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4.xml" ContentType="application/vnd.openxmlformats-officedocument.themeOverr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9" r:id="rId2"/>
    <p:sldId id="256" r:id="rId3"/>
    <p:sldId id="300" r:id="rId4"/>
    <p:sldId id="276" r:id="rId5"/>
    <p:sldId id="283" r:id="rId6"/>
    <p:sldId id="268" r:id="rId7"/>
    <p:sldId id="277" r:id="rId8"/>
    <p:sldId id="278" r:id="rId9"/>
    <p:sldId id="279" r:id="rId10"/>
    <p:sldId id="280" r:id="rId11"/>
    <p:sldId id="287" r:id="rId12"/>
    <p:sldId id="271" r:id="rId13"/>
    <p:sldId id="281" r:id="rId14"/>
    <p:sldId id="282" r:id="rId15"/>
    <p:sldId id="284" r:id="rId16"/>
    <p:sldId id="272" r:id="rId17"/>
    <p:sldId id="285" r:id="rId18"/>
    <p:sldId id="286" r:id="rId19"/>
    <p:sldId id="265" r:id="rId20"/>
    <p:sldId id="288" r:id="rId21"/>
    <p:sldId id="290" r:id="rId22"/>
    <p:sldId id="289" r:id="rId23"/>
    <p:sldId id="296" r:id="rId24"/>
    <p:sldId id="291" r:id="rId25"/>
    <p:sldId id="292" r:id="rId26"/>
    <p:sldId id="266" r:id="rId27"/>
    <p:sldId id="293" r:id="rId28"/>
    <p:sldId id="294" r:id="rId29"/>
    <p:sldId id="295" r:id="rId30"/>
    <p:sldId id="297" r:id="rId31"/>
    <p:sldId id="298" r:id="rId32"/>
    <p:sldId id="273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80" y="-80"/>
      </p:cViewPr>
      <p:guideLst>
        <p:guide orient="horz" pos="1620"/>
        <p:guide pos="47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package" Target="../embeddings/Microsoft_Excel_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2A2A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64547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rgbClr val="393839"/>
              </a:solidFill>
              <a:ln>
                <a:noFill/>
              </a:ln>
            </c:spPr>
          </c:dPt>
          <c:dPt>
            <c:idx val="2"/>
            <c:invertIfNegative val="0"/>
            <c:bubble3D val="0"/>
            <c:spPr>
              <a:solidFill>
                <a:srgbClr val="E2432F"/>
              </a:solidFill>
              <a:ln>
                <a:noFill/>
              </a:ln>
            </c:spPr>
          </c:dPt>
          <c:dLbls>
            <c:txPr>
              <a:bodyPr/>
              <a:lstStyle/>
              <a:p>
                <a:pPr>
                  <a:defRPr b="0" u="none" strike="noStrike">
                    <a:solidFill>
                      <a:schemeClr val="tx2"/>
                    </a:solidFill>
                    <a:latin typeface="+mn-lt"/>
                    <a:cs typeface="Impac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PEAK 2010</c:v>
                </c:pt>
                <c:pt idx="1">
                  <c:v>PEAK 2013</c:v>
                </c:pt>
                <c:pt idx="2">
                  <c:v>PEAK 2016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0.29</c:v>
                </c:pt>
                <c:pt idx="1">
                  <c:v>0.47</c:v>
                </c:pt>
                <c:pt idx="2">
                  <c:v>0.86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0ABAF">
                <a:lumMod val="20000"/>
                <a:lumOff val="80000"/>
              </a:srgbClr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Sheet1!$A$2:$A$4</c:f>
              <c:strCache>
                <c:ptCount val="3"/>
                <c:pt idx="0">
                  <c:v>PEAK 2010</c:v>
                </c:pt>
                <c:pt idx="1">
                  <c:v>PEAK 2013</c:v>
                </c:pt>
                <c:pt idx="2">
                  <c:v>PEAK 2016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0.71</c:v>
                </c:pt>
                <c:pt idx="1">
                  <c:v>0.53</c:v>
                </c:pt>
                <c:pt idx="2">
                  <c:v>0.14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109796680"/>
        <c:axId val="2109760792"/>
      </c:barChart>
      <c:catAx>
        <c:axId val="210979668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/>
            </a:pPr>
            <a:endParaRPr lang="en-US"/>
          </a:p>
        </c:txPr>
        <c:crossAx val="2109760792"/>
        <c:crosses val="autoZero"/>
        <c:auto val="1"/>
        <c:lblAlgn val="ctr"/>
        <c:lblOffset val="100"/>
        <c:noMultiLvlLbl val="0"/>
      </c:catAx>
      <c:valAx>
        <c:axId val="210976079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1097966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>
          <a:latin typeface="Roboto condensed"/>
          <a:cs typeface="Roboto condensed"/>
        </a:defRPr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FFFF">
                <a:lumMod val="85000"/>
              </a:srgbClr>
            </a:solidFill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Sheet1!$A$2:$A$8</c:f>
              <c:numCache>
                <c:formatCode>General</c:formatCode>
                <c:ptCount val="7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  <c:pt idx="3">
                  <c:v>2012.0</c:v>
                </c:pt>
                <c:pt idx="4">
                  <c:v>2013.0</c:v>
                </c:pt>
                <c:pt idx="5">
                  <c:v>2014.0</c:v>
                </c:pt>
                <c:pt idx="6">
                  <c:v>2015.0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124.0</c:v>
                </c:pt>
                <c:pt idx="1">
                  <c:v>129.0</c:v>
                </c:pt>
                <c:pt idx="2">
                  <c:v>138.0</c:v>
                </c:pt>
                <c:pt idx="3">
                  <c:v>148.0</c:v>
                </c:pt>
                <c:pt idx="4">
                  <c:v>159.0</c:v>
                </c:pt>
                <c:pt idx="5">
                  <c:v>170.0</c:v>
                </c:pt>
                <c:pt idx="6">
                  <c:v>185.0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axId val="2142049576"/>
        <c:axId val="214205079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5875">
              <a:solidFill>
                <a:srgbClr val="E2432F"/>
              </a:solidFill>
            </a:ln>
          </c:spPr>
          <c:marker>
            <c:symbol val="circle"/>
            <c:size val="12"/>
            <c:spPr>
              <a:solidFill>
                <a:srgbClr val="FFFFFF"/>
              </a:solidFill>
              <a:ln w="38100">
                <a:solidFill>
                  <a:srgbClr val="E2432F"/>
                </a:solidFill>
              </a:ln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  <c:pt idx="3">
                  <c:v>2012.0</c:v>
                </c:pt>
                <c:pt idx="4">
                  <c:v>2013.0</c:v>
                </c:pt>
                <c:pt idx="5">
                  <c:v>2014.0</c:v>
                </c:pt>
                <c:pt idx="6">
                  <c:v>2015.0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3.1</c:v>
                </c:pt>
                <c:pt idx="1">
                  <c:v>3.8</c:v>
                </c:pt>
                <c:pt idx="2">
                  <c:v>4.0</c:v>
                </c:pt>
                <c:pt idx="3">
                  <c:v>4.1</c:v>
                </c:pt>
                <c:pt idx="4">
                  <c:v>5.5</c:v>
                </c:pt>
                <c:pt idx="5">
                  <c:v>6.9</c:v>
                </c:pt>
                <c:pt idx="6">
                  <c:v>9.4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Growth</c:v>
                </c:pt>
              </c:strCache>
            </c:strRef>
          </c:tx>
          <c:spPr>
            <a:ln w="15875">
              <a:solidFill>
                <a:srgbClr val="394E59"/>
              </a:solidFill>
            </a:ln>
          </c:spPr>
          <c:marker>
            <c:symbol val="circle"/>
            <c:size val="12"/>
            <c:spPr>
              <a:solidFill>
                <a:srgbClr val="FFFFFF"/>
              </a:solidFill>
              <a:ln w="38100">
                <a:solidFill>
                  <a:srgbClr val="394E59"/>
                </a:solidFill>
              </a:ln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  <c:pt idx="3">
                  <c:v>2012.0</c:v>
                </c:pt>
                <c:pt idx="4">
                  <c:v>2013.0</c:v>
                </c:pt>
                <c:pt idx="5">
                  <c:v>2014.0</c:v>
                </c:pt>
                <c:pt idx="6">
                  <c:v>2015.0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2.6</c:v>
                </c:pt>
                <c:pt idx="2">
                  <c:v>2.9</c:v>
                </c:pt>
                <c:pt idx="3">
                  <c:v>3.5</c:v>
                </c:pt>
                <c:pt idx="4">
                  <c:v>4.0</c:v>
                </c:pt>
                <c:pt idx="5">
                  <c:v>5.0</c:v>
                </c:pt>
                <c:pt idx="6">
                  <c:v>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2073144"/>
        <c:axId val="2142059272"/>
      </c:lineChart>
      <c:catAx>
        <c:axId val="2142073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4925"/>
        </c:spPr>
        <c:txPr>
          <a:bodyPr/>
          <a:lstStyle/>
          <a:p>
            <a:pPr>
              <a:defRPr sz="1000" b="0"/>
            </a:pPr>
            <a:endParaRPr lang="en-US"/>
          </a:p>
        </c:txPr>
        <c:crossAx val="2142059272"/>
        <c:crosses val="autoZero"/>
        <c:auto val="1"/>
        <c:lblAlgn val="ctr"/>
        <c:lblOffset val="100"/>
        <c:noMultiLvlLbl val="0"/>
      </c:catAx>
      <c:valAx>
        <c:axId val="2142059272"/>
        <c:scaling>
          <c:orientation val="minMax"/>
        </c:scaling>
        <c:delete val="0"/>
        <c:axPos val="l"/>
        <c:majorGridlines>
          <c:spPr>
            <a:ln>
              <a:solidFill>
                <a:srgbClr val="BFBFBF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 algn="ctr">
              <a:defRPr sz="1000"/>
            </a:pPr>
            <a:endParaRPr lang="en-US"/>
          </a:p>
        </c:txPr>
        <c:crossAx val="2142073144"/>
        <c:crosses val="autoZero"/>
        <c:crossBetween val="between"/>
      </c:valAx>
      <c:valAx>
        <c:axId val="21420507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/>
            </a:pPr>
            <a:endParaRPr lang="en-US"/>
          </a:p>
        </c:txPr>
        <c:crossAx val="2142049576"/>
        <c:crosses val="max"/>
        <c:crossBetween val="between"/>
      </c:valAx>
      <c:catAx>
        <c:axId val="2142049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2050792"/>
        <c:crosses val="autoZero"/>
        <c:auto val="1"/>
        <c:lblAlgn val="ctr"/>
        <c:lblOffset val="100"/>
        <c:noMultiLvlLbl val="0"/>
      </c:catAx>
      <c:spPr>
        <a:ln>
          <a:solidFill>
            <a:srgbClr val="BFBFBF"/>
          </a:solidFill>
        </a:ln>
      </c:spPr>
    </c:plotArea>
    <c:plotVisOnly val="1"/>
    <c:dispBlanksAs val="gap"/>
    <c:showDLblsOverMax val="0"/>
  </c:chart>
  <c:txPr>
    <a:bodyPr/>
    <a:lstStyle/>
    <a:p>
      <a:pPr>
        <a:defRPr sz="1200">
          <a:solidFill>
            <a:srgbClr val="626262"/>
          </a:solidFill>
          <a:latin typeface="+mn-lt"/>
          <a:cs typeface="Roboto condensed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1.5</c:v>
                </c:pt>
                <c:pt idx="1">
                  <c:v>1.8</c:v>
                </c:pt>
                <c:pt idx="2">
                  <c:v>2.1</c:v>
                </c:pt>
                <c:pt idx="3">
                  <c:v>2.1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Category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 w="34925"/>
          </c:spPr>
          <c:invertIfNegative val="0"/>
          <c:dLbls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1.4</c:v>
                </c:pt>
                <c:pt idx="1">
                  <c:v>2.1</c:v>
                </c:pt>
                <c:pt idx="2">
                  <c:v>2.2</c:v>
                </c:pt>
                <c:pt idx="3">
                  <c:v>1.7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Category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</c:spPr>
          <c:invertIfNegative val="0"/>
          <c:dLbls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2.0</c:v>
                </c:pt>
                <c:pt idx="1">
                  <c:v>1.5</c:v>
                </c:pt>
                <c:pt idx="2">
                  <c:v>2.2</c:v>
                </c:pt>
                <c:pt idx="3">
                  <c:v>3.3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2105850248"/>
        <c:axId val="-2125444488"/>
      </c:barChart>
      <c:catAx>
        <c:axId val="2105850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ln w="34925"/>
        </c:spPr>
        <c:txPr>
          <a:bodyPr/>
          <a:lstStyle/>
          <a:p>
            <a:pPr>
              <a:defRPr sz="1000">
                <a:latin typeface="Arial"/>
                <a:cs typeface="Arial"/>
              </a:defRPr>
            </a:pPr>
            <a:endParaRPr lang="en-US"/>
          </a:p>
        </c:txPr>
        <c:crossAx val="-2125444488"/>
        <c:crosses val="autoZero"/>
        <c:auto val="1"/>
        <c:lblAlgn val="ctr"/>
        <c:lblOffset val="100"/>
        <c:noMultiLvlLbl val="0"/>
      </c:catAx>
      <c:valAx>
        <c:axId val="-2125444488"/>
        <c:scaling>
          <c:orientation val="minMax"/>
        </c:scaling>
        <c:delete val="0"/>
        <c:axPos val="l"/>
        <c:majorGridlines>
          <c:spPr>
            <a:ln>
              <a:solidFill>
                <a:srgbClr val="BFBFBF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latin typeface="Arial"/>
                <a:cs typeface="Arial"/>
              </a:defRPr>
            </a:pPr>
            <a:endParaRPr lang="en-US"/>
          </a:p>
        </c:txPr>
        <c:crossAx val="2105850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latin typeface="+mn-lt"/>
          <a:cs typeface="Roboto condensed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  <a:ln w="34925"/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4.9</c:v>
                </c:pt>
                <c:pt idx="1">
                  <c:v>5.4</c:v>
                </c:pt>
                <c:pt idx="2">
                  <c:v>6.5</c:v>
                </c:pt>
                <c:pt idx="3">
                  <c:v>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2110695192"/>
        <c:axId val="2110262200"/>
      </c:barChart>
      <c:catAx>
        <c:axId val="21106951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ln w="34925"/>
        </c:spPr>
        <c:txPr>
          <a:bodyPr/>
          <a:lstStyle/>
          <a:p>
            <a:pPr>
              <a:defRPr sz="1000">
                <a:solidFill>
                  <a:schemeClr val="tx2"/>
                </a:solidFill>
                <a:latin typeface="Arial"/>
                <a:cs typeface="Arial"/>
              </a:defRPr>
            </a:pPr>
            <a:endParaRPr lang="en-US"/>
          </a:p>
        </c:txPr>
        <c:crossAx val="2110262200"/>
        <c:crosses val="autoZero"/>
        <c:auto val="1"/>
        <c:lblAlgn val="ctr"/>
        <c:lblOffset val="100"/>
        <c:noMultiLvlLbl val="0"/>
      </c:catAx>
      <c:valAx>
        <c:axId val="2110262200"/>
        <c:scaling>
          <c:orientation val="minMax"/>
        </c:scaling>
        <c:delete val="0"/>
        <c:axPos val="l"/>
        <c:majorGridlines>
          <c:spPr>
            <a:ln>
              <a:solidFill>
                <a:srgbClr val="BFBFBF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rgbClr val="595959"/>
                </a:solidFill>
                <a:latin typeface="Arial"/>
                <a:cs typeface="Arial"/>
              </a:defRPr>
            </a:pPr>
            <a:endParaRPr lang="en-US"/>
          </a:p>
        </c:txPr>
        <c:crossAx val="2110695192"/>
        <c:crosses val="autoZero"/>
        <c:crossBetween val="between"/>
      </c:valAx>
      <c:spPr>
        <a:ln>
          <a:solidFill>
            <a:srgbClr val="BFBFBF"/>
          </a:solidFill>
        </a:ln>
      </c:spPr>
    </c:plotArea>
    <c:plotVisOnly val="1"/>
    <c:dispBlanksAs val="gap"/>
    <c:showDLblsOverMax val="0"/>
  </c:chart>
  <c:txPr>
    <a:bodyPr/>
    <a:lstStyle/>
    <a:p>
      <a:pPr>
        <a:defRPr sz="1200">
          <a:latin typeface="Roboto condensed"/>
          <a:cs typeface="Roboto condensed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2988978063018"/>
          <c:y val="0.100704258856912"/>
          <c:w val="0.704399349636747"/>
          <c:h val="0.79859148228617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2432F"/>
            </a:solidFill>
          </c:spPr>
          <c:invertIfNegative val="0"/>
          <c:dLbls>
            <c:txPr>
              <a:bodyPr/>
              <a:lstStyle/>
              <a:p>
                <a:pPr>
                  <a:defRPr sz="1200">
                    <a:latin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0.91</c:v>
                </c:pt>
                <c:pt idx="1">
                  <c:v>0.7</c:v>
                </c:pt>
                <c:pt idx="2">
                  <c:v>0.4</c:v>
                </c:pt>
                <c:pt idx="3">
                  <c:v>0.38</c:v>
                </c:pt>
                <c:pt idx="4">
                  <c:v>0.99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10618936"/>
        <c:axId val="2110423512"/>
      </c:barChart>
      <c:catAx>
        <c:axId val="2110618936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>
                <a:latin typeface="+mn-lt"/>
              </a:defRPr>
            </a:pPr>
            <a:endParaRPr lang="en-US"/>
          </a:p>
        </c:txPr>
        <c:crossAx val="2110423512"/>
        <c:crosses val="autoZero"/>
        <c:auto val="1"/>
        <c:lblAlgn val="ctr"/>
        <c:lblOffset val="100"/>
        <c:noMultiLvlLbl val="0"/>
      </c:catAx>
      <c:valAx>
        <c:axId val="211042351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1106189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>
          <a:latin typeface="Roboto condensed"/>
          <a:cs typeface="Roboto condensed"/>
        </a:defRPr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2988978063018"/>
          <c:y val="0.100704258856912"/>
          <c:w val="0.704399349636747"/>
          <c:h val="0.79859148228617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94E59"/>
            </a:solidFill>
          </c:spPr>
          <c:invertIfNegative val="0"/>
          <c:dLbls>
            <c:txPr>
              <a:bodyPr/>
              <a:lstStyle/>
              <a:p>
                <a:pPr>
                  <a:defRPr sz="1200">
                    <a:solidFill>
                      <a:schemeClr val="tx1"/>
                    </a:solidFill>
                    <a:latin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0.71</c:v>
                </c:pt>
                <c:pt idx="1">
                  <c:v>0.5</c:v>
                </c:pt>
                <c:pt idx="2">
                  <c:v>0.3</c:v>
                </c:pt>
                <c:pt idx="3">
                  <c:v>0.28</c:v>
                </c:pt>
                <c:pt idx="4">
                  <c:v>0.79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080368344"/>
        <c:axId val="2039131784"/>
      </c:barChart>
      <c:catAx>
        <c:axId val="-2080368344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>
                <a:latin typeface="+mn-lt"/>
              </a:defRPr>
            </a:pPr>
            <a:endParaRPr lang="en-US"/>
          </a:p>
        </c:txPr>
        <c:crossAx val="2039131784"/>
        <c:crosses val="autoZero"/>
        <c:auto val="1"/>
        <c:lblAlgn val="ctr"/>
        <c:lblOffset val="100"/>
        <c:noMultiLvlLbl val="0"/>
      </c:catAx>
      <c:valAx>
        <c:axId val="203913178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0803683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>
          <a:latin typeface="Roboto condensed"/>
          <a:cs typeface="Roboto condensed"/>
        </a:defRPr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Pt>
            <c:idx val="2"/>
            <c:bubble3D val="0"/>
            <c:spPr>
              <a:solidFill>
                <a:schemeClr val="accent1"/>
              </a:solidFill>
            </c:spPr>
          </c:dPt>
          <c:dPt>
            <c:idx val="3"/>
            <c:bubble3D val="0"/>
            <c:spPr>
              <a:solidFill>
                <a:schemeClr val="accent4"/>
              </a:solidFill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3nd Qtr</c:v>
                </c:pt>
                <c:pt idx="3">
                  <c:v>3nd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4.2</c:v>
                </c:pt>
                <c:pt idx="1">
                  <c:v>3.2</c:v>
                </c:pt>
                <c:pt idx="2">
                  <c:v>2.5</c:v>
                </c:pt>
                <c:pt idx="3">
                  <c:v>3.6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explosion val="0"/>
            <c:spPr>
              <a:solidFill>
                <a:schemeClr val="accent4"/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5875">
              <a:solidFill>
                <a:srgbClr val="E2432F"/>
              </a:solidFill>
            </a:ln>
          </c:spPr>
          <c:marker>
            <c:symbol val="circle"/>
            <c:size val="12"/>
            <c:spPr>
              <a:solidFill>
                <a:srgbClr val="FFFFFF"/>
              </a:solidFill>
              <a:ln w="38100">
                <a:solidFill>
                  <a:srgbClr val="E2432F"/>
                </a:solidFill>
              </a:ln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  <c:pt idx="3">
                  <c:v>2012.0</c:v>
                </c:pt>
                <c:pt idx="4">
                  <c:v>2013.0</c:v>
                </c:pt>
                <c:pt idx="5">
                  <c:v>2014.0</c:v>
                </c:pt>
                <c:pt idx="6">
                  <c:v>2015.0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3.1</c:v>
                </c:pt>
                <c:pt idx="1">
                  <c:v>3.8</c:v>
                </c:pt>
                <c:pt idx="2">
                  <c:v>4.0</c:v>
                </c:pt>
                <c:pt idx="3">
                  <c:v>4.1</c:v>
                </c:pt>
                <c:pt idx="4">
                  <c:v>5.5</c:v>
                </c:pt>
                <c:pt idx="5">
                  <c:v>6.9</c:v>
                </c:pt>
                <c:pt idx="6">
                  <c:v>9.4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Growth</c:v>
                </c:pt>
              </c:strCache>
            </c:strRef>
          </c:tx>
          <c:spPr>
            <a:ln w="15875">
              <a:solidFill>
                <a:srgbClr val="394E59"/>
              </a:solidFill>
            </a:ln>
          </c:spPr>
          <c:marker>
            <c:symbol val="circle"/>
            <c:size val="12"/>
            <c:spPr>
              <a:solidFill>
                <a:sysClr val="window" lastClr="FFFFFF"/>
              </a:solidFill>
              <a:ln w="38100">
                <a:solidFill>
                  <a:srgbClr val="394E59"/>
                </a:solidFill>
              </a:ln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  <c:pt idx="3">
                  <c:v>2012.0</c:v>
                </c:pt>
                <c:pt idx="4">
                  <c:v>2013.0</c:v>
                </c:pt>
                <c:pt idx="5">
                  <c:v>2014.0</c:v>
                </c:pt>
                <c:pt idx="6">
                  <c:v>2015.0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2.6</c:v>
                </c:pt>
                <c:pt idx="2">
                  <c:v>2.9</c:v>
                </c:pt>
                <c:pt idx="3">
                  <c:v>3.5</c:v>
                </c:pt>
                <c:pt idx="4">
                  <c:v>4.0</c:v>
                </c:pt>
                <c:pt idx="5">
                  <c:v>5.0</c:v>
                </c:pt>
                <c:pt idx="6">
                  <c:v>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1931384"/>
        <c:axId val="2141348280"/>
      </c:lineChart>
      <c:catAx>
        <c:axId val="2141931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4925"/>
        </c:spPr>
        <c:crossAx val="2141348280"/>
        <c:crosses val="autoZero"/>
        <c:auto val="1"/>
        <c:lblAlgn val="ctr"/>
        <c:lblOffset val="100"/>
        <c:noMultiLvlLbl val="0"/>
      </c:catAx>
      <c:valAx>
        <c:axId val="2141348280"/>
        <c:scaling>
          <c:orientation val="minMax"/>
        </c:scaling>
        <c:delete val="0"/>
        <c:axPos val="l"/>
        <c:majorGridlines>
          <c:spPr>
            <a:ln>
              <a:solidFill>
                <a:srgbClr val="BFBFBF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1419313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latin typeface="+mn-lt"/>
          <a:cs typeface="Roboto condensed"/>
        </a:defRPr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37377.0</c:v>
                </c:pt>
                <c:pt idx="1">
                  <c:v>37408.0</c:v>
                </c:pt>
                <c:pt idx="2">
                  <c:v>37438.0</c:v>
                </c:pt>
                <c:pt idx="3">
                  <c:v>37469.0</c:v>
                </c:pt>
                <c:pt idx="4">
                  <c:v>37500.0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32.0</c:v>
                </c:pt>
                <c:pt idx="1">
                  <c:v>32.0</c:v>
                </c:pt>
                <c:pt idx="2">
                  <c:v>28.0</c:v>
                </c:pt>
                <c:pt idx="3">
                  <c:v>27.0</c:v>
                </c:pt>
                <c:pt idx="4">
                  <c:v>32.0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7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37377.0</c:v>
                </c:pt>
                <c:pt idx="1">
                  <c:v>37408.0</c:v>
                </c:pt>
                <c:pt idx="2">
                  <c:v>37438.0</c:v>
                </c:pt>
                <c:pt idx="3">
                  <c:v>37469.0</c:v>
                </c:pt>
                <c:pt idx="4">
                  <c:v>37500.0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25.0</c:v>
                </c:pt>
                <c:pt idx="1">
                  <c:v>45.0</c:v>
                </c:pt>
                <c:pt idx="2">
                  <c:v>20.0</c:v>
                </c:pt>
                <c:pt idx="3">
                  <c:v>24.0</c:v>
                </c:pt>
                <c:pt idx="4">
                  <c:v>26.0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circle"/>
            <c:size val="7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37377.0</c:v>
                </c:pt>
                <c:pt idx="1">
                  <c:v>37408.0</c:v>
                </c:pt>
                <c:pt idx="2">
                  <c:v>37438.0</c:v>
                </c:pt>
                <c:pt idx="3">
                  <c:v>37469.0</c:v>
                </c:pt>
                <c:pt idx="4">
                  <c:v>37500.0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22.0</c:v>
                </c:pt>
                <c:pt idx="1">
                  <c:v>12.0</c:v>
                </c:pt>
                <c:pt idx="2">
                  <c:v>12.0</c:v>
                </c:pt>
                <c:pt idx="3">
                  <c:v>21.0</c:v>
                </c:pt>
                <c:pt idx="4">
                  <c:v>28.0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37377.0</c:v>
                </c:pt>
                <c:pt idx="1">
                  <c:v>37408.0</c:v>
                </c:pt>
                <c:pt idx="2">
                  <c:v>37438.0</c:v>
                </c:pt>
                <c:pt idx="3">
                  <c:v>37469.0</c:v>
                </c:pt>
                <c:pt idx="4">
                  <c:v>37500.0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18.0</c:v>
                </c:pt>
                <c:pt idx="1">
                  <c:v>12.0</c:v>
                </c:pt>
                <c:pt idx="2">
                  <c:v>11.0</c:v>
                </c:pt>
                <c:pt idx="3">
                  <c:v>13.0</c:v>
                </c:pt>
                <c:pt idx="4">
                  <c:v>12.0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1994392"/>
        <c:axId val="2141713800"/>
      </c:scatterChart>
      <c:valAx>
        <c:axId val="2141994392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ln w="3163">
            <a:solidFill>
              <a:schemeClr val="bg1">
                <a:lumMod val="85000"/>
              </a:schemeClr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2141713800"/>
        <c:crosses val="autoZero"/>
        <c:crossBetween val="midCat"/>
      </c:valAx>
      <c:valAx>
        <c:axId val="2141713800"/>
        <c:scaling>
          <c:orientation val="minMax"/>
          <c:max val="50.0"/>
        </c:scaling>
        <c:delete val="0"/>
        <c:axPos val="l"/>
        <c:majorGridlines>
          <c:spPr>
            <a:ln w="3163">
              <a:solidFill>
                <a:schemeClr val="bg1">
                  <a:lumMod val="85000"/>
                </a:schemeClr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63">
            <a:solidFill>
              <a:schemeClr val="bg1">
                <a:lumMod val="85000"/>
              </a:schemeClr>
            </a:solidFill>
            <a:prstDash val="solid"/>
          </a:ln>
        </c:spPr>
        <c:crossAx val="2141994392"/>
        <c:crosses val="autoZero"/>
        <c:crossBetween val="midCat"/>
      </c:valAx>
      <c:spPr>
        <a:noFill/>
        <a:ln w="25380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797">
          <a:solidFill>
            <a:srgbClr val="7F7F7F"/>
          </a:solidFill>
          <a:latin typeface="+mn-lt"/>
          <a:cs typeface="Helvetica Neue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58204-A7D0-4744-A910-0BFEF9B8141E}" type="datetimeFigureOut">
              <a:rPr lang="en-US" smtClean="0"/>
              <a:t>3/26/15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CD105-A8FD-3F48-BE54-3A03FF8EA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516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FC01A-9FCD-F044-BE39-E8FD547CD772}" type="datetimeFigureOut">
              <a:rPr lang="en-US" smtClean="0"/>
              <a:t>3/26/15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1073F-3963-B549-AEAA-D685AF8E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41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98182"/>
            <a:ext cx="7772400" cy="1102519"/>
          </a:xfrm>
        </p:spPr>
        <p:txBody>
          <a:bodyPr anchor="b">
            <a:noAutofit/>
          </a:bodyPr>
          <a:lstStyle>
            <a:lvl1pPr algn="l">
              <a:defRPr sz="4400" b="1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726" y="561751"/>
            <a:ext cx="2042548" cy="9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ntitled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692649"/>
            <a:ext cx="9144001" cy="45085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4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93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7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2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2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-2-03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3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  <p:pic>
        <p:nvPicPr>
          <p:cNvPr id="3" name="Picture 2" descr="Untitled-2-02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44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s-07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865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97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s-06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5466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Res.jp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EFCFB"/>
              </a:clrFrom>
              <a:clrTo>
                <a:srgbClr val="FEFC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2677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98182"/>
            <a:ext cx="7772400" cy="1102519"/>
          </a:xfrm>
        </p:spPr>
        <p:txBody>
          <a:bodyPr anchor="b">
            <a:noAutofit/>
          </a:bodyPr>
          <a:lstStyle>
            <a:lvl1pPr algn="l">
              <a:defRPr sz="4400" b="1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726" y="561751"/>
            <a:ext cx="2042548" cy="9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43062"/>
            <a:ext cx="7772400" cy="110251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dirty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226" y="653191"/>
            <a:ext cx="4007548" cy="19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7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43062"/>
            <a:ext cx="7772400" cy="110251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dirty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datascience102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18" y="508887"/>
            <a:ext cx="2188658" cy="107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7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4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2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ntitled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692649"/>
            <a:ext cx="9144001" cy="4508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12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- </a:t>
            </a:r>
            <a:fld id="{4C0635F0-9285-5842-A3BE-486D3CB850B3}" type="slidenum">
              <a:rPr lang="en-US" smtClean="0"/>
              <a:pPr/>
              <a:t>‹#›</a:t>
            </a:fld>
            <a:r>
              <a:rPr lang="en-US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5" r:id="rId3"/>
    <p:sldLayoutId id="2147483668" r:id="rId4"/>
    <p:sldLayoutId id="2147483650" r:id="rId5"/>
    <p:sldLayoutId id="2147483651" r:id="rId6"/>
    <p:sldLayoutId id="2147483652" r:id="rId7"/>
    <p:sldLayoutId id="2147483654" r:id="rId8"/>
    <p:sldLayoutId id="2147483661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2" r:id="rId16"/>
    <p:sldLayoutId id="2147483663" r:id="rId17"/>
    <p:sldLayoutId id="2147483666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E2432F"/>
          </a:solidFill>
          <a:latin typeface="+mj-lt"/>
          <a:ea typeface="+mj-ea"/>
          <a:cs typeface="Georgia"/>
        </a:defRPr>
      </a:lvl1pPr>
    </p:titleStyle>
    <p:bodyStyle>
      <a:lvl1pPr marL="169863" indent="-169863" algn="l" defTabSz="4572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96875" indent="-171450" algn="l" defTabSz="457200" rtl="0" eaLnBrk="1" latinLnBrk="0" hangingPunct="1">
        <a:spcBef>
          <a:spcPct val="20000"/>
        </a:spcBef>
        <a:buClr>
          <a:schemeClr val="accent1"/>
        </a:buClr>
        <a:buSzPct val="60000"/>
        <a:buFont typeface="Wingdings" charset="2"/>
        <a:buChar char=""/>
        <a:tabLst>
          <a:tab pos="5111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Relationship Id="rId3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48690" y="3727450"/>
            <a:ext cx="206121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</a:rPr>
              <a:t>Presentation subtitle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8690" y="3968750"/>
            <a:ext cx="1013460" cy="2912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t">
            <a:no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</a:rPr>
              <a:t>goes here.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ctrTitle"/>
          </p:nvPr>
        </p:nvSpPr>
        <p:spPr>
          <a:xfrm>
            <a:off x="685800" y="2616053"/>
            <a:ext cx="7772400" cy="1102519"/>
          </a:xfrm>
        </p:spPr>
        <p:txBody>
          <a:bodyPr/>
          <a:lstStyle/>
          <a:p>
            <a:pPr algn="l"/>
            <a:r>
              <a:rPr lang="en-US" sz="7200" b="1" dirty="0" smtClean="0">
                <a:effectLst/>
                <a:latin typeface="+mn-lt"/>
                <a:cs typeface="Georgia"/>
              </a:rPr>
              <a:t>Presentation Title</a:t>
            </a:r>
            <a:endParaRPr lang="en-US" sz="7200" b="1" dirty="0">
              <a:effectLst/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59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 two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2749209"/>
              </p:ext>
            </p:extLst>
          </p:nvPr>
        </p:nvGraphicFramePr>
        <p:xfrm>
          <a:off x="450295" y="1127125"/>
          <a:ext cx="3860800" cy="339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633253"/>
              </p:ext>
            </p:extLst>
          </p:nvPr>
        </p:nvGraphicFramePr>
        <p:xfrm>
          <a:off x="4984750" y="1127125"/>
          <a:ext cx="3860800" cy="339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529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 three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457200" y="1168400"/>
            <a:ext cx="4038600" cy="317499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non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lacus </a:t>
            </a:r>
            <a:r>
              <a:rPr lang="en-US" dirty="0" err="1"/>
              <a:t>pretium</a:t>
            </a:r>
            <a:r>
              <a:rPr lang="en-US" dirty="0"/>
              <a:t>. 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tempus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, dictum </a:t>
            </a:r>
            <a:r>
              <a:rPr lang="en-US" dirty="0" err="1"/>
              <a:t>nulla</a:t>
            </a:r>
            <a:r>
              <a:rPr lang="en-US" dirty="0"/>
              <a:t> a,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 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at </a:t>
            </a:r>
            <a:r>
              <a:rPr lang="en-US" dirty="0" err="1"/>
              <a:t>ullamcorper</a:t>
            </a:r>
            <a:r>
              <a:rPr lang="en-US" dirty="0"/>
              <a:t>. 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, ac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lacus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975255" y="1040750"/>
            <a:ext cx="3851245" cy="1712091"/>
            <a:chOff x="4975255" y="981481"/>
            <a:chExt cx="3851245" cy="1712091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1604155629"/>
                </p:ext>
              </p:extLst>
            </p:nvPr>
          </p:nvGraphicFramePr>
          <p:xfrm>
            <a:off x="4975255" y="1212850"/>
            <a:ext cx="3639197" cy="14807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5148699" y="981481"/>
              <a:ext cx="3172975" cy="246221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Roboto condensed"/>
                </a:rPr>
                <a:t>NEW TECH – MONTHLY GROWTH 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Roboto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238750" y="1238250"/>
              <a:ext cx="3587750" cy="0"/>
            </a:xfrm>
            <a:prstGeom prst="line">
              <a:avLst/>
            </a:prstGeom>
            <a:ln w="6350" cmpd="sng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975255" y="2879508"/>
            <a:ext cx="3851245" cy="1715000"/>
            <a:chOff x="4975255" y="2879508"/>
            <a:chExt cx="3851245" cy="1715000"/>
          </a:xfrm>
        </p:grpSpPr>
        <p:graphicFrame>
          <p:nvGraphicFramePr>
            <p:cNvPr id="11" name="Chart 10"/>
            <p:cNvGraphicFramePr/>
            <p:nvPr>
              <p:extLst>
                <p:ext uri="{D42A27DB-BD31-4B8C-83A1-F6EECF244321}">
                  <p14:modId xmlns:p14="http://schemas.microsoft.com/office/powerpoint/2010/main" val="2215087546"/>
                </p:ext>
              </p:extLst>
            </p:nvPr>
          </p:nvGraphicFramePr>
          <p:xfrm>
            <a:off x="4975255" y="3113786"/>
            <a:ext cx="3639197" cy="14807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5148700" y="2879508"/>
              <a:ext cx="3172974" cy="246221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Roboto condensed"/>
                </a:rPr>
                <a:t>EXISTING – MONTHLY GROWTH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Roboto condensed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238750" y="3144779"/>
              <a:ext cx="3587750" cy="0"/>
            </a:xfrm>
            <a:prstGeom prst="line">
              <a:avLst/>
            </a:prstGeom>
            <a:ln w="6350" cmpd="sng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640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16140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Divider Slide</a:t>
            </a:r>
            <a:r>
              <a:rPr lang="en-US" sz="9600" dirty="0" smtClean="0">
                <a:solidFill>
                  <a:schemeClr val="tx1"/>
                </a:solidFill>
                <a:cs typeface="Georgia"/>
              </a:rPr>
              <a:t>.</a:t>
            </a:r>
            <a:endParaRPr lang="en-US" sz="9600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7440" y="3044190"/>
            <a:ext cx="594741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err="1">
                <a:solidFill>
                  <a:srgbClr val="000000"/>
                </a:solidFill>
              </a:rPr>
              <a:t>Lorem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ipsum</a:t>
            </a:r>
            <a:r>
              <a:rPr lang="en-US" dirty="0">
                <a:solidFill>
                  <a:srgbClr val="000000"/>
                </a:solidFill>
              </a:rPr>
              <a:t> dolor sit </a:t>
            </a:r>
            <a:r>
              <a:rPr lang="en-US" dirty="0" err="1">
                <a:solidFill>
                  <a:srgbClr val="000000"/>
                </a:solidFill>
              </a:rPr>
              <a:t>amet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consectetur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adipiscing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elit</a:t>
            </a:r>
            <a:r>
              <a:rPr lang="en-US" dirty="0">
                <a:solidFill>
                  <a:srgbClr val="000000"/>
                </a:solidFill>
              </a:rPr>
              <a:t>. </a:t>
            </a:r>
            <a:r>
              <a:rPr lang="en-US" dirty="0" err="1">
                <a:solidFill>
                  <a:srgbClr val="000000"/>
                </a:solidFill>
              </a:rPr>
              <a:t>Fusce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7440" y="3289300"/>
            <a:ext cx="609981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err="1">
                <a:solidFill>
                  <a:srgbClr val="000000"/>
                </a:solidFill>
              </a:rPr>
              <a:t>suscipit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neque</a:t>
            </a:r>
            <a:r>
              <a:rPr lang="en-US" dirty="0">
                <a:solidFill>
                  <a:srgbClr val="000000"/>
                </a:solidFill>
              </a:rPr>
              <a:t> non </a:t>
            </a:r>
            <a:r>
              <a:rPr lang="en-US" dirty="0" err="1">
                <a:solidFill>
                  <a:srgbClr val="000000"/>
                </a:solidFill>
              </a:rPr>
              <a:t>libero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aliquam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ut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facilisis</a:t>
            </a:r>
            <a:r>
              <a:rPr lang="en-US" dirty="0">
                <a:solidFill>
                  <a:srgbClr val="000000"/>
                </a:solidFill>
              </a:rPr>
              <a:t> lacus </a:t>
            </a:r>
            <a:r>
              <a:rPr lang="en-US" dirty="0" err="1">
                <a:solidFill>
                  <a:srgbClr val="000000"/>
                </a:solidFill>
              </a:rPr>
              <a:t>pretium</a:t>
            </a:r>
            <a:r>
              <a:rPr lang="en-US" dirty="0">
                <a:solidFill>
                  <a:srgbClr val="000000"/>
                </a:solidFill>
              </a:rPr>
              <a:t>. </a:t>
            </a:r>
            <a:r>
              <a:rPr lang="en-US" dirty="0" err="1">
                <a:solidFill>
                  <a:srgbClr val="000000"/>
                </a:solidFill>
              </a:rPr>
              <a:t>Sed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107440" y="3530600"/>
            <a:ext cx="688086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err="1">
                <a:solidFill>
                  <a:srgbClr val="000000"/>
                </a:solidFill>
              </a:rPr>
              <a:t>imperdiet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tincidunt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velit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laoreet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facilisis</a:t>
            </a:r>
            <a:r>
              <a:rPr lang="en-US" dirty="0">
                <a:solidFill>
                  <a:srgbClr val="000000"/>
                </a:solidFill>
              </a:rPr>
              <a:t>. </a:t>
            </a:r>
            <a:r>
              <a:rPr lang="en-US" dirty="0" err="1">
                <a:solidFill>
                  <a:srgbClr val="000000"/>
                </a:solidFill>
              </a:rPr>
              <a:t>Praesent</a:t>
            </a:r>
            <a:r>
              <a:rPr lang="en-US" dirty="0">
                <a:solidFill>
                  <a:srgbClr val="000000"/>
                </a:solidFill>
              </a:rPr>
              <a:t> tempus </a:t>
            </a:r>
            <a:r>
              <a:rPr lang="en-US" dirty="0" err="1">
                <a:solidFill>
                  <a:srgbClr val="000000"/>
                </a:solidFill>
              </a:rPr>
              <a:t>ipsum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suscipit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7440" y="3771900"/>
            <a:ext cx="128016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lvl="0" defTabSz="914400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dictum </a:t>
            </a:r>
            <a:r>
              <a:rPr lang="en-US" dirty="0" err="1">
                <a:solidFill>
                  <a:srgbClr val="000000"/>
                </a:solidFill>
              </a:rPr>
              <a:t>nulla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1762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6487" y="3559060"/>
            <a:ext cx="878070" cy="878070"/>
          </a:xfrm>
          <a:prstGeom prst="ellipse">
            <a:avLst/>
          </a:prstGeom>
        </p:spPr>
      </p:pic>
      <p:pic>
        <p:nvPicPr>
          <p:cNvPr id="6" name="Picture Placeholder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02076" y="3559060"/>
            <a:ext cx="878070" cy="878070"/>
          </a:xfrm>
          <a:prstGeom prst="ellipse">
            <a:avLst/>
          </a:prstGeom>
        </p:spPr>
      </p:pic>
      <p:pic>
        <p:nvPicPr>
          <p:cNvPr id="7" name="Picture Placeholder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7664" y="3559060"/>
            <a:ext cx="878070" cy="878070"/>
          </a:xfrm>
          <a:prstGeom prst="ellipse">
            <a:avLst/>
          </a:prstGeom>
        </p:spPr>
      </p:pic>
      <p:sp>
        <p:nvSpPr>
          <p:cNvPr id="8" name="Text Placeholder 32"/>
          <p:cNvSpPr txBox="1">
            <a:spLocks/>
          </p:cNvSpPr>
          <p:nvPr/>
        </p:nvSpPr>
        <p:spPr>
          <a:xfrm>
            <a:off x="4265878" y="3635247"/>
            <a:ext cx="1446914" cy="29804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443">
              <a:spcBef>
                <a:spcPct val="20000"/>
              </a:spcBef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Emma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Smith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ext Placeholder 32"/>
          <p:cNvSpPr txBox="1">
            <a:spLocks/>
          </p:cNvSpPr>
          <p:nvPr/>
        </p:nvSpPr>
        <p:spPr>
          <a:xfrm>
            <a:off x="4265877" y="3933294"/>
            <a:ext cx="1832677" cy="314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443">
              <a:spcBef>
                <a:spcPct val="20000"/>
              </a:spcBef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CEO Adobe INC</a:t>
            </a:r>
          </a:p>
        </p:txBody>
      </p:sp>
      <p:sp>
        <p:nvSpPr>
          <p:cNvPr id="10" name="Text Placeholder 32"/>
          <p:cNvSpPr txBox="1">
            <a:spLocks/>
          </p:cNvSpPr>
          <p:nvPr/>
        </p:nvSpPr>
        <p:spPr>
          <a:xfrm>
            <a:off x="7091466" y="3635247"/>
            <a:ext cx="1446914" cy="29804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443">
              <a:spcBef>
                <a:spcPct val="20000"/>
              </a:spcBef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John Smith</a:t>
            </a:r>
          </a:p>
        </p:txBody>
      </p:sp>
      <p:sp>
        <p:nvSpPr>
          <p:cNvPr id="11" name="Text Placeholder 32"/>
          <p:cNvSpPr txBox="1">
            <a:spLocks/>
          </p:cNvSpPr>
          <p:nvPr/>
        </p:nvSpPr>
        <p:spPr>
          <a:xfrm>
            <a:off x="7091465" y="3933294"/>
            <a:ext cx="1832677" cy="314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443">
              <a:spcBef>
                <a:spcPct val="20000"/>
              </a:spcBef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COO Dropbox INC</a:t>
            </a:r>
          </a:p>
        </p:txBody>
      </p:sp>
      <p:sp>
        <p:nvSpPr>
          <p:cNvPr id="12" name="Text Placeholder 32"/>
          <p:cNvSpPr txBox="1">
            <a:spLocks/>
          </p:cNvSpPr>
          <p:nvPr/>
        </p:nvSpPr>
        <p:spPr>
          <a:xfrm>
            <a:off x="1440289" y="3635247"/>
            <a:ext cx="1446914" cy="29804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443">
              <a:spcBef>
                <a:spcPct val="20000"/>
              </a:spcBef>
              <a:buNone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John Smith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Segoe UI" panose="020B05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ext Placeholder 32"/>
          <p:cNvSpPr txBox="1">
            <a:spLocks/>
          </p:cNvSpPr>
          <p:nvPr/>
        </p:nvSpPr>
        <p:spPr>
          <a:xfrm>
            <a:off x="1440288" y="3933294"/>
            <a:ext cx="1832677" cy="314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443">
              <a:spcBef>
                <a:spcPct val="20000"/>
              </a:spcBef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CEO Microsoft INC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76487" y="1275794"/>
            <a:ext cx="2688446" cy="2156057"/>
            <a:chOff x="994553" y="1843061"/>
            <a:chExt cx="3010785" cy="2156057"/>
          </a:xfrm>
        </p:grpSpPr>
        <p:sp>
          <p:nvSpPr>
            <p:cNvPr id="15" name="Right Triangle 14"/>
            <p:cNvSpPr/>
            <p:nvPr/>
          </p:nvSpPr>
          <p:spPr>
            <a:xfrm rot="10800000" flipH="1">
              <a:off x="1433589" y="3623694"/>
              <a:ext cx="375424" cy="375424"/>
            </a:xfrm>
            <a:prstGeom prst="rt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prstClr val="white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994553" y="1843061"/>
              <a:ext cx="3010785" cy="1900263"/>
            </a:xfrm>
            <a:prstGeom prst="roundRect">
              <a:avLst>
                <a:gd name="adj" fmla="val 5757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182880" rIns="182880" bIns="182880" rtlCol="0" anchor="ctr"/>
            <a:lstStyle/>
            <a:p>
              <a:pPr lvl="0"/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Lorem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ipsum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dolor sit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amet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,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consectetur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adipiscing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elit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Fusce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suscipit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neque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non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libero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aliquam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,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ut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facilisis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lacus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pretium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Sed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imperdiet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tincidunt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velit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laoreet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facilisis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Praesent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tempus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ipsum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suscipit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, dictum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nulla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a,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sagittis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 smtClean="0">
                  <a:solidFill>
                    <a:prstClr val="white">
                      <a:lumMod val="50000"/>
                    </a:prstClr>
                  </a:solidFill>
                </a:rPr>
                <a:t>sapien</a:t>
              </a:r>
              <a:r>
                <a:rPr lang="en-US" sz="1100" dirty="0" smtClean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 smtClean="0">
                  <a:solidFill>
                    <a:prstClr val="white">
                      <a:lumMod val="50000"/>
                    </a:prstClr>
                  </a:solidFill>
                </a:rPr>
                <a:t>Curabitur</a:t>
              </a:r>
              <a:r>
                <a:rPr lang="en-US" sz="1100" dirty="0" smtClean="0">
                  <a:solidFill>
                    <a:prstClr val="white">
                      <a:lumMod val="50000"/>
                    </a:prstClr>
                  </a:solidFill>
                </a:rPr>
                <a:t> a </a:t>
              </a:r>
              <a:r>
                <a:rPr lang="en-US" sz="1100" dirty="0" err="1" smtClean="0">
                  <a:solidFill>
                    <a:prstClr val="white">
                      <a:lumMod val="50000"/>
                    </a:prstClr>
                  </a:solidFill>
                </a:rPr>
                <a:t>nisl</a:t>
              </a:r>
              <a:r>
                <a:rPr lang="en-US" sz="1100" dirty="0" smtClean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 smtClean="0">
                  <a:solidFill>
                    <a:prstClr val="white">
                      <a:lumMod val="50000"/>
                    </a:prstClr>
                  </a:solidFill>
                </a:rPr>
                <a:t>facilisis</a:t>
              </a:r>
              <a:r>
                <a:rPr lang="en-US" sz="1100" dirty="0" smtClean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 smtClean="0">
                  <a:solidFill>
                    <a:prstClr val="white">
                      <a:lumMod val="50000"/>
                    </a:prstClr>
                  </a:solidFill>
                </a:rPr>
                <a:t>lectus</a:t>
              </a:r>
              <a:r>
                <a:rPr lang="en-US" sz="1100" dirty="0" smtClean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 smtClean="0">
                  <a:solidFill>
                    <a:prstClr val="white">
                      <a:lumMod val="50000"/>
                    </a:prstClr>
                  </a:solidFill>
                </a:rPr>
                <a:t>posuere</a:t>
              </a:r>
              <a:r>
                <a:rPr lang="en-US" sz="1100" dirty="0" smtClean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 smtClean="0">
                  <a:solidFill>
                    <a:prstClr val="white">
                      <a:lumMod val="50000"/>
                    </a:prstClr>
                  </a:solidFill>
                </a:rPr>
                <a:t>pharetra</a:t>
              </a:r>
              <a:r>
                <a:rPr lang="en-US" sz="1100" dirty="0" smtClean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 smtClean="0">
                  <a:solidFill>
                    <a:prstClr val="white">
                      <a:lumMod val="50000"/>
                    </a:prstClr>
                  </a:solidFill>
                </a:rPr>
                <a:t>porta</a:t>
              </a:r>
              <a:r>
                <a:rPr lang="en-US" sz="1100" dirty="0" smtClean="0">
                  <a:solidFill>
                    <a:prstClr val="white">
                      <a:lumMod val="50000"/>
                    </a:prstClr>
                  </a:solidFill>
                </a:rPr>
                <a:t> sed. </a:t>
              </a:r>
              <a:endParaRPr lang="en-US" sz="11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02077" y="1275794"/>
            <a:ext cx="2688446" cy="2156057"/>
            <a:chOff x="4590609" y="1843061"/>
            <a:chExt cx="3010785" cy="2156057"/>
          </a:xfrm>
        </p:grpSpPr>
        <p:sp>
          <p:nvSpPr>
            <p:cNvPr id="18" name="Right Triangle 17"/>
            <p:cNvSpPr/>
            <p:nvPr/>
          </p:nvSpPr>
          <p:spPr>
            <a:xfrm rot="10800000" flipH="1">
              <a:off x="5029645" y="3623694"/>
              <a:ext cx="375424" cy="375424"/>
            </a:xfrm>
            <a:prstGeom prst="rt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prstClr val="white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590609" y="1843061"/>
              <a:ext cx="3010785" cy="1900263"/>
            </a:xfrm>
            <a:prstGeom prst="roundRect">
              <a:avLst>
                <a:gd name="adj" fmla="val 5757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182880" rIns="182880" bIns="182880" rtlCol="0" anchor="ctr"/>
            <a:lstStyle/>
            <a:p>
              <a:pPr lvl="0"/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Lorem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ipsum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dolor sit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amet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,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consectetur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adipiscing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elit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Fusce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suscipit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neque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non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libero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aliquam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,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ut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facilisis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lacus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pretium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Sed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imperdiet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tincidunt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velit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laoreet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facilisis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Praesent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tempus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ipsum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suscipit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, dictum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nulla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a,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sagittis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sapien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Curabitur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a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nisl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facilisis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lectus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posuere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pharetra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porta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smtClean="0">
                  <a:solidFill>
                    <a:prstClr val="white">
                      <a:lumMod val="50000"/>
                    </a:prstClr>
                  </a:solidFill>
                </a:rPr>
                <a:t>sed. </a:t>
              </a:r>
              <a:endParaRPr lang="en-US" sz="11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37990" y="1275794"/>
            <a:ext cx="2688446" cy="2156057"/>
            <a:chOff x="8196989" y="1843061"/>
            <a:chExt cx="3010785" cy="2156057"/>
          </a:xfrm>
        </p:grpSpPr>
        <p:sp>
          <p:nvSpPr>
            <p:cNvPr id="21" name="Right Triangle 20"/>
            <p:cNvSpPr/>
            <p:nvPr/>
          </p:nvSpPr>
          <p:spPr>
            <a:xfrm rot="10800000" flipH="1">
              <a:off x="8636025" y="3623694"/>
              <a:ext cx="375424" cy="375424"/>
            </a:xfrm>
            <a:prstGeom prst="rt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prstClr val="white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8196989" y="1843061"/>
              <a:ext cx="3010785" cy="1900263"/>
            </a:xfrm>
            <a:prstGeom prst="roundRect">
              <a:avLst>
                <a:gd name="adj" fmla="val 5757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182880" rIns="182880" bIns="182880" rtlCol="0" anchor="ctr"/>
            <a:lstStyle/>
            <a:p>
              <a:pPr lvl="0"/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Lorem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ipsum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dolor sit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amet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,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consectetur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adipiscing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elit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Fusce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suscipit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neque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non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libero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aliquam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,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ut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facilisis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lacus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pretium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Sed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imperdiet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tincidunt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velit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laoreet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facilisis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Praesent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tempus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ipsum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suscipit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, dictum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nulla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a,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sagittis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sapien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.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Curabitur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a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nisl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facilisis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lectus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posuere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pharetra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err="1">
                  <a:solidFill>
                    <a:prstClr val="white">
                      <a:lumMod val="50000"/>
                    </a:prstClr>
                  </a:solidFill>
                </a:rPr>
                <a:t>porta</a:t>
              </a:r>
              <a:r>
                <a:rPr lang="en-US" sz="11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sz="1100" dirty="0" smtClean="0">
                  <a:solidFill>
                    <a:prstClr val="white">
                      <a:lumMod val="50000"/>
                    </a:prstClr>
                  </a:solidFill>
                </a:rPr>
                <a:t>sed. </a:t>
              </a:r>
              <a:endParaRPr lang="en-US" sz="11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68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Creative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14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65735" y="1447800"/>
            <a:ext cx="744101" cy="744101"/>
            <a:chOff x="2877774" y="1868663"/>
            <a:chExt cx="674282" cy="674282"/>
          </a:xfrm>
        </p:grpSpPr>
        <p:sp>
          <p:nvSpPr>
            <p:cNvPr id="24" name="Teardrop 23"/>
            <p:cNvSpPr/>
            <p:nvPr/>
          </p:nvSpPr>
          <p:spPr>
            <a:xfrm rot="2700000" flipV="1">
              <a:off x="2877774" y="1868663"/>
              <a:ext cx="674282" cy="674282"/>
            </a:xfrm>
            <a:prstGeom prst="teardrop">
              <a:avLst>
                <a:gd name="adj" fmla="val 10399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Roboto condensed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36248" y="1970019"/>
              <a:ext cx="557505" cy="494504"/>
            </a:xfrm>
            <a:prstGeom prst="rect">
              <a:avLst/>
            </a:prstGeom>
            <a:noFill/>
          </p:spPr>
          <p:txBody>
            <a:bodyPr wrap="square" lIns="96000" tIns="0" rIns="96000" bIns="0" rtlCol="0" anchor="ctr">
              <a:noAutofit/>
            </a:bodyPr>
            <a:lstStyle/>
            <a:p>
              <a:pPr algn="ctr" defTabSz="609443">
                <a:lnSpc>
                  <a:spcPct val="50000"/>
                </a:lnSpc>
                <a:spcBef>
                  <a:spcPct val="20000"/>
                </a:spcBef>
              </a:pPr>
              <a:r>
                <a:rPr lang="en-US" altLang="ko-KR" sz="1400" dirty="0">
                  <a:solidFill>
                    <a:schemeClr val="bg1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STEP </a:t>
              </a:r>
              <a:endParaRPr lang="en-US" altLang="ko-KR" sz="1200" dirty="0">
                <a:solidFill>
                  <a:schemeClr val="bg1"/>
                </a:solidFill>
                <a:ea typeface="Segoe UI" panose="020B0502040204020203" pitchFamily="34" charset="0"/>
                <a:cs typeface="Segoe UI Semilight" panose="020B0402040204020203" pitchFamily="34" charset="0"/>
              </a:endParaRPr>
            </a:p>
            <a:p>
              <a:pPr algn="ctr" defTabSz="609443">
                <a:lnSpc>
                  <a:spcPct val="50000"/>
                </a:lnSpc>
                <a:spcBef>
                  <a:spcPct val="20000"/>
                </a:spcBef>
              </a:pPr>
              <a:r>
                <a:rPr lang="en-US" altLang="ko-KR" sz="2800" b="1" dirty="0">
                  <a:solidFill>
                    <a:schemeClr val="bg1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12500" y="1447800"/>
            <a:ext cx="744101" cy="744101"/>
            <a:chOff x="2877774" y="1868663"/>
            <a:chExt cx="674282" cy="674282"/>
          </a:xfrm>
        </p:grpSpPr>
        <p:sp>
          <p:nvSpPr>
            <p:cNvPr id="27" name="Teardrop 26"/>
            <p:cNvSpPr/>
            <p:nvPr/>
          </p:nvSpPr>
          <p:spPr>
            <a:xfrm rot="2700000" flipV="1">
              <a:off x="2877774" y="1868663"/>
              <a:ext cx="674282" cy="674282"/>
            </a:xfrm>
            <a:prstGeom prst="teardrop">
              <a:avLst>
                <a:gd name="adj" fmla="val 10399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Roboto condensed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36248" y="1970019"/>
              <a:ext cx="557505" cy="494504"/>
            </a:xfrm>
            <a:prstGeom prst="rect">
              <a:avLst/>
            </a:prstGeom>
            <a:noFill/>
          </p:spPr>
          <p:txBody>
            <a:bodyPr wrap="square" lIns="96000" tIns="0" rIns="96000" bIns="0" rtlCol="0" anchor="ctr">
              <a:no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STEP</a:t>
              </a:r>
              <a:r>
                <a:rPr lang="en-US" altLang="ko-KR" sz="1200" dirty="0">
                  <a:solidFill>
                    <a:schemeClr val="bg1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 </a:t>
              </a:r>
            </a:p>
            <a:p>
              <a:pPr algn="ctr" defTabSz="609443">
                <a:lnSpc>
                  <a:spcPct val="50000"/>
                </a:lnSpc>
                <a:spcBef>
                  <a:spcPct val="20000"/>
                </a:spcBef>
              </a:pPr>
              <a:r>
                <a:rPr lang="en-US" altLang="ko-KR" sz="2800" b="1" dirty="0">
                  <a:solidFill>
                    <a:schemeClr val="bg1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67734" y="1447800"/>
            <a:ext cx="744101" cy="744101"/>
            <a:chOff x="2877774" y="1868663"/>
            <a:chExt cx="674282" cy="674282"/>
          </a:xfrm>
        </p:grpSpPr>
        <p:sp>
          <p:nvSpPr>
            <p:cNvPr id="30" name="Teardrop 29"/>
            <p:cNvSpPr/>
            <p:nvPr/>
          </p:nvSpPr>
          <p:spPr>
            <a:xfrm rot="2700000" flipV="1">
              <a:off x="2877774" y="1868663"/>
              <a:ext cx="674282" cy="674282"/>
            </a:xfrm>
            <a:prstGeom prst="teardrop">
              <a:avLst>
                <a:gd name="adj" fmla="val 10399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Roboto condensed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248" y="1970019"/>
              <a:ext cx="557505" cy="494504"/>
            </a:xfrm>
            <a:prstGeom prst="rect">
              <a:avLst/>
            </a:prstGeom>
            <a:noFill/>
          </p:spPr>
          <p:txBody>
            <a:bodyPr wrap="square" lIns="96000" tIns="0" rIns="96000" bIns="0" rtlCol="0" anchor="ctr">
              <a:no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STEP </a:t>
              </a:r>
            </a:p>
            <a:p>
              <a:pPr algn="ctr" defTabSz="609443">
                <a:lnSpc>
                  <a:spcPct val="50000"/>
                </a:lnSpc>
                <a:spcBef>
                  <a:spcPct val="20000"/>
                </a:spcBef>
              </a:pPr>
              <a:r>
                <a:rPr lang="en-US" altLang="ko-KR" sz="2800" b="1" dirty="0">
                  <a:solidFill>
                    <a:schemeClr val="bg1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31435" y="1447800"/>
            <a:ext cx="744101" cy="744101"/>
            <a:chOff x="2877774" y="1868663"/>
            <a:chExt cx="674282" cy="674282"/>
          </a:xfrm>
        </p:grpSpPr>
        <p:sp>
          <p:nvSpPr>
            <p:cNvPr id="33" name="Teardrop 32"/>
            <p:cNvSpPr/>
            <p:nvPr/>
          </p:nvSpPr>
          <p:spPr>
            <a:xfrm rot="2700000" flipV="1">
              <a:off x="2877774" y="1868663"/>
              <a:ext cx="674282" cy="674282"/>
            </a:xfrm>
            <a:prstGeom prst="teardrop">
              <a:avLst>
                <a:gd name="adj" fmla="val 10399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Roboto condensed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248" y="1970019"/>
              <a:ext cx="557505" cy="494504"/>
            </a:xfrm>
            <a:prstGeom prst="rect">
              <a:avLst/>
            </a:prstGeom>
            <a:noFill/>
          </p:spPr>
          <p:txBody>
            <a:bodyPr wrap="square" lIns="96000" tIns="0" rIns="96000" bIns="0" rtlCol="0" anchor="ctr">
              <a:no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STEP </a:t>
              </a:r>
            </a:p>
            <a:p>
              <a:pPr algn="ctr" defTabSz="609443">
                <a:lnSpc>
                  <a:spcPct val="50000"/>
                </a:lnSpc>
                <a:spcBef>
                  <a:spcPct val="20000"/>
                </a:spcBef>
              </a:pPr>
              <a:r>
                <a:rPr lang="en-US" altLang="ko-KR" sz="2800" b="1" dirty="0">
                  <a:solidFill>
                    <a:schemeClr val="bg1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86668" y="1447800"/>
            <a:ext cx="744101" cy="744101"/>
            <a:chOff x="2877774" y="1868663"/>
            <a:chExt cx="674282" cy="674282"/>
          </a:xfrm>
        </p:grpSpPr>
        <p:sp>
          <p:nvSpPr>
            <p:cNvPr id="36" name="Teardrop 35"/>
            <p:cNvSpPr/>
            <p:nvPr/>
          </p:nvSpPr>
          <p:spPr>
            <a:xfrm rot="2700000" flipV="1">
              <a:off x="2877774" y="1868663"/>
              <a:ext cx="674282" cy="674282"/>
            </a:xfrm>
            <a:prstGeom prst="teardrop">
              <a:avLst>
                <a:gd name="adj" fmla="val 10399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Roboto condensed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248" y="1970019"/>
              <a:ext cx="557505" cy="494504"/>
            </a:xfrm>
            <a:prstGeom prst="rect">
              <a:avLst/>
            </a:prstGeom>
            <a:noFill/>
          </p:spPr>
          <p:txBody>
            <a:bodyPr wrap="square" lIns="96000" tIns="0" rIns="96000" bIns="0" rtlCol="0" anchor="ctr">
              <a:no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STEP </a:t>
              </a:r>
            </a:p>
            <a:p>
              <a:pPr algn="ctr" defTabSz="609443">
                <a:lnSpc>
                  <a:spcPct val="50000"/>
                </a:lnSpc>
                <a:spcBef>
                  <a:spcPct val="20000"/>
                </a:spcBef>
              </a:pPr>
              <a:r>
                <a:rPr lang="en-US" altLang="ko-KR" sz="2800" b="1" dirty="0">
                  <a:solidFill>
                    <a:schemeClr val="bg1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05</a:t>
              </a:r>
              <a:endParaRPr lang="ko-KR" altLang="en-US" sz="2800" b="1" dirty="0">
                <a:solidFill>
                  <a:schemeClr val="bg1"/>
                </a:solidFill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74203" y="2469795"/>
            <a:ext cx="8155448" cy="144850"/>
            <a:chOff x="550402" y="2918527"/>
            <a:chExt cx="9591021" cy="170347"/>
          </a:xfrm>
        </p:grpSpPr>
        <p:sp>
          <p:nvSpPr>
            <p:cNvPr id="39" name="Notched Right Arrow 38"/>
            <p:cNvSpPr/>
            <p:nvPr/>
          </p:nvSpPr>
          <p:spPr>
            <a:xfrm>
              <a:off x="550402" y="2918527"/>
              <a:ext cx="9591021" cy="170347"/>
            </a:xfrm>
            <a:prstGeom prst="notched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Roboto condensed"/>
                <a:cs typeface="Roboto condensed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98323" y="2935459"/>
              <a:ext cx="135467" cy="13546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Roboto condensed"/>
                <a:cs typeface="Roboto condensed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854123" y="2935459"/>
              <a:ext cx="135467" cy="1354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Roboto condensed"/>
                <a:cs typeface="Roboto condensed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4801456" y="2935459"/>
              <a:ext cx="135467" cy="1354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Roboto condensed"/>
                <a:cs typeface="Roboto condensed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757256" y="2935459"/>
              <a:ext cx="135467" cy="1354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Roboto condensed"/>
                <a:cs typeface="Roboto condensed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8704589" y="2935459"/>
              <a:ext cx="135467" cy="1354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Roboto condensed"/>
                <a:cs typeface="Roboto condense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66694" y="2789883"/>
            <a:ext cx="1441509" cy="1543121"/>
            <a:chOff x="667471" y="2995559"/>
            <a:chExt cx="1262929" cy="1157341"/>
          </a:xfrm>
        </p:grpSpPr>
        <p:sp>
          <p:nvSpPr>
            <p:cNvPr id="46" name="TextBox 45"/>
            <p:cNvSpPr txBox="1"/>
            <p:nvPr/>
          </p:nvSpPr>
          <p:spPr>
            <a:xfrm>
              <a:off x="667471" y="2995559"/>
              <a:ext cx="115610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443">
                <a:spcBef>
                  <a:spcPct val="20000"/>
                </a:spcBef>
                <a:defRPr/>
              </a:pPr>
              <a:r>
                <a:rPr lang="en-US" altLang="ko-KR" sz="1200" dirty="0" err="1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Lorem</a:t>
              </a:r>
              <a:r>
                <a:rPr lang="en-US" altLang="ko-KR" sz="1200" dirty="0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altLang="ko-KR" sz="1200" dirty="0" err="1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Ipsum</a:t>
              </a:r>
              <a:endParaRPr lang="ko-KR" altLang="en-US" sz="1200" dirty="0">
                <a:solidFill>
                  <a:srgbClr val="33495F"/>
                </a:solidFill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7" name="텍스트 개체 틀 2"/>
            <p:cNvSpPr txBox="1">
              <a:spLocks/>
            </p:cNvSpPr>
            <p:nvPr/>
          </p:nvSpPr>
          <p:spPr>
            <a:xfrm>
              <a:off x="667471" y="3229080"/>
              <a:ext cx="1262929" cy="923820"/>
            </a:xfrm>
            <a:prstGeom prst="rect">
              <a:avLst/>
            </a:prstGeom>
          </p:spPr>
          <p:txBody>
            <a:bodyPr vert="horz" lIns="121920" tIns="60960" rIns="121920" bIns="60960" rtlCol="0" anchor="t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 baseline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Rockwel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>
                <a:lnSpc>
                  <a:spcPct val="120000"/>
                </a:lnSpc>
              </a:pP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Lorem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ipsum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dolor sit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amet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,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consectetur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adipiscing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elit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.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Curabitur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elementum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posuere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pretium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. 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338852" y="2789883"/>
            <a:ext cx="1441509" cy="1543121"/>
            <a:chOff x="667471" y="2995559"/>
            <a:chExt cx="1262929" cy="1157341"/>
          </a:xfrm>
        </p:grpSpPr>
        <p:sp>
          <p:nvSpPr>
            <p:cNvPr id="49" name="TextBox 48"/>
            <p:cNvSpPr txBox="1"/>
            <p:nvPr/>
          </p:nvSpPr>
          <p:spPr>
            <a:xfrm>
              <a:off x="667471" y="2995559"/>
              <a:ext cx="115610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443">
                <a:spcBef>
                  <a:spcPct val="20000"/>
                </a:spcBef>
                <a:defRPr/>
              </a:pPr>
              <a:r>
                <a:rPr lang="en-US" altLang="ko-KR" sz="1200" dirty="0" err="1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Lorem</a:t>
              </a:r>
              <a:r>
                <a:rPr lang="en-US" altLang="ko-KR" sz="1200" dirty="0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altLang="ko-KR" sz="1200" dirty="0" err="1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Ipsum</a:t>
              </a:r>
              <a:endParaRPr lang="ko-KR" altLang="en-US" sz="1200" dirty="0">
                <a:solidFill>
                  <a:srgbClr val="33495F"/>
                </a:solidFill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0" name="텍스트 개체 틀 2"/>
            <p:cNvSpPr txBox="1">
              <a:spLocks/>
            </p:cNvSpPr>
            <p:nvPr/>
          </p:nvSpPr>
          <p:spPr>
            <a:xfrm>
              <a:off x="667471" y="3229080"/>
              <a:ext cx="1262929" cy="923820"/>
            </a:xfrm>
            <a:prstGeom prst="rect">
              <a:avLst/>
            </a:prstGeom>
          </p:spPr>
          <p:txBody>
            <a:bodyPr vert="horz" lIns="121920" tIns="60960" rIns="121920" bIns="60960" rtlCol="0" anchor="t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 baseline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Rockwel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>
                <a:lnSpc>
                  <a:spcPct val="120000"/>
                </a:lnSpc>
              </a:pP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Lorem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ipsum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dolor sit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amet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,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consectetur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adipiscing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elit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.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Curabitur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elementum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posuere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pretium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. 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977133" y="2789883"/>
            <a:ext cx="1441509" cy="1543121"/>
            <a:chOff x="667471" y="2995559"/>
            <a:chExt cx="1262929" cy="1157341"/>
          </a:xfrm>
        </p:grpSpPr>
        <p:sp>
          <p:nvSpPr>
            <p:cNvPr id="52" name="TextBox 51"/>
            <p:cNvSpPr txBox="1"/>
            <p:nvPr/>
          </p:nvSpPr>
          <p:spPr>
            <a:xfrm>
              <a:off x="667471" y="2995559"/>
              <a:ext cx="115610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443">
                <a:spcBef>
                  <a:spcPct val="20000"/>
                </a:spcBef>
                <a:defRPr/>
              </a:pPr>
              <a:r>
                <a:rPr lang="en-US" altLang="ko-KR" sz="1200" dirty="0" err="1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Lorem</a:t>
              </a:r>
              <a:r>
                <a:rPr lang="en-US" altLang="ko-KR" sz="1200" dirty="0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altLang="ko-KR" sz="1200" dirty="0" err="1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Ipsum</a:t>
              </a:r>
              <a:endParaRPr lang="ko-KR" altLang="en-US" sz="1200" dirty="0">
                <a:solidFill>
                  <a:srgbClr val="33495F"/>
                </a:solidFill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3" name="텍스트 개체 틀 2"/>
            <p:cNvSpPr txBox="1">
              <a:spLocks/>
            </p:cNvSpPr>
            <p:nvPr/>
          </p:nvSpPr>
          <p:spPr>
            <a:xfrm>
              <a:off x="667471" y="3229080"/>
              <a:ext cx="1262929" cy="923820"/>
            </a:xfrm>
            <a:prstGeom prst="rect">
              <a:avLst/>
            </a:prstGeom>
          </p:spPr>
          <p:txBody>
            <a:bodyPr vert="horz" lIns="121920" tIns="60960" rIns="121920" bIns="60960" rtlCol="0" anchor="t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 baseline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Rockwel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>
                <a:lnSpc>
                  <a:spcPct val="120000"/>
                </a:lnSpc>
              </a:pP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Lorem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ipsum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dolor sit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amet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,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consectetur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adipiscing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elit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.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Curabitur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elementum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posuere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pretium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. 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632391" y="2789883"/>
            <a:ext cx="1441509" cy="1543121"/>
            <a:chOff x="667471" y="2995559"/>
            <a:chExt cx="1262929" cy="1157341"/>
          </a:xfrm>
        </p:grpSpPr>
        <p:sp>
          <p:nvSpPr>
            <p:cNvPr id="55" name="TextBox 54"/>
            <p:cNvSpPr txBox="1"/>
            <p:nvPr/>
          </p:nvSpPr>
          <p:spPr>
            <a:xfrm>
              <a:off x="667471" y="2995559"/>
              <a:ext cx="115610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443">
                <a:spcBef>
                  <a:spcPct val="20000"/>
                </a:spcBef>
                <a:defRPr/>
              </a:pPr>
              <a:r>
                <a:rPr lang="en-US" altLang="ko-KR" sz="1200" dirty="0" err="1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Lorem</a:t>
              </a:r>
              <a:r>
                <a:rPr lang="en-US" altLang="ko-KR" sz="1200" dirty="0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altLang="ko-KR" sz="1200" dirty="0" err="1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Ipsum</a:t>
              </a:r>
              <a:endParaRPr lang="ko-KR" altLang="en-US" sz="1200" dirty="0">
                <a:solidFill>
                  <a:srgbClr val="33495F"/>
                </a:solidFill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텍스트 개체 틀 2"/>
            <p:cNvSpPr txBox="1">
              <a:spLocks/>
            </p:cNvSpPr>
            <p:nvPr/>
          </p:nvSpPr>
          <p:spPr>
            <a:xfrm>
              <a:off x="667471" y="3229080"/>
              <a:ext cx="1262929" cy="923820"/>
            </a:xfrm>
            <a:prstGeom prst="rect">
              <a:avLst/>
            </a:prstGeom>
          </p:spPr>
          <p:txBody>
            <a:bodyPr vert="horz" lIns="121920" tIns="60960" rIns="121920" bIns="60960" rtlCol="0" anchor="t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 baseline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Rockwel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>
                <a:lnSpc>
                  <a:spcPct val="120000"/>
                </a:lnSpc>
              </a:pP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Lorem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ipsum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dolor sit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amet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,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consectetur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adipiscing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elit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.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Curabitur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elementum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posuere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pretium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. 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304559" y="2789883"/>
            <a:ext cx="1441509" cy="1543121"/>
            <a:chOff x="667471" y="2995559"/>
            <a:chExt cx="1262929" cy="1157341"/>
          </a:xfrm>
        </p:grpSpPr>
        <p:sp>
          <p:nvSpPr>
            <p:cNvPr id="58" name="TextBox 57"/>
            <p:cNvSpPr txBox="1"/>
            <p:nvPr/>
          </p:nvSpPr>
          <p:spPr>
            <a:xfrm>
              <a:off x="667471" y="2995559"/>
              <a:ext cx="115610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443">
                <a:spcBef>
                  <a:spcPct val="20000"/>
                </a:spcBef>
                <a:defRPr/>
              </a:pPr>
              <a:r>
                <a:rPr lang="en-US" altLang="ko-KR" sz="1200" dirty="0" err="1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Lorem</a:t>
              </a:r>
              <a:r>
                <a:rPr lang="en-US" altLang="ko-KR" sz="1200" dirty="0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altLang="ko-KR" sz="1200" dirty="0" err="1">
                  <a:solidFill>
                    <a:srgbClr val="33495F"/>
                  </a:solidFill>
                  <a:ea typeface="Segoe UI" panose="020B0502040204020203" pitchFamily="34" charset="0"/>
                  <a:cs typeface="Segoe UI Semilight" panose="020B0402040204020203" pitchFamily="34" charset="0"/>
                </a:rPr>
                <a:t>Ipsum</a:t>
              </a:r>
              <a:endParaRPr lang="ko-KR" altLang="en-US" sz="1200" dirty="0">
                <a:solidFill>
                  <a:srgbClr val="33495F"/>
                </a:solidFill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9" name="텍스트 개체 틀 2"/>
            <p:cNvSpPr txBox="1">
              <a:spLocks/>
            </p:cNvSpPr>
            <p:nvPr/>
          </p:nvSpPr>
          <p:spPr>
            <a:xfrm>
              <a:off x="667471" y="3229080"/>
              <a:ext cx="1262929" cy="923820"/>
            </a:xfrm>
            <a:prstGeom prst="rect">
              <a:avLst/>
            </a:prstGeom>
          </p:spPr>
          <p:txBody>
            <a:bodyPr vert="horz" lIns="121920" tIns="60960" rIns="121920" bIns="60960" rtlCol="0" anchor="t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 baseline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Rockwel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>
                <a:lnSpc>
                  <a:spcPct val="120000"/>
                </a:lnSpc>
              </a:pP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Lorem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ipsum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dolor sit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amet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,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consectetur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adipiscing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elit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.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Curabitur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elementum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posuere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 </a:t>
              </a:r>
              <a:r>
                <a:rPr lang="en-US" altLang="ko-KR" sz="1050" dirty="0" err="1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pretium</a:t>
              </a:r>
              <a:r>
                <a:rPr lang="en-US" altLang="ko-KR" sz="1050" dirty="0">
                  <a:solidFill>
                    <a:prstClr val="white">
                      <a:lumMod val="65000"/>
                    </a:prstClr>
                  </a:solidFill>
                  <a:cs typeface="+mn-cs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80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8484"/>
            <a:ext cx="8229600" cy="33944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Lorem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dolor sit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amet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consectetur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adipiscing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elit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Fusce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neque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non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libero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aliquam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ut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lacus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pretium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1880" y="2146300"/>
            <a:ext cx="4029075" cy="2686050"/>
            <a:chOff x="2350214" y="1308100"/>
            <a:chExt cx="4029075" cy="2686050"/>
          </a:xfrm>
        </p:grpSpPr>
        <p:graphicFrame>
          <p:nvGraphicFramePr>
            <p:cNvPr id="6" name="Chart 5"/>
            <p:cNvGraphicFramePr/>
            <p:nvPr>
              <p:extLst>
                <p:ext uri="{D42A27DB-BD31-4B8C-83A1-F6EECF244321}">
                  <p14:modId xmlns:p14="http://schemas.microsoft.com/office/powerpoint/2010/main" val="3494331983"/>
                </p:ext>
              </p:extLst>
            </p:nvPr>
          </p:nvGraphicFramePr>
          <p:xfrm>
            <a:off x="2350214" y="1308100"/>
            <a:ext cx="4029075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5585952" y="1403264"/>
              <a:ext cx="578353" cy="3486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>
                <a:spcAft>
                  <a:spcPts val="300"/>
                </a:spcAft>
              </a:pPr>
              <a:r>
                <a:rPr lang="nb-NO" sz="1600" b="1" dirty="0" smtClean="0">
                  <a:solidFill>
                    <a:schemeClr val="accent3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28</a:t>
              </a:r>
              <a:r>
                <a:rPr lang="nb-NO" sz="1600" dirty="0" smtClean="0">
                  <a:solidFill>
                    <a:schemeClr val="accent3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%</a:t>
              </a:r>
              <a:endParaRPr lang="en-US" sz="1600" dirty="0">
                <a:solidFill>
                  <a:schemeClr val="accent3"/>
                </a:solidFill>
                <a:latin typeface="Roboto Condensed Regular"/>
                <a:cs typeface="Roboto Condensed Regular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5356100" y="1654957"/>
              <a:ext cx="167685" cy="153571"/>
            </a:xfrm>
            <a:prstGeom prst="line">
              <a:avLst/>
            </a:prstGeom>
            <a:ln w="9525">
              <a:solidFill>
                <a:schemeClr val="accent3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585952" y="3422564"/>
              <a:ext cx="578353" cy="3486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>
                <a:spcAft>
                  <a:spcPts val="300"/>
                </a:spcAft>
              </a:pPr>
              <a:r>
                <a:rPr lang="nb-NO" sz="1600" b="1" dirty="0" smtClean="0">
                  <a:solidFill>
                    <a:schemeClr val="accent2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21</a:t>
              </a:r>
              <a:r>
                <a:rPr lang="nb-NO" sz="1600" dirty="0" smtClean="0">
                  <a:solidFill>
                    <a:schemeClr val="accent2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%</a:t>
              </a:r>
              <a:endParaRPr lang="en-US" sz="1600" dirty="0">
                <a:solidFill>
                  <a:schemeClr val="accent2"/>
                </a:solidFill>
                <a:latin typeface="Roboto Condensed Regular"/>
                <a:cs typeface="Roboto Condensed Regular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356100" y="3441700"/>
              <a:ext cx="167685" cy="118258"/>
            </a:xfrm>
            <a:prstGeom prst="line">
              <a:avLst/>
            </a:prstGeom>
            <a:ln w="9525">
              <a:solidFill>
                <a:schemeClr val="accent2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223792" y="3441700"/>
              <a:ext cx="167685" cy="118258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581939" y="3422564"/>
              <a:ext cx="578353" cy="3486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r">
                <a:spcAft>
                  <a:spcPts val="300"/>
                </a:spcAft>
              </a:pPr>
              <a:r>
                <a:rPr lang="nb-NO" sz="1600" b="1" dirty="0" smtClean="0">
                  <a:solidFill>
                    <a:schemeClr val="accent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17</a:t>
              </a:r>
              <a:r>
                <a:rPr lang="nb-NO" sz="1600" dirty="0" smtClean="0">
                  <a:solidFill>
                    <a:schemeClr val="accent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%</a:t>
              </a:r>
              <a:endParaRPr lang="en-US" sz="1600" dirty="0">
                <a:solidFill>
                  <a:schemeClr val="accent1"/>
                </a:solidFill>
                <a:latin typeface="Roboto Condensed Regular"/>
                <a:cs typeface="Roboto Condensed Regular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3223792" y="1654957"/>
              <a:ext cx="167685" cy="153571"/>
            </a:xfrm>
            <a:prstGeom prst="line">
              <a:avLst/>
            </a:prstGeom>
            <a:ln w="9525">
              <a:solidFill>
                <a:schemeClr val="accent4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581939" y="1403264"/>
              <a:ext cx="578353" cy="3486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r">
                <a:spcAft>
                  <a:spcPts val="300"/>
                </a:spcAft>
              </a:pPr>
              <a:r>
                <a:rPr lang="nb-NO" sz="1600" b="1" dirty="0" smtClean="0">
                  <a:solidFill>
                    <a:schemeClr val="accent4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25</a:t>
              </a:r>
              <a:r>
                <a:rPr lang="nb-NO" sz="1600" dirty="0" smtClean="0">
                  <a:solidFill>
                    <a:schemeClr val="accent4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%</a:t>
              </a:r>
              <a:endParaRPr lang="en-US" sz="1600" dirty="0">
                <a:solidFill>
                  <a:schemeClr val="accent4"/>
                </a:solidFill>
                <a:latin typeface="Roboto Condensed Regular"/>
                <a:cs typeface="Roboto Condensed Regular"/>
              </a:endParaRPr>
            </a:p>
          </p:txBody>
        </p:sp>
      </p:grpSp>
      <p:sp>
        <p:nvSpPr>
          <p:cNvPr id="15" name="텍스트 개체 틀 2"/>
          <p:cNvSpPr txBox="1">
            <a:spLocks/>
          </p:cNvSpPr>
          <p:nvPr/>
        </p:nvSpPr>
        <p:spPr>
          <a:xfrm>
            <a:off x="6136133" y="2195308"/>
            <a:ext cx="2432134" cy="607157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120000"/>
              </a:lnSpc>
            </a:pP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Lorem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ipsum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dolor sit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amet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,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consectetur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adipiscing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elit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.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Curabitur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elementum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posuere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pretium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. </a:t>
            </a: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6136133" y="4095750"/>
            <a:ext cx="2432134" cy="607157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120000"/>
              </a:lnSpc>
            </a:pP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Lorem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ipsum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dolor sit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amet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,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consectetur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adipiscing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elit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.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Curabitur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elementum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posuere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pretium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. 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474134" y="2195308"/>
            <a:ext cx="2432134" cy="607157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lnSpc>
                <a:spcPct val="120000"/>
              </a:lnSpc>
            </a:pP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Lorem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ipsum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dolor sit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amet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,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consectetur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adipiscing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elit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.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Curabitur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elementum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posuere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pretium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. </a:t>
            </a:r>
          </a:p>
        </p:txBody>
      </p:sp>
      <p:sp>
        <p:nvSpPr>
          <p:cNvPr id="18" name="텍스트 개체 틀 2"/>
          <p:cNvSpPr txBox="1">
            <a:spLocks/>
          </p:cNvSpPr>
          <p:nvPr/>
        </p:nvSpPr>
        <p:spPr>
          <a:xfrm>
            <a:off x="474134" y="4095750"/>
            <a:ext cx="2432134" cy="607157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lnSpc>
                <a:spcPct val="120000"/>
              </a:lnSpc>
            </a:pP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Lorem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ipsum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dolor sit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amet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,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consectetur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adipiscing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elit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.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Curabitur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elementum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posuere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cs typeface="+mn-cs"/>
              </a:rPr>
              <a:t>pretium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2590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02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Divider Slide</a:t>
            </a:r>
            <a:r>
              <a:rPr lang="en-US" sz="9600" dirty="0" smtClean="0">
                <a:solidFill>
                  <a:schemeClr val="accent1"/>
                </a:solidFill>
                <a:cs typeface="Georgia"/>
              </a:rPr>
              <a:t>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7440" y="3289300"/>
            <a:ext cx="321691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</a:rPr>
              <a:t>Suscipit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neque</a:t>
            </a:r>
            <a:r>
              <a:rPr lang="en-US" dirty="0">
                <a:solidFill>
                  <a:srgbClr val="000000"/>
                </a:solidFill>
              </a:rPr>
              <a:t> non </a:t>
            </a:r>
            <a:r>
              <a:rPr lang="en-US" dirty="0" err="1">
                <a:solidFill>
                  <a:srgbClr val="000000"/>
                </a:solidFill>
              </a:rPr>
              <a:t>libero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aliquam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7440" y="3530600"/>
            <a:ext cx="374396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err="1">
                <a:solidFill>
                  <a:srgbClr val="000000"/>
                </a:solidFill>
              </a:rPr>
              <a:t>imperdiet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tincidunt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velit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laoreet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facilisis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7440" y="3771900"/>
            <a:ext cx="128016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lvl="0" defTabSz="914400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dictum </a:t>
            </a:r>
            <a:r>
              <a:rPr lang="en-US" dirty="0" err="1">
                <a:solidFill>
                  <a:srgbClr val="000000"/>
                </a:solidFill>
              </a:rPr>
              <a:t>nulla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757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 two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17</a:t>
            </a:fld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131734" y="1047750"/>
            <a:ext cx="4555066" cy="3566583"/>
          </a:xfrm>
        </p:spPr>
        <p:txBody>
          <a:bodyPr>
            <a:normAutofit lnSpcReduction="10000"/>
          </a:bodyPr>
          <a:lstStyle/>
          <a:p>
            <a:pPr lvl="0">
              <a:spcAft>
                <a:spcPts val="600"/>
              </a:spcAft>
            </a:pP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Lorem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dolor sit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amet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consectetur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adipiscing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elit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Fusce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neque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non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libero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aliquam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ut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lacus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pretium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Sed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imperdiet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tincidunt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velit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laoreet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Praesent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tempus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, dictum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nulla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a,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sagittis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sapien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Curabitur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a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nisl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lectus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posuere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pharetra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porta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sed. </a:t>
            </a:r>
            <a:endParaRPr lang="en-US" sz="16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Lorem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dolor sit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amet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consectetur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adipiscing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elit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Fusce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neque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non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libero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aliquam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ut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lacus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pretium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Sed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imperdiet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tincidunt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velit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laoreet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Praesent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tempus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, dictum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nulla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a,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sagittis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sapien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Curabitur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a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nisl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lectus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posuere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pharetra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porta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sed.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-263869" y="1227665"/>
            <a:ext cx="4267799" cy="3063575"/>
            <a:chOff x="-373936" y="1415964"/>
            <a:chExt cx="4029075" cy="2892211"/>
          </a:xfrm>
        </p:grpSpPr>
        <p:graphicFrame>
          <p:nvGraphicFramePr>
            <p:cNvPr id="22" name="Chart 21"/>
            <p:cNvGraphicFramePr/>
            <p:nvPr>
              <p:extLst>
                <p:ext uri="{D42A27DB-BD31-4B8C-83A1-F6EECF244321}">
                  <p14:modId xmlns:p14="http://schemas.microsoft.com/office/powerpoint/2010/main" val="1232897923"/>
                </p:ext>
              </p:extLst>
            </p:nvPr>
          </p:nvGraphicFramePr>
          <p:xfrm>
            <a:off x="-373936" y="1447800"/>
            <a:ext cx="4029075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3" name="TextBox 22"/>
            <p:cNvSpPr txBox="1"/>
            <p:nvPr/>
          </p:nvSpPr>
          <p:spPr>
            <a:xfrm>
              <a:off x="1950487" y="1415964"/>
              <a:ext cx="992761" cy="3486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>
                <a:spcAft>
                  <a:spcPts val="300"/>
                </a:spcAft>
              </a:pPr>
              <a:r>
                <a:rPr lang="nb-NO" sz="1000" b="1" dirty="0" smtClean="0">
                  <a:solidFill>
                    <a:srgbClr val="000000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15.343 Likes</a:t>
              </a:r>
              <a:endParaRPr lang="en-US" sz="1000" dirty="0">
                <a:solidFill>
                  <a:srgbClr val="000000"/>
                </a:solidFill>
                <a:latin typeface="Roboto Condensed Regular"/>
                <a:cs typeface="Roboto Condensed Regular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1356770" y="1587500"/>
              <a:ext cx="0" cy="475029"/>
            </a:xfrm>
            <a:prstGeom prst="line">
              <a:avLst/>
            </a:prstGeom>
            <a:ln w="9525">
              <a:solidFill>
                <a:srgbClr val="000000"/>
              </a:solidFill>
              <a:prstDash val="sysDash"/>
              <a:headEnd type="oval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1356770" y="1587500"/>
              <a:ext cx="496552" cy="1"/>
            </a:xfrm>
            <a:prstGeom prst="line">
              <a:avLst/>
            </a:prstGeom>
            <a:ln w="9525">
              <a:solidFill>
                <a:srgbClr val="000000"/>
              </a:solidFill>
              <a:prstDash val="sysDash"/>
              <a:headEnd type="oval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AutoShape 474"/>
            <p:cNvSpPr>
              <a:spLocks/>
            </p:cNvSpPr>
            <p:nvPr/>
          </p:nvSpPr>
          <p:spPr bwMode="auto">
            <a:xfrm>
              <a:off x="2567495" y="4098441"/>
              <a:ext cx="19447" cy="19315"/>
            </a:xfrm>
            <a:custGeom>
              <a:avLst/>
              <a:gdLst>
                <a:gd name="T0" fmla="*/ 0 w 21598"/>
                <a:gd name="T1" fmla="*/ 0 h 21598"/>
                <a:gd name="T2" fmla="*/ 0 w 21598"/>
                <a:gd name="T3" fmla="*/ 0 h 21598"/>
                <a:gd name="T4" fmla="*/ 0 w 21598"/>
                <a:gd name="T5" fmla="*/ 0 h 21598"/>
                <a:gd name="T6" fmla="*/ 0 w 21598"/>
                <a:gd name="T7" fmla="*/ 0 h 21598"/>
                <a:gd name="T8" fmla="*/ 0 w 21598"/>
                <a:gd name="T9" fmla="*/ 0 h 21598"/>
                <a:gd name="T10" fmla="*/ 0 w 21598"/>
                <a:gd name="T11" fmla="*/ 0 h 21598"/>
                <a:gd name="T12" fmla="*/ 0 w 21598"/>
                <a:gd name="T13" fmla="*/ 0 h 21598"/>
                <a:gd name="T14" fmla="*/ 0 w 21598"/>
                <a:gd name="T15" fmla="*/ 0 h 21598"/>
                <a:gd name="T16" fmla="*/ 0 w 21598"/>
                <a:gd name="T17" fmla="*/ 0 h 21598"/>
                <a:gd name="T18" fmla="*/ 0 w 21598"/>
                <a:gd name="T19" fmla="*/ 0 h 21598"/>
                <a:gd name="T20" fmla="*/ 0 w 21598"/>
                <a:gd name="T21" fmla="*/ 0 h 21598"/>
                <a:gd name="T22" fmla="*/ 0 w 21598"/>
                <a:gd name="T23" fmla="*/ 0 h 21598"/>
                <a:gd name="T24" fmla="*/ 0 w 21598"/>
                <a:gd name="T25" fmla="*/ 0 h 21598"/>
                <a:gd name="T26" fmla="*/ 0 w 21598"/>
                <a:gd name="T27" fmla="*/ 0 h 21598"/>
                <a:gd name="T28" fmla="*/ 0 w 21598"/>
                <a:gd name="T29" fmla="*/ 0 h 21598"/>
                <a:gd name="T30" fmla="*/ 0 w 21598"/>
                <a:gd name="T31" fmla="*/ 0 h 21598"/>
                <a:gd name="T32" fmla="*/ 0 w 21598"/>
                <a:gd name="T33" fmla="*/ 0 h 21598"/>
                <a:gd name="T34" fmla="*/ 0 w 21598"/>
                <a:gd name="T35" fmla="*/ 0 h 215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849909" y="3658821"/>
              <a:ext cx="0" cy="475029"/>
            </a:xfrm>
            <a:prstGeom prst="line">
              <a:avLst/>
            </a:prstGeom>
            <a:ln w="9525">
              <a:solidFill>
                <a:schemeClr val="tx2"/>
              </a:solidFill>
              <a:prstDash val="sysDash"/>
              <a:headEnd type="oval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1853322" y="4133850"/>
              <a:ext cx="496552" cy="1"/>
            </a:xfrm>
            <a:prstGeom prst="line">
              <a:avLst/>
            </a:prstGeom>
            <a:ln w="9525">
              <a:solidFill>
                <a:schemeClr val="tx2"/>
              </a:solidFill>
              <a:prstDash val="sysDash"/>
              <a:headEnd type="oval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446868" y="3959526"/>
              <a:ext cx="992761" cy="3486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>
                <a:spcAft>
                  <a:spcPts val="300"/>
                </a:spcAft>
              </a:pPr>
              <a:r>
                <a:rPr lang="nb-NO" sz="1000" b="1" dirty="0" smtClean="0">
                  <a:solidFill>
                    <a:schemeClr val="tx2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78.321 </a:t>
              </a:r>
              <a:r>
                <a:rPr lang="nb-NO" sz="1000" b="1" dirty="0" err="1" smtClean="0">
                  <a:solidFill>
                    <a:schemeClr val="tx2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Follow</a:t>
              </a:r>
              <a:endParaRPr lang="en-US" sz="1000" dirty="0">
                <a:solidFill>
                  <a:schemeClr val="tx2"/>
                </a:solidFill>
                <a:latin typeface="Roboto Condensed Regular"/>
                <a:cs typeface="Roboto Condense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52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 three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98261" y="1585788"/>
            <a:ext cx="1374296" cy="1374296"/>
            <a:chOff x="1140357" y="1660936"/>
            <a:chExt cx="1224000" cy="1224000"/>
          </a:xfrm>
        </p:grpSpPr>
        <p:sp>
          <p:nvSpPr>
            <p:cNvPr id="6" name="타원 69"/>
            <p:cNvSpPr/>
            <p:nvPr/>
          </p:nvSpPr>
          <p:spPr>
            <a:xfrm>
              <a:off x="1140357" y="1660936"/>
              <a:ext cx="1224000" cy="1224000"/>
            </a:xfrm>
            <a:prstGeom prst="ellipse">
              <a:avLst/>
            </a:prstGeom>
            <a:solidFill>
              <a:srgbClr val="BFBFBF"/>
            </a:solidFill>
            <a:ln w="1016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9"/>
            <p:cNvSpPr/>
            <p:nvPr/>
          </p:nvSpPr>
          <p:spPr>
            <a:xfrm>
              <a:off x="1140357" y="1660936"/>
              <a:ext cx="1224000" cy="1224000"/>
            </a:xfrm>
            <a:prstGeom prst="chord">
              <a:avLst>
                <a:gd name="adj1" fmla="val 21580614"/>
                <a:gd name="adj2" fmla="val 10795957"/>
              </a:avLst>
            </a:prstGeom>
            <a:solidFill>
              <a:schemeClr val="accent1"/>
            </a:solidFill>
            <a:ln w="1016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0690" y="2098262"/>
              <a:ext cx="1138554" cy="35891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ctr">
                <a:spcAft>
                  <a:spcPts val="300"/>
                </a:spcAft>
              </a:pPr>
              <a:r>
                <a:rPr lang="nb-NO" sz="3000" b="1" dirty="0" smtClean="0">
                  <a:solidFill>
                    <a:schemeClr val="bg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50</a:t>
              </a:r>
              <a:r>
                <a:rPr lang="nb-NO" sz="2000" dirty="0" smtClean="0">
                  <a:solidFill>
                    <a:schemeClr val="bg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%</a:t>
              </a:r>
              <a:endParaRPr lang="en-US" sz="2000" dirty="0">
                <a:solidFill>
                  <a:schemeClr val="bg1"/>
                </a:solidFill>
                <a:latin typeface="Roboto Condensed Regular"/>
                <a:cs typeface="Roboto Condensed Regular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54576" y="1585788"/>
            <a:ext cx="1374296" cy="1374296"/>
            <a:chOff x="1140357" y="1660936"/>
            <a:chExt cx="1224000" cy="1224000"/>
          </a:xfrm>
        </p:grpSpPr>
        <p:sp>
          <p:nvSpPr>
            <p:cNvPr id="10" name="타원 69"/>
            <p:cNvSpPr/>
            <p:nvPr/>
          </p:nvSpPr>
          <p:spPr>
            <a:xfrm>
              <a:off x="1140357" y="1660936"/>
              <a:ext cx="1224000" cy="1224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016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69"/>
            <p:cNvSpPr/>
            <p:nvPr/>
          </p:nvSpPr>
          <p:spPr>
            <a:xfrm>
              <a:off x="1140357" y="1660936"/>
              <a:ext cx="1224000" cy="1224000"/>
            </a:xfrm>
            <a:prstGeom prst="chord">
              <a:avLst>
                <a:gd name="adj1" fmla="val 19343047"/>
                <a:gd name="adj2" fmla="val 13024249"/>
              </a:avLst>
            </a:prstGeom>
            <a:solidFill>
              <a:schemeClr val="accent1"/>
            </a:solidFill>
            <a:ln w="1016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10690" y="2098262"/>
              <a:ext cx="1138554" cy="35891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ctr">
                <a:spcAft>
                  <a:spcPts val="300"/>
                </a:spcAft>
              </a:pPr>
              <a:r>
                <a:rPr lang="nb-NO" sz="3000" b="1" dirty="0">
                  <a:solidFill>
                    <a:schemeClr val="bg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8</a:t>
              </a:r>
              <a:r>
                <a:rPr lang="nb-NO" sz="3000" b="1" dirty="0" smtClean="0">
                  <a:solidFill>
                    <a:schemeClr val="bg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0</a:t>
              </a:r>
              <a:r>
                <a:rPr lang="nb-NO" sz="2000" dirty="0" smtClean="0">
                  <a:solidFill>
                    <a:schemeClr val="bg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%</a:t>
              </a:r>
              <a:endParaRPr lang="en-US" sz="2000" dirty="0">
                <a:solidFill>
                  <a:schemeClr val="bg1"/>
                </a:solidFill>
                <a:latin typeface="Roboto Condensed Regular"/>
                <a:cs typeface="Roboto Condensed Regular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51112" y="1585788"/>
            <a:ext cx="1374296" cy="1374296"/>
            <a:chOff x="1140357" y="1660936"/>
            <a:chExt cx="1224000" cy="1224000"/>
          </a:xfrm>
        </p:grpSpPr>
        <p:sp>
          <p:nvSpPr>
            <p:cNvPr id="14" name="타원 69"/>
            <p:cNvSpPr/>
            <p:nvPr/>
          </p:nvSpPr>
          <p:spPr>
            <a:xfrm>
              <a:off x="1140357" y="1660936"/>
              <a:ext cx="1224000" cy="1224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016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69"/>
            <p:cNvSpPr/>
            <p:nvPr/>
          </p:nvSpPr>
          <p:spPr>
            <a:xfrm>
              <a:off x="1140357" y="1660936"/>
              <a:ext cx="1224000" cy="1224000"/>
            </a:xfrm>
            <a:prstGeom prst="chord">
              <a:avLst>
                <a:gd name="adj1" fmla="val 1227871"/>
                <a:gd name="adj2" fmla="val 9519582"/>
              </a:avLst>
            </a:prstGeom>
            <a:solidFill>
              <a:srgbClr val="E2432F"/>
            </a:solidFill>
            <a:ln w="1016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10690" y="2098262"/>
              <a:ext cx="1138554" cy="35891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ctr">
                <a:spcAft>
                  <a:spcPts val="300"/>
                </a:spcAft>
              </a:pPr>
              <a:r>
                <a:rPr lang="nb-NO" sz="3000" b="1" dirty="0">
                  <a:solidFill>
                    <a:schemeClr val="bg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3</a:t>
              </a:r>
              <a:r>
                <a:rPr lang="nb-NO" sz="3000" b="1" dirty="0" smtClean="0">
                  <a:solidFill>
                    <a:schemeClr val="bg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0</a:t>
              </a:r>
              <a:r>
                <a:rPr lang="nb-NO" sz="2000" dirty="0" smtClean="0">
                  <a:solidFill>
                    <a:schemeClr val="bg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%</a:t>
              </a:r>
              <a:endParaRPr lang="en-US" sz="2000" dirty="0">
                <a:solidFill>
                  <a:schemeClr val="bg1"/>
                </a:solidFill>
                <a:latin typeface="Roboto Condensed Regular"/>
                <a:cs typeface="Roboto Condensed Regular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79909" y="1585788"/>
            <a:ext cx="1374296" cy="1374296"/>
            <a:chOff x="1140357" y="1660936"/>
            <a:chExt cx="1224000" cy="1224000"/>
          </a:xfrm>
        </p:grpSpPr>
        <p:sp>
          <p:nvSpPr>
            <p:cNvPr id="18" name="타원 69"/>
            <p:cNvSpPr/>
            <p:nvPr/>
          </p:nvSpPr>
          <p:spPr>
            <a:xfrm>
              <a:off x="1140357" y="1660936"/>
              <a:ext cx="1224000" cy="1224000"/>
            </a:xfrm>
            <a:prstGeom prst="ellipse">
              <a:avLst/>
            </a:prstGeom>
            <a:solidFill>
              <a:srgbClr val="BFBFBF"/>
            </a:solidFill>
            <a:ln w="1016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69"/>
            <p:cNvSpPr/>
            <p:nvPr/>
          </p:nvSpPr>
          <p:spPr>
            <a:xfrm>
              <a:off x="1140357" y="1660936"/>
              <a:ext cx="1224000" cy="1224000"/>
            </a:xfrm>
            <a:prstGeom prst="chord">
              <a:avLst>
                <a:gd name="adj1" fmla="val 20572023"/>
                <a:gd name="adj2" fmla="val 11837175"/>
              </a:avLst>
            </a:prstGeom>
            <a:solidFill>
              <a:srgbClr val="E2432F"/>
            </a:solidFill>
            <a:ln w="1016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10690" y="2098262"/>
              <a:ext cx="1138554" cy="35891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ctr">
                <a:spcAft>
                  <a:spcPts val="300"/>
                </a:spcAft>
              </a:pPr>
              <a:r>
                <a:rPr lang="nb-NO" sz="3000" b="1" dirty="0" smtClean="0">
                  <a:solidFill>
                    <a:schemeClr val="bg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6</a:t>
              </a:r>
              <a:r>
                <a:rPr lang="nb-NO" sz="3000" b="1" dirty="0">
                  <a:solidFill>
                    <a:schemeClr val="bg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5</a:t>
              </a:r>
              <a:r>
                <a:rPr lang="nb-NO" sz="2000" dirty="0" smtClean="0">
                  <a:solidFill>
                    <a:schemeClr val="bg1"/>
                  </a:solidFill>
                  <a:latin typeface="Roboto Condensed Regular"/>
                  <a:ea typeface="Roboto Light" pitchFamily="2" charset="0"/>
                  <a:cs typeface="Roboto Condensed Regular"/>
                </a:rPr>
                <a:t>%</a:t>
              </a:r>
              <a:endParaRPr lang="en-US" sz="2000" dirty="0">
                <a:solidFill>
                  <a:schemeClr val="bg1"/>
                </a:solidFill>
                <a:latin typeface="Roboto Condensed Regular"/>
                <a:cs typeface="Roboto Condensed Regular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954618" y="3115502"/>
            <a:ext cx="166158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err="1">
                <a:solidFill>
                  <a:schemeClr val="accent1"/>
                </a:solidFill>
              </a:rPr>
              <a:t>Lorem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ipsum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smtClean="0"/>
              <a:t>   </a:t>
            </a:r>
            <a:r>
              <a:rPr lang="en-US" sz="1100" dirty="0" err="1" smtClean="0"/>
              <a:t>libero</a:t>
            </a:r>
            <a:r>
              <a:rPr lang="en-US" sz="1100" dirty="0" smtClean="0"/>
              <a:t> </a:t>
            </a:r>
            <a:r>
              <a:rPr lang="en-US" sz="1100" dirty="0" err="1" smtClean="0"/>
              <a:t>aliquam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sp>
        <p:nvSpPr>
          <p:cNvPr id="23" name="Rectangle 22"/>
          <p:cNvSpPr/>
          <p:nvPr/>
        </p:nvSpPr>
        <p:spPr>
          <a:xfrm>
            <a:off x="2810933" y="3115502"/>
            <a:ext cx="166158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err="1">
                <a:solidFill>
                  <a:schemeClr val="accent1"/>
                </a:solidFill>
              </a:rPr>
              <a:t>Lorem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ipsum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smtClean="0"/>
              <a:t>   </a:t>
            </a:r>
            <a:r>
              <a:rPr lang="en-US" sz="1100" dirty="0" err="1" smtClean="0"/>
              <a:t>libero</a:t>
            </a:r>
            <a:r>
              <a:rPr lang="en-US" sz="1100" dirty="0" smtClean="0"/>
              <a:t> </a:t>
            </a:r>
            <a:r>
              <a:rPr lang="en-US" sz="1100" dirty="0" err="1" smtClean="0"/>
              <a:t>aliquam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sp>
        <p:nvSpPr>
          <p:cNvPr id="24" name="Rectangle 23"/>
          <p:cNvSpPr/>
          <p:nvPr/>
        </p:nvSpPr>
        <p:spPr>
          <a:xfrm>
            <a:off x="4707469" y="3115502"/>
            <a:ext cx="166158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err="1">
                <a:solidFill>
                  <a:schemeClr val="accent1"/>
                </a:solidFill>
              </a:rPr>
              <a:t>Lorem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ipsum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smtClean="0"/>
              <a:t>   </a:t>
            </a:r>
            <a:r>
              <a:rPr lang="en-US" sz="1100" dirty="0" err="1" smtClean="0"/>
              <a:t>libero</a:t>
            </a:r>
            <a:r>
              <a:rPr lang="en-US" sz="1100" dirty="0" smtClean="0"/>
              <a:t> </a:t>
            </a:r>
            <a:r>
              <a:rPr lang="en-US" sz="1100" dirty="0" err="1" smtClean="0"/>
              <a:t>aliquam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sp>
        <p:nvSpPr>
          <p:cNvPr id="25" name="Rectangle 24"/>
          <p:cNvSpPr/>
          <p:nvPr/>
        </p:nvSpPr>
        <p:spPr>
          <a:xfrm>
            <a:off x="6536266" y="3115502"/>
            <a:ext cx="166158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err="1">
                <a:solidFill>
                  <a:schemeClr val="accent1"/>
                </a:solidFill>
              </a:rPr>
              <a:t>Lorem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ipsum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smtClean="0"/>
              <a:t>   </a:t>
            </a:r>
            <a:r>
              <a:rPr lang="en-US" sz="1100" dirty="0" err="1" smtClean="0"/>
              <a:t>libero</a:t>
            </a:r>
            <a:r>
              <a:rPr lang="en-US" sz="1100" dirty="0" smtClean="0"/>
              <a:t> </a:t>
            </a:r>
            <a:r>
              <a:rPr lang="en-US" sz="1100" dirty="0" err="1" smtClean="0"/>
              <a:t>aliquam</a:t>
            </a:r>
            <a:r>
              <a:rPr lang="en-US" sz="1100" dirty="0" smtClean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516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202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Divider Slide</a:t>
            </a:r>
            <a:r>
              <a:rPr lang="en-US" sz="9600" dirty="0" smtClean="0">
                <a:solidFill>
                  <a:schemeClr val="accent1"/>
                </a:solidFill>
                <a:cs typeface="Georgia"/>
              </a:rPr>
              <a:t>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5106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685800" y="2616053"/>
            <a:ext cx="7772400" cy="1102519"/>
          </a:xfrm>
        </p:spPr>
        <p:txBody>
          <a:bodyPr/>
          <a:lstStyle/>
          <a:p>
            <a:pPr algn="l"/>
            <a:r>
              <a:rPr lang="en-US" sz="7200" b="1" dirty="0" smtClean="0">
                <a:effectLst/>
                <a:latin typeface="+mn-lt"/>
                <a:cs typeface="Georgia"/>
              </a:rPr>
              <a:t>Presentation Title</a:t>
            </a:r>
            <a:endParaRPr lang="en-US" sz="7200" b="1" dirty="0">
              <a:effectLst/>
              <a:latin typeface="+mn-lt"/>
              <a:cs typeface="Georg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8690" y="3727450"/>
            <a:ext cx="206121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</a:rPr>
              <a:t>Presentation subtitle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8690" y="3968750"/>
            <a:ext cx="1013460" cy="2912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t">
            <a:no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</a:rPr>
              <a:t>goes here.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70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chart one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812630"/>
              </p:ext>
            </p:extLst>
          </p:nvPr>
        </p:nvGraphicFramePr>
        <p:xfrm>
          <a:off x="4267200" y="1127125"/>
          <a:ext cx="4330700" cy="339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Group 11"/>
          <p:cNvGrpSpPr/>
          <p:nvPr/>
        </p:nvGrpSpPr>
        <p:grpSpPr>
          <a:xfrm rot="10800000">
            <a:off x="3535178" y="1248428"/>
            <a:ext cx="327314" cy="196379"/>
            <a:chOff x="772502" y="1708500"/>
            <a:chExt cx="327314" cy="19637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772502" y="1806689"/>
              <a:ext cx="255318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903437" y="1708500"/>
              <a:ext cx="196379" cy="196379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 rot="10800000">
            <a:off x="3535178" y="2933621"/>
            <a:ext cx="327314" cy="196379"/>
            <a:chOff x="772502" y="1708500"/>
            <a:chExt cx="327314" cy="196379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772502" y="1806689"/>
              <a:ext cx="255318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903437" y="1708500"/>
              <a:ext cx="196379" cy="196379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1504" y="1248428"/>
            <a:ext cx="291856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Lorem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dolor sit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amet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consectetur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adipiscing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elit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Fusce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neque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non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libero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aliquam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ut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lacus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pretium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Sed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imperdiet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tincidunt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velit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laoreet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Praesent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tempus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, dictum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nulla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a,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sagittis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sapien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Curabitur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a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nisl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lectus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posuere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pharetra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porta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sed.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1504" y="2876550"/>
            <a:ext cx="291856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Lorem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dolor sit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amet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consectetur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adipiscing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elit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Fusce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neque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non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libero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aliquam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ut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lacus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pretium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Sed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imperdiet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tincidunt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velit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laoreet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Praesent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tempus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, dictum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nulla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a,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sagittis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sapien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Curabitur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a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nisl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lectus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posuere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pharetra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porta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sed. </a:t>
            </a:r>
          </a:p>
        </p:txBody>
      </p:sp>
    </p:spTree>
    <p:extLst>
      <p:ext uri="{BB962C8B-B14F-4D97-AF65-F5344CB8AC3E}">
        <p14:creationId xmlns:p14="http://schemas.microsoft.com/office/powerpoint/2010/main" val="190403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chart two - smooth line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8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933613"/>
              </p:ext>
            </p:extLst>
          </p:nvPr>
        </p:nvGraphicFramePr>
        <p:xfrm>
          <a:off x="415930" y="1254522"/>
          <a:ext cx="5620059" cy="3162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134188" y="1440115"/>
            <a:ext cx="2618078" cy="2873683"/>
          </a:xfrm>
        </p:spPr>
        <p:txBody>
          <a:bodyPr>
            <a:norm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Lorem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dolor sit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amet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consectetur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adipiscing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elit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Fusce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neque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non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libero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aliquam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ut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lacus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pretium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Sed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imperdiet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tincidunt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velit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laoreet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600" dirty="0">
                <a:solidFill>
                  <a:prstClr val="white">
                    <a:lumMod val="50000"/>
                  </a:prst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3864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564613"/>
              </p:ext>
            </p:extLst>
          </p:nvPr>
        </p:nvGraphicFramePr>
        <p:xfrm>
          <a:off x="291546" y="1125538"/>
          <a:ext cx="8630204" cy="3435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506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202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Divider Slide</a:t>
            </a:r>
            <a:r>
              <a:rPr lang="en-US" sz="9600" dirty="0" smtClean="0">
                <a:solidFill>
                  <a:schemeClr val="accent1"/>
                </a:solidFill>
                <a:cs typeface="Georgia"/>
              </a:rPr>
              <a:t>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7270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5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808799"/>
              </p:ext>
            </p:extLst>
          </p:nvPr>
        </p:nvGraphicFramePr>
        <p:xfrm>
          <a:off x="405845" y="1162050"/>
          <a:ext cx="8439703" cy="319405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49907"/>
                <a:gridCol w="1114966"/>
                <a:gridCol w="1114966"/>
                <a:gridCol w="1114966"/>
                <a:gridCol w="1114966"/>
                <a:gridCol w="1114966"/>
                <a:gridCol w="1114966"/>
              </a:tblGrid>
              <a:tr h="31589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595959"/>
                          </a:solidFill>
                          <a:latin typeface="+mn-lt"/>
                          <a:cs typeface="Roboto condensed"/>
                        </a:rPr>
                        <a:t>Financials (billions)</a:t>
                      </a:r>
                      <a:endParaRPr lang="en-US" sz="1200" dirty="0">
                        <a:solidFill>
                          <a:srgbClr val="595959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5895"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cs typeface="Roboto condensed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+mn-lt"/>
                          <a:cs typeface="Roboto condensed"/>
                        </a:rPr>
                        <a:t>2010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+mn-lt"/>
                          <a:cs typeface="Roboto condensed"/>
                        </a:rPr>
                        <a:t>2011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+mn-lt"/>
                          <a:cs typeface="Roboto condensed"/>
                        </a:rPr>
                        <a:t>2012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+mn-lt"/>
                          <a:cs typeface="Roboto condensed"/>
                        </a:rPr>
                        <a:t>2013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+mn-lt"/>
                          <a:cs typeface="Roboto condensed"/>
                        </a:rPr>
                        <a:t>2014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+mn-lt"/>
                          <a:cs typeface="Roboto condensed"/>
                        </a:rPr>
                        <a:t>2015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80796"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Revenue</a:t>
                      </a:r>
                      <a:endParaRPr lang="en-US" sz="1000" b="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15.6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17.1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15.6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17.1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15.6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17.1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0796"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Cost of Revenue</a:t>
                      </a:r>
                      <a:endParaRPr lang="en-US" sz="1000" b="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10.6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10.8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10.6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10.8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10.6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10.8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0796"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Gross Profit</a:t>
                      </a:r>
                      <a:endParaRPr lang="en-US" sz="1000" b="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5.0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6.3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5.0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6.3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5.0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6.3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0796"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R&amp;D</a:t>
                      </a:r>
                      <a:endParaRPr lang="en-US" sz="1000" b="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0.48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0.49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0.48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0.49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0.48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0.49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0796"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General/Sales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1.1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1.0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1.1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1.0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1.1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1.0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0796"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EBITDA</a:t>
                      </a:r>
                      <a:endParaRPr lang="en-US" sz="1000" b="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3.4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4.8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3.4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4.8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3.4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4.8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0796"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Tax</a:t>
                      </a:r>
                      <a:endParaRPr lang="en-US" sz="1000" b="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1.3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1.9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1.3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1.9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1.3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1.9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0796"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Interest Expense</a:t>
                      </a:r>
                      <a:endParaRPr lang="en-US" sz="1000" b="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−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−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−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−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−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0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−</a:t>
                      </a:r>
                      <a:endParaRPr lang="en-US" sz="10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89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Net Income</a:t>
                      </a:r>
                      <a:endParaRPr lang="en-US" sz="1200" b="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2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2.1</a:t>
                      </a:r>
                      <a:endParaRPr lang="en-US" sz="12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2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2.9</a:t>
                      </a:r>
                      <a:endParaRPr lang="en-US" sz="12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2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2.1</a:t>
                      </a:r>
                      <a:endParaRPr lang="en-US" sz="12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2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2.9</a:t>
                      </a:r>
                      <a:endParaRPr lang="en-US" sz="12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2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2.1</a:t>
                      </a:r>
                      <a:endParaRPr lang="en-US" sz="12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460375" algn="dec"/>
                        </a:tabLst>
                      </a:pPr>
                      <a:r>
                        <a:rPr lang="en-US" sz="1200" dirty="0" smtClean="0">
                          <a:solidFill>
                            <a:srgbClr val="626262"/>
                          </a:solidFill>
                          <a:latin typeface="+mn-lt"/>
                          <a:cs typeface="Roboto condensed"/>
                        </a:rPr>
                        <a:t>	2.9</a:t>
                      </a:r>
                      <a:endParaRPr lang="en-US" sz="1200" dirty="0">
                        <a:solidFill>
                          <a:srgbClr val="626262"/>
                        </a:solidFill>
                        <a:latin typeface="+mn-lt"/>
                        <a:cs typeface="Roboto condensed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81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25</a:t>
            </a:fld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755221" y="1414458"/>
            <a:ext cx="7554966" cy="2932070"/>
            <a:chOff x="1187299" y="1126435"/>
            <a:chExt cx="6671370" cy="2589148"/>
          </a:xfrm>
        </p:grpSpPr>
        <p:grpSp>
          <p:nvGrpSpPr>
            <p:cNvPr id="5" name="Group 4"/>
            <p:cNvGrpSpPr/>
            <p:nvPr/>
          </p:nvGrpSpPr>
          <p:grpSpPr>
            <a:xfrm>
              <a:off x="3810912" y="1126435"/>
              <a:ext cx="1368949" cy="321265"/>
              <a:chOff x="3810912" y="1126435"/>
              <a:chExt cx="1368949" cy="32126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3858582" y="1126435"/>
                <a:ext cx="1273609" cy="321265"/>
              </a:xfrm>
              <a:prstGeom prst="roundRect">
                <a:avLst>
                  <a:gd name="adj" fmla="val 1151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7" name="Text Placeholder 2"/>
              <p:cNvSpPr txBox="1">
                <a:spLocks/>
              </p:cNvSpPr>
              <p:nvPr/>
            </p:nvSpPr>
            <p:spPr>
              <a:xfrm>
                <a:off x="3810912" y="1164763"/>
                <a:ext cx="1368949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</a:rPr>
                  <a:t>Traditional Tree Diagram</a:t>
                </a:r>
                <a:endParaRPr lang="en-US" sz="10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718633" y="1498500"/>
              <a:ext cx="5611334" cy="1103951"/>
              <a:chOff x="1718633" y="1498500"/>
              <a:chExt cx="5611334" cy="1103951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718633" y="2033536"/>
                <a:ext cx="935668" cy="321265"/>
              </a:xfrm>
              <a:prstGeom prst="roundRect">
                <a:avLst>
                  <a:gd name="adj" fmla="val 1151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3861062" y="2033536"/>
                <a:ext cx="1268648" cy="321265"/>
              </a:xfrm>
              <a:prstGeom prst="roundRect">
                <a:avLst>
                  <a:gd name="adj" fmla="val 1151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6394299" y="2033536"/>
                <a:ext cx="935668" cy="321265"/>
              </a:xfrm>
              <a:prstGeom prst="roundRect">
                <a:avLst>
                  <a:gd name="adj" fmla="val 1151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495386" y="1498500"/>
                <a:ext cx="0" cy="4890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oval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870135" y="1739900"/>
                <a:ext cx="0" cy="2476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2196384" y="1739900"/>
                <a:ext cx="0" cy="2476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2196385" y="1739900"/>
                <a:ext cx="467375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95386" y="2354801"/>
                <a:ext cx="0" cy="2476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196384" y="2354801"/>
                <a:ext cx="0" cy="2476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6870135" y="2354801"/>
                <a:ext cx="0" cy="2476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 Placeholder 2"/>
              <p:cNvSpPr txBox="1">
                <a:spLocks/>
              </p:cNvSpPr>
              <p:nvPr/>
            </p:nvSpPr>
            <p:spPr>
              <a:xfrm>
                <a:off x="3858581" y="2074349"/>
                <a:ext cx="1273610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</a:rPr>
                  <a:t>Work &amp; Play</a:t>
                </a:r>
                <a:endParaRPr lang="en-US" sz="10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0" name="Text Placeholder 2"/>
              <p:cNvSpPr txBox="1">
                <a:spLocks/>
              </p:cNvSpPr>
              <p:nvPr/>
            </p:nvSpPr>
            <p:spPr>
              <a:xfrm>
                <a:off x="1718633" y="2074349"/>
                <a:ext cx="935668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</a:rPr>
                  <a:t>Play</a:t>
                </a:r>
                <a:endParaRPr lang="en-US" sz="10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1" name="Text Placeholder 2"/>
              <p:cNvSpPr txBox="1">
                <a:spLocks/>
              </p:cNvSpPr>
              <p:nvPr/>
            </p:nvSpPr>
            <p:spPr>
              <a:xfrm>
                <a:off x="6394299" y="2074349"/>
                <a:ext cx="935668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</a:rPr>
                  <a:t>Work</a:t>
                </a:r>
                <a:endParaRPr lang="en-US" sz="10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87299" y="2673126"/>
              <a:ext cx="2001752" cy="1042457"/>
              <a:chOff x="1187299" y="2673126"/>
              <a:chExt cx="2001752" cy="1042457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187299" y="3394318"/>
                <a:ext cx="1989768" cy="321265"/>
                <a:chOff x="1161899" y="3030486"/>
                <a:chExt cx="1989768" cy="321265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1161899" y="3030486"/>
                  <a:ext cx="935668" cy="321265"/>
                </a:xfrm>
                <a:prstGeom prst="roundRect">
                  <a:avLst>
                    <a:gd name="adj" fmla="val 11510"/>
                  </a:avLst>
                </a:prstGeom>
                <a:solidFill>
                  <a:schemeClr val="accent4"/>
                </a:solidFill>
                <a:ln>
                  <a:noFill/>
                </a:ln>
                <a:effectLst>
                  <a:innerShdw dist="25400" dir="5400000">
                    <a:schemeClr val="tx1">
                      <a:alpha val="15000"/>
                    </a:schemeClr>
                  </a:inn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2215999" y="3030486"/>
                  <a:ext cx="935668" cy="321265"/>
                </a:xfrm>
                <a:prstGeom prst="roundRect">
                  <a:avLst>
                    <a:gd name="adj" fmla="val 11510"/>
                  </a:avLst>
                </a:prstGeom>
                <a:solidFill>
                  <a:schemeClr val="accent4"/>
                </a:solidFill>
                <a:ln>
                  <a:noFill/>
                </a:ln>
                <a:effectLst>
                  <a:innerShdw dist="25400" dir="5400000">
                    <a:schemeClr val="tx1">
                      <a:alpha val="15000"/>
                    </a:schemeClr>
                  </a:inn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24" name="Text Placeholder 2"/>
              <p:cNvSpPr txBox="1">
                <a:spLocks/>
              </p:cNvSpPr>
              <p:nvPr/>
            </p:nvSpPr>
            <p:spPr>
              <a:xfrm>
                <a:off x="1187299" y="2673126"/>
                <a:ext cx="1989768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 smtClean="0">
                    <a:latin typeface="+mn-lt"/>
                  </a:rPr>
                  <a:t>What kind of play?</a:t>
                </a:r>
                <a:endParaRPr lang="en-US" sz="900" dirty="0">
                  <a:latin typeface="+mn-lt"/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1679817" y="3108568"/>
                <a:ext cx="0" cy="2476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721217" y="3108568"/>
                <a:ext cx="0" cy="2476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1679817" y="3108568"/>
                <a:ext cx="1041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2196384" y="2943468"/>
                <a:ext cx="0" cy="1651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 Placeholder 2"/>
              <p:cNvSpPr txBox="1">
                <a:spLocks/>
              </p:cNvSpPr>
              <p:nvPr/>
            </p:nvSpPr>
            <p:spPr>
              <a:xfrm>
                <a:off x="1187299" y="3438994"/>
                <a:ext cx="935668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</a:rPr>
                  <a:t>Facebook</a:t>
                </a:r>
                <a:endParaRPr lang="en-US" sz="10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30" name="Text Placeholder 2"/>
              <p:cNvSpPr txBox="1">
                <a:spLocks/>
              </p:cNvSpPr>
              <p:nvPr/>
            </p:nvSpPr>
            <p:spPr>
              <a:xfrm>
                <a:off x="2253383" y="3438994"/>
                <a:ext cx="935668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</a:rPr>
                  <a:t>Gaming</a:t>
                </a:r>
                <a:endParaRPr lang="en-US" sz="10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524099" y="2673126"/>
              <a:ext cx="1989768" cy="1042457"/>
              <a:chOff x="3524099" y="2673126"/>
              <a:chExt cx="1989768" cy="10424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524099" y="3394318"/>
                <a:ext cx="1989768" cy="321265"/>
                <a:chOff x="1161899" y="3030486"/>
                <a:chExt cx="1989768" cy="321265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1161899" y="3030486"/>
                  <a:ext cx="935668" cy="321265"/>
                </a:xfrm>
                <a:prstGeom prst="roundRect">
                  <a:avLst>
                    <a:gd name="adj" fmla="val 11510"/>
                  </a:avLst>
                </a:prstGeom>
                <a:solidFill>
                  <a:schemeClr val="accent4"/>
                </a:solidFill>
                <a:ln>
                  <a:noFill/>
                </a:ln>
                <a:effectLst>
                  <a:innerShdw dist="25400" dir="5400000">
                    <a:schemeClr val="tx1">
                      <a:alpha val="15000"/>
                    </a:schemeClr>
                  </a:inn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2215999" y="3030486"/>
                  <a:ext cx="935668" cy="321265"/>
                </a:xfrm>
                <a:prstGeom prst="roundRect">
                  <a:avLst>
                    <a:gd name="adj" fmla="val 11510"/>
                  </a:avLst>
                </a:prstGeom>
                <a:solidFill>
                  <a:schemeClr val="accent4"/>
                </a:solidFill>
                <a:ln>
                  <a:noFill/>
                </a:ln>
                <a:effectLst>
                  <a:innerShdw dist="25400" dir="5400000">
                    <a:schemeClr val="tx1">
                      <a:alpha val="15000"/>
                    </a:schemeClr>
                  </a:inn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cxnSp>
            <p:nvCxnSpPr>
              <p:cNvPr id="35" name="Straight Connector 34"/>
              <p:cNvCxnSpPr/>
              <p:nvPr/>
            </p:nvCxnSpPr>
            <p:spPr>
              <a:xfrm>
                <a:off x="3974686" y="3108568"/>
                <a:ext cx="0" cy="2476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016086" y="3108568"/>
                <a:ext cx="0" cy="2476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3974686" y="3108568"/>
                <a:ext cx="1041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4491253" y="2943468"/>
                <a:ext cx="0" cy="1651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 Placeholder 2"/>
              <p:cNvSpPr txBox="1">
                <a:spLocks/>
              </p:cNvSpPr>
              <p:nvPr/>
            </p:nvSpPr>
            <p:spPr>
              <a:xfrm>
                <a:off x="3524099" y="2673126"/>
                <a:ext cx="1989768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 smtClean="0">
                    <a:latin typeface="+mn-lt"/>
                  </a:rPr>
                  <a:t>So money-hard, play-hard, or?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40" name="Text Placeholder 2"/>
              <p:cNvSpPr txBox="1">
                <a:spLocks/>
              </p:cNvSpPr>
              <p:nvPr/>
            </p:nvSpPr>
            <p:spPr>
              <a:xfrm>
                <a:off x="3524099" y="3438994"/>
                <a:ext cx="935668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</a:rPr>
                  <a:t>Extreme</a:t>
                </a:r>
                <a:endParaRPr lang="en-US" sz="10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41" name="Text Placeholder 2"/>
              <p:cNvSpPr txBox="1">
                <a:spLocks/>
              </p:cNvSpPr>
              <p:nvPr/>
            </p:nvSpPr>
            <p:spPr>
              <a:xfrm>
                <a:off x="4578199" y="3438994"/>
                <a:ext cx="935668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</a:rPr>
                  <a:t>Just notes</a:t>
                </a:r>
                <a:endParaRPr lang="en-US" sz="10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860899" y="2673126"/>
              <a:ext cx="1997770" cy="1042457"/>
              <a:chOff x="5860899" y="2673126"/>
              <a:chExt cx="1997770" cy="1042457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5860899" y="3394318"/>
                <a:ext cx="1989768" cy="321265"/>
                <a:chOff x="1161899" y="3030486"/>
                <a:chExt cx="1989768" cy="321265"/>
              </a:xfrm>
            </p:grpSpPr>
            <p:sp>
              <p:nvSpPr>
                <p:cNvPr id="53" name="Rounded Rectangle 52"/>
                <p:cNvSpPr/>
                <p:nvPr/>
              </p:nvSpPr>
              <p:spPr>
                <a:xfrm>
                  <a:off x="1161899" y="3030486"/>
                  <a:ext cx="935668" cy="321265"/>
                </a:xfrm>
                <a:prstGeom prst="roundRect">
                  <a:avLst>
                    <a:gd name="adj" fmla="val 11510"/>
                  </a:avLst>
                </a:prstGeom>
                <a:solidFill>
                  <a:schemeClr val="accent4"/>
                </a:solidFill>
                <a:ln>
                  <a:noFill/>
                </a:ln>
                <a:effectLst>
                  <a:innerShdw dist="25400" dir="5400000">
                    <a:schemeClr val="tx1">
                      <a:alpha val="15000"/>
                    </a:schemeClr>
                  </a:inn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54" name="Rounded Rectangle 53"/>
                <p:cNvSpPr/>
                <p:nvPr/>
              </p:nvSpPr>
              <p:spPr>
                <a:xfrm>
                  <a:off x="2215999" y="3030486"/>
                  <a:ext cx="935668" cy="321265"/>
                </a:xfrm>
                <a:prstGeom prst="roundRect">
                  <a:avLst>
                    <a:gd name="adj" fmla="val 11510"/>
                  </a:avLst>
                </a:prstGeom>
                <a:solidFill>
                  <a:schemeClr val="accent4"/>
                </a:solidFill>
                <a:ln>
                  <a:noFill/>
                </a:ln>
                <a:effectLst>
                  <a:innerShdw dist="25400" dir="5400000">
                    <a:schemeClr val="tx1">
                      <a:alpha val="15000"/>
                    </a:schemeClr>
                  </a:inn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cxnSp>
            <p:nvCxnSpPr>
              <p:cNvPr id="46" name="Straight Connector 45"/>
              <p:cNvCxnSpPr/>
              <p:nvPr/>
            </p:nvCxnSpPr>
            <p:spPr>
              <a:xfrm>
                <a:off x="6349435" y="3108568"/>
                <a:ext cx="0" cy="2476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7390835" y="3108568"/>
                <a:ext cx="0" cy="2476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6349435" y="3108568"/>
                <a:ext cx="1041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6866002" y="2943468"/>
                <a:ext cx="0" cy="1651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 Placeholder 2"/>
              <p:cNvSpPr txBox="1">
                <a:spLocks/>
              </p:cNvSpPr>
              <p:nvPr/>
            </p:nvSpPr>
            <p:spPr>
              <a:xfrm>
                <a:off x="5860899" y="2673126"/>
                <a:ext cx="1989768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 smtClean="0">
                    <a:latin typeface="+mn-lt"/>
                  </a:rPr>
                  <a:t>Creative money?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51" name="Text Placeholder 2"/>
              <p:cNvSpPr txBox="1">
                <a:spLocks/>
              </p:cNvSpPr>
              <p:nvPr/>
            </p:nvSpPr>
            <p:spPr>
              <a:xfrm>
                <a:off x="5860899" y="3438994"/>
                <a:ext cx="935668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</a:rPr>
                  <a:t>No</a:t>
                </a:r>
                <a:endParaRPr lang="en-US" sz="10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52" name="Text Placeholder 2"/>
              <p:cNvSpPr txBox="1">
                <a:spLocks/>
              </p:cNvSpPr>
              <p:nvPr/>
            </p:nvSpPr>
            <p:spPr>
              <a:xfrm>
                <a:off x="6923001" y="3438994"/>
                <a:ext cx="935668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</a:rPr>
                  <a:t>Yes</a:t>
                </a:r>
                <a:endParaRPr lang="en-US" sz="10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029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202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Divider Slide</a:t>
            </a:r>
            <a:r>
              <a:rPr lang="en-US" sz="9600" dirty="0" smtClean="0">
                <a:solidFill>
                  <a:schemeClr val="accent1"/>
                </a:solidFill>
                <a:cs typeface="Georgia"/>
              </a:rPr>
              <a:t>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7440" y="3289300"/>
            <a:ext cx="321691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</a:rPr>
              <a:t>Suscipit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neque</a:t>
            </a:r>
            <a:r>
              <a:rPr lang="en-US" dirty="0">
                <a:solidFill>
                  <a:srgbClr val="000000"/>
                </a:solidFill>
              </a:rPr>
              <a:t> non </a:t>
            </a:r>
            <a:r>
              <a:rPr lang="en-US" dirty="0" err="1">
                <a:solidFill>
                  <a:srgbClr val="000000"/>
                </a:solidFill>
              </a:rPr>
              <a:t>libero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aliquam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7440" y="3530600"/>
            <a:ext cx="374396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err="1">
                <a:solidFill>
                  <a:srgbClr val="000000"/>
                </a:solidFill>
              </a:rPr>
              <a:t>imperdiet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tincidunt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velit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laoreet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facilisis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7440" y="3771900"/>
            <a:ext cx="128016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lvl="0" defTabSz="914400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dictum </a:t>
            </a:r>
            <a:r>
              <a:rPr lang="en-US" dirty="0" err="1">
                <a:solidFill>
                  <a:srgbClr val="000000"/>
                </a:solidFill>
              </a:rPr>
              <a:t>nulla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20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SWOT analysis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6251065" y="650502"/>
            <a:ext cx="1654175" cy="1875139"/>
            <a:chOff x="6251065" y="650502"/>
            <a:chExt cx="1654175" cy="1875139"/>
          </a:xfrm>
        </p:grpSpPr>
        <p:grpSp>
          <p:nvGrpSpPr>
            <p:cNvPr id="56" name="그룹 88"/>
            <p:cNvGrpSpPr/>
            <p:nvPr/>
          </p:nvGrpSpPr>
          <p:grpSpPr>
            <a:xfrm rot="18900000">
              <a:off x="6251065" y="650502"/>
              <a:ext cx="1654175" cy="1875139"/>
              <a:chOff x="5294313" y="1089107"/>
              <a:chExt cx="1654175" cy="1875139"/>
            </a:xfrm>
          </p:grpSpPr>
          <p:grpSp>
            <p:nvGrpSpPr>
              <p:cNvPr id="58" name="그룹 73"/>
              <p:cNvGrpSpPr/>
              <p:nvPr/>
            </p:nvGrpSpPr>
            <p:grpSpPr>
              <a:xfrm>
                <a:off x="5294313" y="1127125"/>
                <a:ext cx="1654175" cy="1652588"/>
                <a:chOff x="5294313" y="1127125"/>
                <a:chExt cx="1654175" cy="1652588"/>
              </a:xfrm>
            </p:grpSpPr>
            <p:sp>
              <p:nvSpPr>
                <p:cNvPr id="60" name="Freeform 6"/>
                <p:cNvSpPr>
                  <a:spLocks/>
                </p:cNvSpPr>
                <p:nvPr/>
              </p:nvSpPr>
              <p:spPr bwMode="auto">
                <a:xfrm>
                  <a:off x="5294313" y="1127125"/>
                  <a:ext cx="1649413" cy="1652588"/>
                </a:xfrm>
                <a:custGeom>
                  <a:avLst/>
                  <a:gdLst>
                    <a:gd name="T0" fmla="*/ 604 w 604"/>
                    <a:gd name="T1" fmla="*/ 605 h 605"/>
                    <a:gd name="T2" fmla="*/ 56 w 604"/>
                    <a:gd name="T3" fmla="*/ 550 h 605"/>
                    <a:gd name="T4" fmla="*/ 0 w 604"/>
                    <a:gd name="T5" fmla="*/ 0 h 605"/>
                    <a:gd name="T6" fmla="*/ 604 w 604"/>
                    <a:gd name="T7" fmla="*/ 605 h 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4" h="605">
                      <a:moveTo>
                        <a:pt x="604" y="605"/>
                      </a:moveTo>
                      <a:cubicBezTo>
                        <a:pt x="56" y="550"/>
                        <a:pt x="56" y="550"/>
                        <a:pt x="56" y="55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28" y="14"/>
                        <a:pt x="591" y="277"/>
                        <a:pt x="604" y="60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350" cap="rnd" cmpd="sng" algn="ctr">
                  <a:noFill/>
                  <a:prstDash val="solid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endParaRPr lang="ko-KR" altLang="en-US" sz="1200" b="1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a typeface="+mj-ea"/>
                  </a:endParaRPr>
                </a:p>
              </p:txBody>
            </p:sp>
            <p:sp>
              <p:nvSpPr>
                <p:cNvPr id="61" name="Freeform 13"/>
                <p:cNvSpPr>
                  <a:spLocks/>
                </p:cNvSpPr>
                <p:nvPr/>
              </p:nvSpPr>
              <p:spPr bwMode="auto">
                <a:xfrm>
                  <a:off x="5294313" y="2630488"/>
                  <a:ext cx="1654175" cy="149225"/>
                </a:xfrm>
                <a:custGeom>
                  <a:avLst/>
                  <a:gdLst>
                    <a:gd name="T0" fmla="*/ 96 w 1042"/>
                    <a:gd name="T1" fmla="*/ 0 h 94"/>
                    <a:gd name="T2" fmla="*/ 1042 w 1042"/>
                    <a:gd name="T3" fmla="*/ 94 h 94"/>
                    <a:gd name="T4" fmla="*/ 0 w 1042"/>
                    <a:gd name="T5" fmla="*/ 94 h 94"/>
                    <a:gd name="T6" fmla="*/ 96 w 1042"/>
                    <a:gd name="T7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42" h="94">
                      <a:moveTo>
                        <a:pt x="96" y="0"/>
                      </a:moveTo>
                      <a:lnTo>
                        <a:pt x="1042" y="94"/>
                      </a:lnTo>
                      <a:lnTo>
                        <a:pt x="0" y="9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6350" cap="rnd" cmpd="sng" algn="ctr">
                  <a:noFill/>
                  <a:prstDash val="solid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endParaRPr lang="ko-KR" altLang="en-US" sz="1200" b="1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a typeface="+mj-ea"/>
                  </a:endParaRPr>
                </a:p>
              </p:txBody>
            </p:sp>
            <p:sp>
              <p:nvSpPr>
                <p:cNvPr id="62" name="Freeform 14"/>
                <p:cNvSpPr>
                  <a:spLocks/>
                </p:cNvSpPr>
                <p:nvPr/>
              </p:nvSpPr>
              <p:spPr bwMode="auto">
                <a:xfrm>
                  <a:off x="5294313" y="1127125"/>
                  <a:ext cx="152400" cy="1652588"/>
                </a:xfrm>
                <a:custGeom>
                  <a:avLst/>
                  <a:gdLst>
                    <a:gd name="T0" fmla="*/ 0 w 96"/>
                    <a:gd name="T1" fmla="*/ 1041 h 1041"/>
                    <a:gd name="T2" fmla="*/ 0 w 96"/>
                    <a:gd name="T3" fmla="*/ 0 h 1041"/>
                    <a:gd name="T4" fmla="*/ 96 w 96"/>
                    <a:gd name="T5" fmla="*/ 947 h 1041"/>
                    <a:gd name="T6" fmla="*/ 0 w 96"/>
                    <a:gd name="T7" fmla="*/ 1041 h 1041"/>
                    <a:gd name="T8" fmla="*/ 0 w 96"/>
                    <a:gd name="T9" fmla="*/ 1041 h 1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1041">
                      <a:moveTo>
                        <a:pt x="0" y="1041"/>
                      </a:moveTo>
                      <a:lnTo>
                        <a:pt x="0" y="0"/>
                      </a:lnTo>
                      <a:lnTo>
                        <a:pt x="96" y="947"/>
                      </a:lnTo>
                      <a:lnTo>
                        <a:pt x="0" y="1041"/>
                      </a:lnTo>
                      <a:lnTo>
                        <a:pt x="0" y="104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6350" cap="rnd" cmpd="sng" algn="ctr">
                  <a:noFill/>
                  <a:prstDash val="solid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endParaRPr lang="ko-KR" altLang="en-US" sz="1200" b="1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a typeface="+mj-ea"/>
                  </a:endParaRPr>
                </a:p>
              </p:txBody>
            </p:sp>
          </p:grpSp>
          <p:sp>
            <p:nvSpPr>
              <p:cNvPr id="59" name="TextBox 58"/>
              <p:cNvSpPr txBox="1">
                <a:spLocks/>
              </p:cNvSpPr>
              <p:nvPr/>
            </p:nvSpPr>
            <p:spPr>
              <a:xfrm rot="2700000">
                <a:off x="5111368" y="1651269"/>
                <a:ext cx="1875139" cy="7508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prstTxWarp prst="textArchUp">
                  <a:avLst>
                    <a:gd name="adj" fmla="val 10994875"/>
                  </a:avLst>
                </a:prstTxWarp>
                <a:noAutofit/>
              </a:bodyPr>
              <a:lstStyle/>
              <a:p>
                <a:pPr lvl="0" algn="ctr">
                  <a:spcAft>
                    <a:spcPts val="300"/>
                  </a:spcAft>
                </a:pPr>
                <a:r>
                  <a:rPr lang="nb-NO" sz="1200" b="1" dirty="0">
                    <a:solidFill>
                      <a:schemeClr val="bg1"/>
                    </a:solidFill>
                    <a:ea typeface="Roboto Light" pitchFamily="2" charset="0"/>
                    <a:cs typeface="Roboto Condensed Regular"/>
                  </a:rPr>
                  <a:t>Insert Title Text</a:t>
                </a:r>
                <a:endParaRPr lang="en-US" sz="1200" b="1" dirty="0">
                  <a:solidFill>
                    <a:schemeClr val="bg1"/>
                  </a:solidFill>
                  <a:ea typeface="Roboto Light" pitchFamily="2" charset="0"/>
                  <a:cs typeface="Roboto Condensed Regular"/>
                </a:endParaRPr>
              </a:p>
            </p:txBody>
          </p:sp>
        </p:grpSp>
        <p:sp>
          <p:nvSpPr>
            <p:cNvPr id="57" name="Title 1"/>
            <p:cNvSpPr txBox="1">
              <a:spLocks/>
            </p:cNvSpPr>
            <p:nvPr/>
          </p:nvSpPr>
          <p:spPr>
            <a:xfrm>
              <a:off x="6760488" y="1519879"/>
              <a:ext cx="539750" cy="693449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j-ea"/>
                  <a:cs typeface="Roboto condensed"/>
                </a:defRPr>
              </a:lvl1pPr>
            </a:lstStyle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+mn-lt"/>
                  <a:cs typeface="Georgia"/>
                </a:rPr>
                <a:t>S</a:t>
              </a:r>
              <a:endParaRPr lang="en-US" sz="3600" dirty="0">
                <a:solidFill>
                  <a:srgbClr val="FFFFFF"/>
                </a:solidFill>
                <a:latin typeface="+mn-lt"/>
                <a:cs typeface="Georgia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81048" y="1814678"/>
            <a:ext cx="2180509" cy="2295382"/>
            <a:chOff x="6881048" y="1814678"/>
            <a:chExt cx="2180509" cy="2295382"/>
          </a:xfrm>
        </p:grpSpPr>
        <p:sp>
          <p:nvSpPr>
            <p:cNvPr id="64" name="Freeform 7"/>
            <p:cNvSpPr>
              <a:spLocks/>
            </p:cNvSpPr>
            <p:nvPr/>
          </p:nvSpPr>
          <p:spPr bwMode="auto">
            <a:xfrm rot="18900000">
              <a:off x="7412144" y="1928198"/>
              <a:ext cx="1649413" cy="1652588"/>
            </a:xfrm>
            <a:custGeom>
              <a:avLst/>
              <a:gdLst>
                <a:gd name="T0" fmla="*/ 604 w 604"/>
                <a:gd name="T1" fmla="*/ 0 h 605"/>
                <a:gd name="T2" fmla="*/ 0 w 604"/>
                <a:gd name="T3" fmla="*/ 605 h 605"/>
                <a:gd name="T4" fmla="*/ 56 w 604"/>
                <a:gd name="T5" fmla="*/ 56 h 605"/>
                <a:gd name="T6" fmla="*/ 604 w 604"/>
                <a:gd name="T7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605">
                  <a:moveTo>
                    <a:pt x="604" y="0"/>
                  </a:moveTo>
                  <a:cubicBezTo>
                    <a:pt x="591" y="328"/>
                    <a:pt x="328" y="591"/>
                    <a:pt x="0" y="605"/>
                  </a:cubicBezTo>
                  <a:cubicBezTo>
                    <a:pt x="56" y="56"/>
                    <a:pt x="56" y="56"/>
                    <a:pt x="56" y="56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rgbClr val="7FD6E6"/>
            </a:solidFill>
            <a:ln w="6350" cap="rnd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dirty="0">
                <a:solidFill>
                  <a:srgbClr val="FFFFFF"/>
                </a:solidFill>
                <a:ea typeface="+mj-ea"/>
              </a:endParaRPr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 rot="18900000">
              <a:off x="6881048" y="2146213"/>
              <a:ext cx="1654175" cy="152400"/>
            </a:xfrm>
            <a:custGeom>
              <a:avLst/>
              <a:gdLst>
                <a:gd name="T0" fmla="*/ 96 w 1042"/>
                <a:gd name="T1" fmla="*/ 96 h 96"/>
                <a:gd name="T2" fmla="*/ 1042 w 1042"/>
                <a:gd name="T3" fmla="*/ 0 h 96"/>
                <a:gd name="T4" fmla="*/ 0 w 1042"/>
                <a:gd name="T5" fmla="*/ 0 h 96"/>
                <a:gd name="T6" fmla="*/ 96 w 1042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2" h="96">
                  <a:moveTo>
                    <a:pt x="96" y="96"/>
                  </a:moveTo>
                  <a:lnTo>
                    <a:pt x="1042" y="0"/>
                  </a:lnTo>
                  <a:lnTo>
                    <a:pt x="0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rnd">
              <a:noFill/>
              <a:prstDash val="solid"/>
              <a:round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 rot="18900000">
              <a:off x="7631377" y="2457472"/>
              <a:ext cx="152400" cy="1652588"/>
            </a:xfrm>
            <a:custGeom>
              <a:avLst/>
              <a:gdLst>
                <a:gd name="T0" fmla="*/ 0 w 96"/>
                <a:gd name="T1" fmla="*/ 0 h 1041"/>
                <a:gd name="T2" fmla="*/ 0 w 96"/>
                <a:gd name="T3" fmla="*/ 1041 h 1041"/>
                <a:gd name="T4" fmla="*/ 96 w 96"/>
                <a:gd name="T5" fmla="*/ 96 h 1041"/>
                <a:gd name="T6" fmla="*/ 0 w 96"/>
                <a:gd name="T7" fmla="*/ 0 h 1041"/>
                <a:gd name="T8" fmla="*/ 0 w 96"/>
                <a:gd name="T9" fmla="*/ 0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41">
                  <a:moveTo>
                    <a:pt x="0" y="0"/>
                  </a:moveTo>
                  <a:lnTo>
                    <a:pt x="0" y="1041"/>
                  </a:lnTo>
                  <a:lnTo>
                    <a:pt x="96" y="9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rnd">
              <a:noFill/>
              <a:round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7" name="TextBox 66"/>
            <p:cNvSpPr txBox="1">
              <a:spLocks/>
            </p:cNvSpPr>
            <p:nvPr/>
          </p:nvSpPr>
          <p:spPr>
            <a:xfrm rot="16200000">
              <a:off x="7254532" y="2376840"/>
              <a:ext cx="1875139" cy="7508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Down">
                <a:avLst/>
              </a:prstTxWarp>
              <a:noAutofit/>
            </a:bodyPr>
            <a:lstStyle/>
            <a:p>
              <a:pPr lvl="0" algn="ctr">
                <a:spcAft>
                  <a:spcPts val="300"/>
                </a:spcAft>
              </a:pPr>
              <a:r>
                <a:rPr lang="nb-NO" sz="1200" b="1" dirty="0">
                  <a:solidFill>
                    <a:srgbClr val="FFFFFF"/>
                  </a:solidFill>
                  <a:ea typeface="Roboto Light" pitchFamily="2" charset="0"/>
                  <a:cs typeface="Roboto Condensed Regular"/>
                </a:rPr>
                <a:t>Insert Title Text</a:t>
              </a:r>
              <a:endParaRPr lang="en-US" sz="1200" b="1" dirty="0">
                <a:solidFill>
                  <a:srgbClr val="FFFFFF"/>
                </a:solidFill>
                <a:ea typeface="Roboto Light" pitchFamily="2" charset="0"/>
                <a:cs typeface="Roboto Condensed Regular"/>
              </a:endParaRPr>
            </a:p>
          </p:txBody>
        </p:sp>
        <p:sp>
          <p:nvSpPr>
            <p:cNvPr id="68" name="Title 1"/>
            <p:cNvSpPr txBox="1">
              <a:spLocks/>
            </p:cNvSpPr>
            <p:nvPr/>
          </p:nvSpPr>
          <p:spPr>
            <a:xfrm>
              <a:off x="7624758" y="2358664"/>
              <a:ext cx="539750" cy="693449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j-ea"/>
                  <a:cs typeface="Roboto condensed"/>
                </a:defRPr>
              </a:lvl1pPr>
            </a:lstStyle>
            <a:p>
              <a:pPr algn="ctr"/>
              <a:r>
                <a:rPr lang="en-US" sz="3600" dirty="0">
                  <a:solidFill>
                    <a:srgbClr val="FFFFFF"/>
                  </a:solidFill>
                  <a:latin typeface="+mn-lt"/>
                  <a:cs typeface="Georgia"/>
                </a:rPr>
                <a:t>W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985368" y="1395324"/>
            <a:ext cx="2181862" cy="2346419"/>
            <a:chOff x="4985368" y="1395324"/>
            <a:chExt cx="2181862" cy="2346419"/>
          </a:xfrm>
        </p:grpSpPr>
        <p:sp>
          <p:nvSpPr>
            <p:cNvPr id="70" name="Freeform 7"/>
            <p:cNvSpPr>
              <a:spLocks/>
            </p:cNvSpPr>
            <p:nvPr/>
          </p:nvSpPr>
          <p:spPr bwMode="auto">
            <a:xfrm rot="2700000" flipH="1">
              <a:off x="4986955" y="1928196"/>
              <a:ext cx="1649413" cy="1652588"/>
            </a:xfrm>
            <a:custGeom>
              <a:avLst/>
              <a:gdLst>
                <a:gd name="T0" fmla="*/ 604 w 604"/>
                <a:gd name="T1" fmla="*/ 0 h 605"/>
                <a:gd name="T2" fmla="*/ 0 w 604"/>
                <a:gd name="T3" fmla="*/ 605 h 605"/>
                <a:gd name="T4" fmla="*/ 56 w 604"/>
                <a:gd name="T5" fmla="*/ 56 h 605"/>
                <a:gd name="T6" fmla="*/ 604 w 604"/>
                <a:gd name="T7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605">
                  <a:moveTo>
                    <a:pt x="604" y="0"/>
                  </a:moveTo>
                  <a:cubicBezTo>
                    <a:pt x="591" y="328"/>
                    <a:pt x="328" y="591"/>
                    <a:pt x="0" y="605"/>
                  </a:cubicBezTo>
                  <a:cubicBezTo>
                    <a:pt x="56" y="56"/>
                    <a:pt x="56" y="56"/>
                    <a:pt x="56" y="56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rgbClr val="7FD6E6"/>
            </a:solidFill>
            <a:ln w="6350" cap="rnd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dirty="0">
                <a:solidFill>
                  <a:srgbClr val="FFFFFF"/>
                </a:solidFill>
                <a:ea typeface="+mj-ea"/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 rot="2700000" flipH="1">
              <a:off x="5514408" y="2146212"/>
              <a:ext cx="1654175" cy="152400"/>
            </a:xfrm>
            <a:custGeom>
              <a:avLst/>
              <a:gdLst>
                <a:gd name="T0" fmla="*/ 96 w 1042"/>
                <a:gd name="T1" fmla="*/ 96 h 96"/>
                <a:gd name="T2" fmla="*/ 1042 w 1042"/>
                <a:gd name="T3" fmla="*/ 0 h 96"/>
                <a:gd name="T4" fmla="*/ 0 w 1042"/>
                <a:gd name="T5" fmla="*/ 0 h 96"/>
                <a:gd name="T6" fmla="*/ 96 w 1042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2" h="96">
                  <a:moveTo>
                    <a:pt x="96" y="96"/>
                  </a:moveTo>
                  <a:lnTo>
                    <a:pt x="1042" y="0"/>
                  </a:lnTo>
                  <a:lnTo>
                    <a:pt x="0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rnd">
              <a:noFill/>
              <a:prstDash val="solid"/>
              <a:round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 rot="2700000" flipH="1">
              <a:off x="6264736" y="2457472"/>
              <a:ext cx="152400" cy="1652588"/>
            </a:xfrm>
            <a:custGeom>
              <a:avLst/>
              <a:gdLst>
                <a:gd name="T0" fmla="*/ 0 w 96"/>
                <a:gd name="T1" fmla="*/ 0 h 1041"/>
                <a:gd name="T2" fmla="*/ 0 w 96"/>
                <a:gd name="T3" fmla="*/ 1041 h 1041"/>
                <a:gd name="T4" fmla="*/ 96 w 96"/>
                <a:gd name="T5" fmla="*/ 96 h 1041"/>
                <a:gd name="T6" fmla="*/ 0 w 96"/>
                <a:gd name="T7" fmla="*/ 0 h 1041"/>
                <a:gd name="T8" fmla="*/ 0 w 96"/>
                <a:gd name="T9" fmla="*/ 0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41">
                  <a:moveTo>
                    <a:pt x="0" y="0"/>
                  </a:moveTo>
                  <a:lnTo>
                    <a:pt x="0" y="1041"/>
                  </a:lnTo>
                  <a:lnTo>
                    <a:pt x="96" y="9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rnd">
              <a:noFill/>
              <a:round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3" name="TextBox 72"/>
            <p:cNvSpPr txBox="1">
              <a:spLocks/>
            </p:cNvSpPr>
            <p:nvPr/>
          </p:nvSpPr>
          <p:spPr>
            <a:xfrm rot="16200000">
              <a:off x="4966450" y="2428766"/>
              <a:ext cx="1875139" cy="7508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>
                  <a:gd name="adj" fmla="val 10994875"/>
                </a:avLst>
              </a:prstTxWarp>
              <a:noAutofit/>
            </a:bodyPr>
            <a:lstStyle/>
            <a:p>
              <a:pPr lvl="0" algn="ctr">
                <a:spcAft>
                  <a:spcPts val="300"/>
                </a:spcAft>
              </a:pPr>
              <a:r>
                <a:rPr lang="nb-NO" sz="1200" b="1" dirty="0">
                  <a:solidFill>
                    <a:srgbClr val="FFFFFF"/>
                  </a:solidFill>
                  <a:ea typeface="Roboto Light" pitchFamily="2" charset="0"/>
                  <a:cs typeface="Roboto Condensed Regular"/>
                </a:rPr>
                <a:t>Insert Title Text</a:t>
              </a:r>
              <a:endParaRPr lang="en-US" sz="1200" b="1" dirty="0">
                <a:solidFill>
                  <a:srgbClr val="FFFFFF"/>
                </a:solidFill>
                <a:ea typeface="Roboto Light" pitchFamily="2" charset="0"/>
                <a:cs typeface="Roboto Condensed Regular"/>
              </a:endParaRPr>
            </a:p>
          </p:txBody>
        </p:sp>
        <p:sp>
          <p:nvSpPr>
            <p:cNvPr id="74" name="Title 1"/>
            <p:cNvSpPr txBox="1">
              <a:spLocks/>
            </p:cNvSpPr>
            <p:nvPr/>
          </p:nvSpPr>
          <p:spPr>
            <a:xfrm>
              <a:off x="5910258" y="2358664"/>
              <a:ext cx="539750" cy="693449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j-ea"/>
                  <a:cs typeface="Roboto condensed"/>
                </a:defRPr>
              </a:lvl1pPr>
            </a:lstStyle>
            <a:p>
              <a:pPr algn="ctr"/>
              <a:r>
                <a:rPr lang="en-US" sz="3600" dirty="0" smtClean="0">
                  <a:solidFill>
                    <a:srgbClr val="FFFFFF"/>
                  </a:solidFill>
                  <a:latin typeface="+mn-lt"/>
                  <a:cs typeface="Georgia"/>
                </a:rPr>
                <a:t>T</a:t>
              </a:r>
              <a:endParaRPr lang="en-US" sz="3600" dirty="0">
                <a:solidFill>
                  <a:srgbClr val="FFFFFF"/>
                </a:solidFill>
                <a:latin typeface="+mn-lt"/>
                <a:cs typeface="Georgia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177247" y="3026889"/>
            <a:ext cx="1657079" cy="1875139"/>
            <a:chOff x="6177247" y="3026889"/>
            <a:chExt cx="1657079" cy="1875139"/>
          </a:xfrm>
        </p:grpSpPr>
        <p:grpSp>
          <p:nvGrpSpPr>
            <p:cNvPr id="76" name="그룹 86"/>
            <p:cNvGrpSpPr/>
            <p:nvPr/>
          </p:nvGrpSpPr>
          <p:grpSpPr>
            <a:xfrm rot="18900000">
              <a:off x="6177247" y="3026889"/>
              <a:ext cx="1657079" cy="1875139"/>
              <a:chOff x="3561328" y="2718296"/>
              <a:chExt cx="1657079" cy="1875139"/>
            </a:xfrm>
          </p:grpSpPr>
          <p:grpSp>
            <p:nvGrpSpPr>
              <p:cNvPr id="78" name="그룹 75"/>
              <p:cNvGrpSpPr/>
              <p:nvPr/>
            </p:nvGrpSpPr>
            <p:grpSpPr>
              <a:xfrm>
                <a:off x="3561328" y="2855621"/>
                <a:ext cx="1657079" cy="1657078"/>
                <a:chOff x="3561328" y="2855621"/>
                <a:chExt cx="1657079" cy="1657078"/>
              </a:xfrm>
            </p:grpSpPr>
            <p:sp>
              <p:nvSpPr>
                <p:cNvPr id="80" name="Freeform 8"/>
                <p:cNvSpPr>
                  <a:spLocks/>
                </p:cNvSpPr>
                <p:nvPr/>
              </p:nvSpPr>
              <p:spPr bwMode="auto">
                <a:xfrm>
                  <a:off x="3561328" y="2860111"/>
                  <a:ext cx="1652588" cy="1652588"/>
                </a:xfrm>
                <a:custGeom>
                  <a:avLst/>
                  <a:gdLst>
                    <a:gd name="T0" fmla="*/ 605 w 605"/>
                    <a:gd name="T1" fmla="*/ 605 h 605"/>
                    <a:gd name="T2" fmla="*/ 0 w 605"/>
                    <a:gd name="T3" fmla="*/ 0 h 605"/>
                    <a:gd name="T4" fmla="*/ 550 w 605"/>
                    <a:gd name="T5" fmla="*/ 56 h 605"/>
                    <a:gd name="T6" fmla="*/ 605 w 605"/>
                    <a:gd name="T7" fmla="*/ 605 h 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5" h="605">
                      <a:moveTo>
                        <a:pt x="605" y="605"/>
                      </a:moveTo>
                      <a:cubicBezTo>
                        <a:pt x="277" y="592"/>
                        <a:pt x="13" y="329"/>
                        <a:pt x="0" y="0"/>
                      </a:cubicBezTo>
                      <a:cubicBezTo>
                        <a:pt x="550" y="56"/>
                        <a:pt x="550" y="56"/>
                        <a:pt x="550" y="56"/>
                      </a:cubicBezTo>
                      <a:lnTo>
                        <a:pt x="605" y="60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6350" cap="rnd" cmpd="sng" algn="ctr">
                  <a:noFill/>
                  <a:prstDash val="solid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endParaRPr lang="ko-KR" altLang="en-US" sz="1200" b="1" dirty="0">
                    <a:solidFill>
                      <a:srgbClr val="FFFFFF"/>
                    </a:solidFill>
                    <a:ea typeface="+mj-ea"/>
                  </a:endParaRPr>
                </a:p>
              </p:txBody>
            </p:sp>
            <p:sp>
              <p:nvSpPr>
                <p:cNvPr id="81" name="Freeform 15"/>
                <p:cNvSpPr>
                  <a:spLocks/>
                </p:cNvSpPr>
                <p:nvPr/>
              </p:nvSpPr>
              <p:spPr bwMode="auto">
                <a:xfrm>
                  <a:off x="3565819" y="2855621"/>
                  <a:ext cx="1652588" cy="152400"/>
                </a:xfrm>
                <a:custGeom>
                  <a:avLst/>
                  <a:gdLst>
                    <a:gd name="T0" fmla="*/ 946 w 1041"/>
                    <a:gd name="T1" fmla="*/ 96 h 96"/>
                    <a:gd name="T2" fmla="*/ 0 w 1041"/>
                    <a:gd name="T3" fmla="*/ 0 h 96"/>
                    <a:gd name="T4" fmla="*/ 1041 w 1041"/>
                    <a:gd name="T5" fmla="*/ 0 h 96"/>
                    <a:gd name="T6" fmla="*/ 946 w 1041"/>
                    <a:gd name="T7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41" h="96">
                      <a:moveTo>
                        <a:pt x="946" y="96"/>
                      </a:moveTo>
                      <a:lnTo>
                        <a:pt x="0" y="0"/>
                      </a:lnTo>
                      <a:lnTo>
                        <a:pt x="1041" y="0"/>
                      </a:lnTo>
                      <a:lnTo>
                        <a:pt x="946" y="96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6350" cap="rnd">
                  <a:noFill/>
                  <a:prstDash val="solid"/>
                  <a:round/>
                  <a:headEnd/>
                  <a:tailEnd/>
                </a:ln>
                <a:effectLst/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Freeform 16"/>
                <p:cNvSpPr>
                  <a:spLocks/>
                </p:cNvSpPr>
                <p:nvPr/>
              </p:nvSpPr>
              <p:spPr bwMode="auto">
                <a:xfrm>
                  <a:off x="5067593" y="2855621"/>
                  <a:ext cx="150813" cy="1652588"/>
                </a:xfrm>
                <a:custGeom>
                  <a:avLst/>
                  <a:gdLst>
                    <a:gd name="T0" fmla="*/ 95 w 95"/>
                    <a:gd name="T1" fmla="*/ 0 h 1041"/>
                    <a:gd name="T2" fmla="*/ 95 w 95"/>
                    <a:gd name="T3" fmla="*/ 1041 h 1041"/>
                    <a:gd name="T4" fmla="*/ 0 w 95"/>
                    <a:gd name="T5" fmla="*/ 96 h 1041"/>
                    <a:gd name="T6" fmla="*/ 95 w 95"/>
                    <a:gd name="T7" fmla="*/ 0 h 1041"/>
                    <a:gd name="T8" fmla="*/ 95 w 95"/>
                    <a:gd name="T9" fmla="*/ 0 h 1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1041">
                      <a:moveTo>
                        <a:pt x="95" y="0"/>
                      </a:moveTo>
                      <a:lnTo>
                        <a:pt x="95" y="1041"/>
                      </a:lnTo>
                      <a:lnTo>
                        <a:pt x="0" y="96"/>
                      </a:lnTo>
                      <a:lnTo>
                        <a:pt x="95" y="0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6350" cap="rnd">
                  <a:noFill/>
                  <a:round/>
                  <a:headEnd/>
                  <a:tailEnd/>
                </a:ln>
                <a:effectLst/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79" name="TextBox 78"/>
              <p:cNvSpPr txBox="1">
                <a:spLocks/>
              </p:cNvSpPr>
              <p:nvPr/>
            </p:nvSpPr>
            <p:spPr>
              <a:xfrm rot="2700000">
                <a:off x="3474110" y="3280458"/>
                <a:ext cx="1875139" cy="7508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prstTxWarp prst="textArchDown">
                  <a:avLst/>
                </a:prstTxWarp>
                <a:noAutofit/>
              </a:bodyPr>
              <a:lstStyle/>
              <a:p>
                <a:pPr lvl="0" algn="ctr">
                  <a:spcAft>
                    <a:spcPts val="300"/>
                  </a:spcAft>
                </a:pPr>
                <a:r>
                  <a:rPr lang="nb-NO" sz="1200" b="1" dirty="0">
                    <a:solidFill>
                      <a:srgbClr val="FFFFFF"/>
                    </a:solidFill>
                    <a:ea typeface="Roboto Light" pitchFamily="2" charset="0"/>
                    <a:cs typeface="Roboto Condensed Regular"/>
                  </a:rPr>
                  <a:t>Insert Title Text</a:t>
                </a:r>
                <a:endParaRPr lang="en-US" sz="1200" b="1" dirty="0">
                  <a:solidFill>
                    <a:srgbClr val="FFFFFF"/>
                  </a:solidFill>
                  <a:ea typeface="Roboto Light" pitchFamily="2" charset="0"/>
                  <a:cs typeface="Roboto Condensed Regular"/>
                </a:endParaRPr>
              </a:p>
            </p:txBody>
          </p:sp>
        </p:grpSp>
        <p:sp>
          <p:nvSpPr>
            <p:cNvPr id="77" name="Title 1"/>
            <p:cNvSpPr txBox="1">
              <a:spLocks/>
            </p:cNvSpPr>
            <p:nvPr/>
          </p:nvSpPr>
          <p:spPr>
            <a:xfrm>
              <a:off x="6760488" y="3281504"/>
              <a:ext cx="539750" cy="693449"/>
            </a:xfrm>
            <a:prstGeom prst="rect">
              <a:avLst/>
            </a:prstGeom>
          </p:spPr>
          <p:txBody>
            <a:bodyPr vert="horz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j-ea"/>
                  <a:cs typeface="Roboto condensed"/>
                </a:defRPr>
              </a:lvl1pPr>
            </a:lstStyle>
            <a:p>
              <a:pPr algn="ctr"/>
              <a:r>
                <a:rPr lang="en-US" sz="3600" dirty="0">
                  <a:solidFill>
                    <a:srgbClr val="FFFFFF"/>
                  </a:solidFill>
                  <a:latin typeface="+mn-lt"/>
                  <a:cs typeface="Georgia"/>
                </a:rPr>
                <a:t>O</a:t>
              </a:r>
            </a:p>
          </p:txBody>
        </p:sp>
      </p:grpSp>
      <p:sp>
        <p:nvSpPr>
          <p:cNvPr id="83" name="Content Placeholder 2"/>
          <p:cNvSpPr>
            <a:spLocks noGrp="1"/>
          </p:cNvSpPr>
          <p:nvPr>
            <p:ph idx="1"/>
          </p:nvPr>
        </p:nvSpPr>
        <p:spPr>
          <a:xfrm>
            <a:off x="533401" y="1278890"/>
            <a:ext cx="524932" cy="687916"/>
          </a:xfrm>
        </p:spPr>
        <p:txBody>
          <a:bodyPr>
            <a:noAutofit/>
          </a:bodyPr>
          <a:lstStyle/>
          <a:p>
            <a:pPr marL="0" lvl="0" indent="0" algn="ctr">
              <a:spcAft>
                <a:spcPts val="600"/>
              </a:spcAft>
              <a:buNone/>
            </a:pPr>
            <a:r>
              <a:rPr lang="en-US" sz="4000" b="1" dirty="0" smtClean="0">
                <a:solidFill>
                  <a:prstClr val="white">
                    <a:lumMod val="50000"/>
                  </a:prstClr>
                </a:solidFill>
                <a:latin typeface="+mj-lt"/>
                <a:cs typeface="Georgia"/>
              </a:rPr>
              <a:t>S</a:t>
            </a:r>
            <a:endParaRPr lang="en-US" sz="1400" b="1" dirty="0" smtClean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85" name="Content Placeholder 2"/>
          <p:cNvSpPr txBox="1">
            <a:spLocks/>
          </p:cNvSpPr>
          <p:nvPr/>
        </p:nvSpPr>
        <p:spPr>
          <a:xfrm>
            <a:off x="533401" y="2014079"/>
            <a:ext cx="524932" cy="687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9863" indent="-1698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714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 charset="2"/>
              <a:buChar char=""/>
              <a:tabLst>
                <a:tab pos="5111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charset="2"/>
              <a:buNone/>
            </a:pPr>
            <a:r>
              <a:rPr lang="en-US" sz="4000" b="1" dirty="0" smtClean="0">
                <a:solidFill>
                  <a:prstClr val="white">
                    <a:lumMod val="50000"/>
                  </a:prstClr>
                </a:solidFill>
                <a:latin typeface="+mj-lt"/>
                <a:cs typeface="Georgia"/>
              </a:rPr>
              <a:t>W</a:t>
            </a:r>
            <a:endParaRPr lang="en-US" sz="1400" b="1" dirty="0" smtClean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86" name="Content Placeholder 2"/>
          <p:cNvSpPr txBox="1">
            <a:spLocks/>
          </p:cNvSpPr>
          <p:nvPr/>
        </p:nvSpPr>
        <p:spPr>
          <a:xfrm>
            <a:off x="533401" y="2759145"/>
            <a:ext cx="524932" cy="687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9863" indent="-1698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714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 charset="2"/>
              <a:buChar char=""/>
              <a:tabLst>
                <a:tab pos="5111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charset="2"/>
              <a:buNone/>
            </a:pPr>
            <a:r>
              <a:rPr lang="en-US" sz="4000" b="1" dirty="0" smtClean="0">
                <a:solidFill>
                  <a:prstClr val="white">
                    <a:lumMod val="50000"/>
                  </a:prstClr>
                </a:solidFill>
                <a:latin typeface="+mj-lt"/>
                <a:cs typeface="Georgia"/>
              </a:rPr>
              <a:t>O</a:t>
            </a:r>
            <a:endParaRPr lang="en-US" sz="1400" b="1" dirty="0" smtClean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87" name="Content Placeholder 2"/>
          <p:cNvSpPr txBox="1">
            <a:spLocks/>
          </p:cNvSpPr>
          <p:nvPr/>
        </p:nvSpPr>
        <p:spPr>
          <a:xfrm>
            <a:off x="533401" y="3487240"/>
            <a:ext cx="524932" cy="687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9863" indent="-1698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714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 charset="2"/>
              <a:buChar char=""/>
              <a:tabLst>
                <a:tab pos="5111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charset="2"/>
              <a:buNone/>
            </a:pPr>
            <a:r>
              <a:rPr lang="en-US" sz="4000" b="1" dirty="0" smtClean="0">
                <a:solidFill>
                  <a:prstClr val="white">
                    <a:lumMod val="50000"/>
                  </a:prstClr>
                </a:solidFill>
                <a:latin typeface="+mj-lt"/>
                <a:cs typeface="Georgia"/>
              </a:rPr>
              <a:t>T</a:t>
            </a:r>
            <a:endParaRPr lang="en-US" sz="1400" b="1" dirty="0" smtClean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1240455" y="1366699"/>
            <a:ext cx="3907278" cy="6342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9863" indent="-1698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714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 charset="2"/>
              <a:buChar char=""/>
              <a:tabLst>
                <a:tab pos="5111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charset="2"/>
              <a:buNone/>
            </a:pPr>
            <a:r>
              <a:rPr lang="en-US" sz="1200" smtClean="0">
                <a:solidFill>
                  <a:prstClr val="white">
                    <a:lumMod val="50000"/>
                  </a:prstClr>
                </a:solidFill>
              </a:rPr>
              <a:t>Lorem ipsum dolor sit amet, consectetur adipiscing elit. Fusce suscipit neque non libero aliquam, ut facilisis lacus pretium. Sed imperdiet tincidunt velit laoreet facilisis. 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9" name="Content Placeholder 2"/>
          <p:cNvSpPr txBox="1">
            <a:spLocks/>
          </p:cNvSpPr>
          <p:nvPr/>
        </p:nvSpPr>
        <p:spPr>
          <a:xfrm>
            <a:off x="1240455" y="2101888"/>
            <a:ext cx="3907278" cy="6342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9863" indent="-1698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714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 charset="2"/>
              <a:buChar char=""/>
              <a:tabLst>
                <a:tab pos="5111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charset="2"/>
              <a:buNone/>
            </a:pPr>
            <a:r>
              <a:rPr lang="en-US" sz="1200" smtClean="0">
                <a:solidFill>
                  <a:prstClr val="white">
                    <a:lumMod val="50000"/>
                  </a:prstClr>
                </a:solidFill>
              </a:rPr>
              <a:t>Lorem ipsum dolor sit amet, consectetur adipiscing elit. Fusce suscipit neque non libero aliquam, ut facilisis lacus pretium. Sed imperdiet tincidunt velit laoreet facilisis. 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1240455" y="2846954"/>
            <a:ext cx="3907278" cy="6342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9863" indent="-1698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714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 charset="2"/>
              <a:buChar char=""/>
              <a:tabLst>
                <a:tab pos="5111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charset="2"/>
              <a:buNone/>
            </a:pPr>
            <a:r>
              <a:rPr lang="en-US" sz="1200" smtClean="0">
                <a:solidFill>
                  <a:prstClr val="white">
                    <a:lumMod val="50000"/>
                  </a:prstClr>
                </a:solidFill>
              </a:rPr>
              <a:t>Lorem ipsum dolor sit amet, consectetur adipiscing elit. Fusce suscipit neque non libero aliquam, ut facilisis lacus pretium. Sed imperdiet tincidunt velit laoreet facilisis. 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1" name="Content Placeholder 2"/>
          <p:cNvSpPr txBox="1">
            <a:spLocks/>
          </p:cNvSpPr>
          <p:nvPr/>
        </p:nvSpPr>
        <p:spPr>
          <a:xfrm>
            <a:off x="1240455" y="3575049"/>
            <a:ext cx="3907278" cy="6342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9863" indent="-1698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714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 charset="2"/>
              <a:buChar char=""/>
              <a:tabLst>
                <a:tab pos="5111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charset="2"/>
              <a:buNone/>
            </a:pPr>
            <a:r>
              <a:rPr lang="en-US" sz="1200" smtClean="0">
                <a:solidFill>
                  <a:prstClr val="white">
                    <a:lumMod val="50000"/>
                  </a:prstClr>
                </a:solidFill>
              </a:rPr>
              <a:t>Lorem ipsum dolor sit amet, consectetur adipiscing elit. Fusce suscipit neque non libero aliquam, ut facilisis lacus pretium. Sed imperdiet tincidunt velit laoreet facilisis. 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20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Map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>
            <a:off x="947820" y="1379790"/>
            <a:ext cx="7268195" cy="3587130"/>
          </a:xfrm>
          <a:custGeom>
            <a:avLst/>
            <a:gdLst/>
            <a:ahLst/>
            <a:cxnLst/>
            <a:rect l="0" t="0" r="r" b="b"/>
            <a:pathLst>
              <a:path w="21576" h="21592">
                <a:moveTo>
                  <a:pt x="19480" y="19500"/>
                </a:moveTo>
                <a:cubicBezTo>
                  <a:pt x="19507" y="19513"/>
                  <a:pt x="19612" y="19311"/>
                  <a:pt x="19622" y="19387"/>
                </a:cubicBezTo>
                <a:cubicBezTo>
                  <a:pt x="19633" y="19462"/>
                  <a:pt x="19570" y="19753"/>
                  <a:pt x="19543" y="19778"/>
                </a:cubicBezTo>
                <a:cubicBezTo>
                  <a:pt x="19517" y="19803"/>
                  <a:pt x="19422" y="19853"/>
                  <a:pt x="19438" y="19715"/>
                </a:cubicBezTo>
                <a:cubicBezTo>
                  <a:pt x="19454" y="19576"/>
                  <a:pt x="19338" y="19576"/>
                  <a:pt x="19396" y="19437"/>
                </a:cubicBezTo>
                <a:cubicBezTo>
                  <a:pt x="19396" y="19437"/>
                  <a:pt x="19454" y="19488"/>
                  <a:pt x="19480" y="19500"/>
                </a:cubicBezTo>
                <a:close/>
                <a:moveTo>
                  <a:pt x="19033" y="18568"/>
                </a:moveTo>
                <a:cubicBezTo>
                  <a:pt x="19038" y="18606"/>
                  <a:pt x="19107" y="18618"/>
                  <a:pt x="19107" y="18744"/>
                </a:cubicBezTo>
                <a:cubicBezTo>
                  <a:pt x="19107" y="18870"/>
                  <a:pt x="19107" y="18946"/>
                  <a:pt x="19122" y="18971"/>
                </a:cubicBezTo>
                <a:cubicBezTo>
                  <a:pt x="19138" y="18996"/>
                  <a:pt x="19222" y="18971"/>
                  <a:pt x="19259" y="19122"/>
                </a:cubicBezTo>
                <a:cubicBezTo>
                  <a:pt x="19296" y="19273"/>
                  <a:pt x="19322" y="19135"/>
                  <a:pt x="19343" y="19072"/>
                </a:cubicBezTo>
                <a:cubicBezTo>
                  <a:pt x="19365" y="19009"/>
                  <a:pt x="19438" y="19097"/>
                  <a:pt x="19459" y="19147"/>
                </a:cubicBezTo>
                <a:cubicBezTo>
                  <a:pt x="19480" y="19198"/>
                  <a:pt x="19538" y="19047"/>
                  <a:pt x="19617" y="18996"/>
                </a:cubicBezTo>
                <a:cubicBezTo>
                  <a:pt x="19696" y="18946"/>
                  <a:pt x="19686" y="18958"/>
                  <a:pt x="19707" y="18883"/>
                </a:cubicBezTo>
                <a:cubicBezTo>
                  <a:pt x="19727" y="18807"/>
                  <a:pt x="19743" y="18606"/>
                  <a:pt x="19791" y="18454"/>
                </a:cubicBezTo>
                <a:cubicBezTo>
                  <a:pt x="19838" y="18303"/>
                  <a:pt x="20007" y="18074"/>
                  <a:pt x="20007" y="17872"/>
                </a:cubicBezTo>
                <a:cubicBezTo>
                  <a:pt x="20007" y="17671"/>
                  <a:pt x="19896" y="17169"/>
                  <a:pt x="19838" y="16954"/>
                </a:cubicBezTo>
                <a:cubicBezTo>
                  <a:pt x="19780" y="16740"/>
                  <a:pt x="19757" y="16519"/>
                  <a:pt x="19762" y="16406"/>
                </a:cubicBezTo>
                <a:cubicBezTo>
                  <a:pt x="19768" y="16293"/>
                  <a:pt x="19585" y="16299"/>
                  <a:pt x="19538" y="16211"/>
                </a:cubicBezTo>
                <a:cubicBezTo>
                  <a:pt x="19491" y="16123"/>
                  <a:pt x="19486" y="15858"/>
                  <a:pt x="19459" y="15706"/>
                </a:cubicBezTo>
                <a:cubicBezTo>
                  <a:pt x="19433" y="15555"/>
                  <a:pt x="19380" y="15455"/>
                  <a:pt x="19328" y="15316"/>
                </a:cubicBezTo>
                <a:cubicBezTo>
                  <a:pt x="19275" y="15177"/>
                  <a:pt x="19249" y="14862"/>
                  <a:pt x="19233" y="14888"/>
                </a:cubicBezTo>
                <a:cubicBezTo>
                  <a:pt x="19217" y="14913"/>
                  <a:pt x="19170" y="15278"/>
                  <a:pt x="19207" y="15392"/>
                </a:cubicBezTo>
                <a:cubicBezTo>
                  <a:pt x="19244" y="15505"/>
                  <a:pt x="19191" y="15732"/>
                  <a:pt x="19165" y="15883"/>
                </a:cubicBezTo>
                <a:cubicBezTo>
                  <a:pt x="19138" y="16035"/>
                  <a:pt x="19075" y="15858"/>
                  <a:pt x="19023" y="15782"/>
                </a:cubicBezTo>
                <a:cubicBezTo>
                  <a:pt x="18970" y="15707"/>
                  <a:pt x="18896" y="15656"/>
                  <a:pt x="18860" y="15568"/>
                </a:cubicBezTo>
                <a:cubicBezTo>
                  <a:pt x="18823" y="15480"/>
                  <a:pt x="18923" y="15240"/>
                  <a:pt x="18896" y="15152"/>
                </a:cubicBezTo>
                <a:cubicBezTo>
                  <a:pt x="18870" y="15064"/>
                  <a:pt x="18728" y="15140"/>
                  <a:pt x="18712" y="15140"/>
                </a:cubicBezTo>
                <a:cubicBezTo>
                  <a:pt x="18697" y="15140"/>
                  <a:pt x="18665" y="15014"/>
                  <a:pt x="18634" y="15014"/>
                </a:cubicBezTo>
                <a:cubicBezTo>
                  <a:pt x="18602" y="15014"/>
                  <a:pt x="18607" y="15266"/>
                  <a:pt x="18607" y="15266"/>
                </a:cubicBezTo>
                <a:cubicBezTo>
                  <a:pt x="18607" y="15266"/>
                  <a:pt x="18576" y="15177"/>
                  <a:pt x="18528" y="15064"/>
                </a:cubicBezTo>
                <a:cubicBezTo>
                  <a:pt x="18481" y="14951"/>
                  <a:pt x="18533" y="15140"/>
                  <a:pt x="18486" y="15253"/>
                </a:cubicBezTo>
                <a:cubicBezTo>
                  <a:pt x="18439" y="15366"/>
                  <a:pt x="18455" y="15329"/>
                  <a:pt x="18433" y="15455"/>
                </a:cubicBezTo>
                <a:cubicBezTo>
                  <a:pt x="18413" y="15581"/>
                  <a:pt x="18365" y="15530"/>
                  <a:pt x="18318" y="15404"/>
                </a:cubicBezTo>
                <a:cubicBezTo>
                  <a:pt x="18270" y="15278"/>
                  <a:pt x="18244" y="15366"/>
                  <a:pt x="18212" y="15404"/>
                </a:cubicBezTo>
                <a:cubicBezTo>
                  <a:pt x="18181" y="15442"/>
                  <a:pt x="18155" y="15656"/>
                  <a:pt x="18139" y="15706"/>
                </a:cubicBezTo>
                <a:cubicBezTo>
                  <a:pt x="18123" y="15757"/>
                  <a:pt x="17972" y="15616"/>
                  <a:pt x="17945" y="15679"/>
                </a:cubicBezTo>
                <a:cubicBezTo>
                  <a:pt x="17919" y="15742"/>
                  <a:pt x="17949" y="16148"/>
                  <a:pt x="17949" y="16198"/>
                </a:cubicBezTo>
                <a:cubicBezTo>
                  <a:pt x="17949" y="16249"/>
                  <a:pt x="17839" y="16223"/>
                  <a:pt x="17802" y="16287"/>
                </a:cubicBezTo>
                <a:cubicBezTo>
                  <a:pt x="17765" y="16350"/>
                  <a:pt x="17708" y="16312"/>
                  <a:pt x="17671" y="16312"/>
                </a:cubicBezTo>
                <a:cubicBezTo>
                  <a:pt x="17634" y="16312"/>
                  <a:pt x="17508" y="16551"/>
                  <a:pt x="17466" y="16614"/>
                </a:cubicBezTo>
                <a:cubicBezTo>
                  <a:pt x="17423" y="16677"/>
                  <a:pt x="17352" y="16904"/>
                  <a:pt x="17373" y="16967"/>
                </a:cubicBezTo>
                <a:cubicBezTo>
                  <a:pt x="17394" y="17030"/>
                  <a:pt x="17508" y="17181"/>
                  <a:pt x="17481" y="17207"/>
                </a:cubicBezTo>
                <a:cubicBezTo>
                  <a:pt x="17455" y="17232"/>
                  <a:pt x="17439" y="17408"/>
                  <a:pt x="17502" y="17559"/>
                </a:cubicBezTo>
                <a:cubicBezTo>
                  <a:pt x="17565" y="17711"/>
                  <a:pt x="17544" y="17749"/>
                  <a:pt x="17550" y="17824"/>
                </a:cubicBezTo>
                <a:cubicBezTo>
                  <a:pt x="17555" y="17900"/>
                  <a:pt x="17581" y="17925"/>
                  <a:pt x="17623" y="18051"/>
                </a:cubicBezTo>
                <a:cubicBezTo>
                  <a:pt x="17665" y="18177"/>
                  <a:pt x="17550" y="18278"/>
                  <a:pt x="17534" y="18354"/>
                </a:cubicBezTo>
                <a:cubicBezTo>
                  <a:pt x="17518" y="18429"/>
                  <a:pt x="17571" y="18542"/>
                  <a:pt x="17602" y="18606"/>
                </a:cubicBezTo>
                <a:cubicBezTo>
                  <a:pt x="17634" y="18668"/>
                  <a:pt x="17713" y="18631"/>
                  <a:pt x="17760" y="18593"/>
                </a:cubicBezTo>
                <a:cubicBezTo>
                  <a:pt x="17808" y="18555"/>
                  <a:pt x="17860" y="18454"/>
                  <a:pt x="17892" y="18442"/>
                </a:cubicBezTo>
                <a:cubicBezTo>
                  <a:pt x="17923" y="18429"/>
                  <a:pt x="18102" y="18548"/>
                  <a:pt x="18102" y="18548"/>
                </a:cubicBezTo>
                <a:cubicBezTo>
                  <a:pt x="18102" y="18548"/>
                  <a:pt x="18123" y="18227"/>
                  <a:pt x="18160" y="18126"/>
                </a:cubicBezTo>
                <a:cubicBezTo>
                  <a:pt x="18197" y="18026"/>
                  <a:pt x="18313" y="18114"/>
                  <a:pt x="18313" y="18114"/>
                </a:cubicBezTo>
                <a:cubicBezTo>
                  <a:pt x="18313" y="18114"/>
                  <a:pt x="18360" y="18038"/>
                  <a:pt x="18486" y="17975"/>
                </a:cubicBezTo>
                <a:cubicBezTo>
                  <a:pt x="18612" y="17912"/>
                  <a:pt x="18560" y="18038"/>
                  <a:pt x="18607" y="18076"/>
                </a:cubicBezTo>
                <a:cubicBezTo>
                  <a:pt x="18654" y="18114"/>
                  <a:pt x="18717" y="18139"/>
                  <a:pt x="18754" y="18202"/>
                </a:cubicBezTo>
                <a:cubicBezTo>
                  <a:pt x="18791" y="18265"/>
                  <a:pt x="18754" y="18416"/>
                  <a:pt x="18749" y="18479"/>
                </a:cubicBezTo>
                <a:cubicBezTo>
                  <a:pt x="18744" y="18542"/>
                  <a:pt x="18839" y="18517"/>
                  <a:pt x="18844" y="18454"/>
                </a:cubicBezTo>
                <a:cubicBezTo>
                  <a:pt x="18849" y="18391"/>
                  <a:pt x="18875" y="18328"/>
                  <a:pt x="18928" y="18253"/>
                </a:cubicBezTo>
                <a:cubicBezTo>
                  <a:pt x="18981" y="18177"/>
                  <a:pt x="18938" y="18366"/>
                  <a:pt x="18960" y="18479"/>
                </a:cubicBezTo>
                <a:cubicBezTo>
                  <a:pt x="18981" y="18593"/>
                  <a:pt x="19012" y="18326"/>
                  <a:pt x="19012" y="18454"/>
                </a:cubicBezTo>
                <a:cubicBezTo>
                  <a:pt x="19012" y="18492"/>
                  <a:pt x="19028" y="18530"/>
                  <a:pt x="19033" y="18568"/>
                </a:cubicBezTo>
                <a:close/>
                <a:moveTo>
                  <a:pt x="168" y="3457"/>
                </a:moveTo>
                <a:cubicBezTo>
                  <a:pt x="95" y="3469"/>
                  <a:pt x="0" y="3558"/>
                  <a:pt x="0" y="3558"/>
                </a:cubicBezTo>
                <a:cubicBezTo>
                  <a:pt x="0" y="3558"/>
                  <a:pt x="26" y="3671"/>
                  <a:pt x="74" y="3747"/>
                </a:cubicBezTo>
                <a:cubicBezTo>
                  <a:pt x="121" y="3822"/>
                  <a:pt x="237" y="3822"/>
                  <a:pt x="237" y="3822"/>
                </a:cubicBezTo>
                <a:cubicBezTo>
                  <a:pt x="237" y="3822"/>
                  <a:pt x="316" y="3835"/>
                  <a:pt x="347" y="3772"/>
                </a:cubicBezTo>
                <a:cubicBezTo>
                  <a:pt x="379" y="3709"/>
                  <a:pt x="416" y="3721"/>
                  <a:pt x="437" y="3734"/>
                </a:cubicBezTo>
                <a:cubicBezTo>
                  <a:pt x="458" y="3747"/>
                  <a:pt x="421" y="3911"/>
                  <a:pt x="363" y="3898"/>
                </a:cubicBezTo>
                <a:cubicBezTo>
                  <a:pt x="305" y="3885"/>
                  <a:pt x="237" y="3911"/>
                  <a:pt x="189" y="3999"/>
                </a:cubicBezTo>
                <a:cubicBezTo>
                  <a:pt x="142" y="4087"/>
                  <a:pt x="100" y="4100"/>
                  <a:pt x="121" y="4200"/>
                </a:cubicBezTo>
                <a:cubicBezTo>
                  <a:pt x="142" y="4301"/>
                  <a:pt x="221" y="4427"/>
                  <a:pt x="226" y="4490"/>
                </a:cubicBezTo>
                <a:cubicBezTo>
                  <a:pt x="232" y="4553"/>
                  <a:pt x="321" y="4452"/>
                  <a:pt x="331" y="4389"/>
                </a:cubicBezTo>
                <a:cubicBezTo>
                  <a:pt x="342" y="4326"/>
                  <a:pt x="395" y="4326"/>
                  <a:pt x="379" y="4465"/>
                </a:cubicBezTo>
                <a:cubicBezTo>
                  <a:pt x="363" y="4604"/>
                  <a:pt x="431" y="4629"/>
                  <a:pt x="431" y="4629"/>
                </a:cubicBezTo>
                <a:cubicBezTo>
                  <a:pt x="431" y="4629"/>
                  <a:pt x="463" y="4503"/>
                  <a:pt x="479" y="4528"/>
                </a:cubicBezTo>
                <a:cubicBezTo>
                  <a:pt x="495" y="4553"/>
                  <a:pt x="547" y="4667"/>
                  <a:pt x="547" y="4667"/>
                </a:cubicBezTo>
                <a:cubicBezTo>
                  <a:pt x="547" y="4667"/>
                  <a:pt x="616" y="4553"/>
                  <a:pt x="637" y="4629"/>
                </a:cubicBezTo>
                <a:cubicBezTo>
                  <a:pt x="658" y="4704"/>
                  <a:pt x="605" y="4767"/>
                  <a:pt x="573" y="4805"/>
                </a:cubicBezTo>
                <a:cubicBezTo>
                  <a:pt x="542" y="4843"/>
                  <a:pt x="426" y="4944"/>
                  <a:pt x="400" y="4982"/>
                </a:cubicBezTo>
                <a:cubicBezTo>
                  <a:pt x="374" y="5019"/>
                  <a:pt x="274" y="5133"/>
                  <a:pt x="247" y="5133"/>
                </a:cubicBezTo>
                <a:cubicBezTo>
                  <a:pt x="221" y="5133"/>
                  <a:pt x="210" y="5284"/>
                  <a:pt x="258" y="5272"/>
                </a:cubicBezTo>
                <a:cubicBezTo>
                  <a:pt x="305" y="5259"/>
                  <a:pt x="437" y="5145"/>
                  <a:pt x="473" y="5108"/>
                </a:cubicBezTo>
                <a:cubicBezTo>
                  <a:pt x="510" y="5070"/>
                  <a:pt x="524" y="5233"/>
                  <a:pt x="618" y="5119"/>
                </a:cubicBezTo>
                <a:cubicBezTo>
                  <a:pt x="713" y="5006"/>
                  <a:pt x="742" y="4830"/>
                  <a:pt x="768" y="4843"/>
                </a:cubicBezTo>
                <a:cubicBezTo>
                  <a:pt x="794" y="4856"/>
                  <a:pt x="800" y="4944"/>
                  <a:pt x="842" y="4969"/>
                </a:cubicBezTo>
                <a:cubicBezTo>
                  <a:pt x="884" y="4994"/>
                  <a:pt x="921" y="4894"/>
                  <a:pt x="947" y="4856"/>
                </a:cubicBezTo>
                <a:cubicBezTo>
                  <a:pt x="973" y="4818"/>
                  <a:pt x="994" y="4667"/>
                  <a:pt x="968" y="4679"/>
                </a:cubicBezTo>
                <a:cubicBezTo>
                  <a:pt x="942" y="4692"/>
                  <a:pt x="873" y="4679"/>
                  <a:pt x="873" y="4679"/>
                </a:cubicBezTo>
                <a:cubicBezTo>
                  <a:pt x="873" y="4679"/>
                  <a:pt x="947" y="4579"/>
                  <a:pt x="947" y="4516"/>
                </a:cubicBezTo>
                <a:cubicBezTo>
                  <a:pt x="947" y="4452"/>
                  <a:pt x="957" y="4351"/>
                  <a:pt x="1000" y="4314"/>
                </a:cubicBezTo>
                <a:cubicBezTo>
                  <a:pt x="1042" y="4276"/>
                  <a:pt x="1042" y="4301"/>
                  <a:pt x="1015" y="4452"/>
                </a:cubicBezTo>
                <a:cubicBezTo>
                  <a:pt x="989" y="4604"/>
                  <a:pt x="1068" y="4540"/>
                  <a:pt x="1099" y="4477"/>
                </a:cubicBezTo>
                <a:cubicBezTo>
                  <a:pt x="1131" y="4414"/>
                  <a:pt x="1169" y="4586"/>
                  <a:pt x="1227" y="4498"/>
                </a:cubicBezTo>
                <a:cubicBezTo>
                  <a:pt x="1285" y="4409"/>
                  <a:pt x="1268" y="4238"/>
                  <a:pt x="1299" y="4238"/>
                </a:cubicBezTo>
                <a:cubicBezTo>
                  <a:pt x="1331" y="4238"/>
                  <a:pt x="1389" y="4377"/>
                  <a:pt x="1420" y="4326"/>
                </a:cubicBezTo>
                <a:cubicBezTo>
                  <a:pt x="1452" y="4276"/>
                  <a:pt x="1533" y="4431"/>
                  <a:pt x="1585" y="4431"/>
                </a:cubicBezTo>
                <a:cubicBezTo>
                  <a:pt x="1638" y="4431"/>
                  <a:pt x="1815" y="4553"/>
                  <a:pt x="1846" y="4553"/>
                </a:cubicBezTo>
                <a:cubicBezTo>
                  <a:pt x="1878" y="4553"/>
                  <a:pt x="1973" y="4641"/>
                  <a:pt x="1978" y="4805"/>
                </a:cubicBezTo>
                <a:cubicBezTo>
                  <a:pt x="1983" y="4969"/>
                  <a:pt x="2015" y="4956"/>
                  <a:pt x="2046" y="4956"/>
                </a:cubicBezTo>
                <a:cubicBezTo>
                  <a:pt x="2078" y="4956"/>
                  <a:pt x="2151" y="5019"/>
                  <a:pt x="2151" y="5082"/>
                </a:cubicBezTo>
                <a:cubicBezTo>
                  <a:pt x="2151" y="5145"/>
                  <a:pt x="2130" y="5398"/>
                  <a:pt x="2183" y="5461"/>
                </a:cubicBezTo>
                <a:cubicBezTo>
                  <a:pt x="2236" y="5523"/>
                  <a:pt x="2283" y="5625"/>
                  <a:pt x="2304" y="5599"/>
                </a:cubicBezTo>
                <a:cubicBezTo>
                  <a:pt x="2325" y="5574"/>
                  <a:pt x="2304" y="5372"/>
                  <a:pt x="2278" y="5347"/>
                </a:cubicBezTo>
                <a:cubicBezTo>
                  <a:pt x="2251" y="5322"/>
                  <a:pt x="2267" y="5234"/>
                  <a:pt x="2257" y="5183"/>
                </a:cubicBezTo>
                <a:cubicBezTo>
                  <a:pt x="2246" y="5133"/>
                  <a:pt x="2288" y="5133"/>
                  <a:pt x="2304" y="5221"/>
                </a:cubicBezTo>
                <a:cubicBezTo>
                  <a:pt x="2320" y="5309"/>
                  <a:pt x="2362" y="5473"/>
                  <a:pt x="2388" y="5473"/>
                </a:cubicBezTo>
                <a:cubicBezTo>
                  <a:pt x="2415" y="5473"/>
                  <a:pt x="2472" y="5625"/>
                  <a:pt x="2457" y="5713"/>
                </a:cubicBezTo>
                <a:cubicBezTo>
                  <a:pt x="2441" y="5801"/>
                  <a:pt x="2462" y="5980"/>
                  <a:pt x="2509" y="5980"/>
                </a:cubicBezTo>
                <a:cubicBezTo>
                  <a:pt x="2557" y="5980"/>
                  <a:pt x="2625" y="6104"/>
                  <a:pt x="2646" y="6116"/>
                </a:cubicBezTo>
                <a:cubicBezTo>
                  <a:pt x="2667" y="6128"/>
                  <a:pt x="2679" y="6238"/>
                  <a:pt x="2679" y="6276"/>
                </a:cubicBezTo>
                <a:cubicBezTo>
                  <a:pt x="2679" y="6314"/>
                  <a:pt x="2720" y="6481"/>
                  <a:pt x="2720" y="6570"/>
                </a:cubicBezTo>
                <a:cubicBezTo>
                  <a:pt x="2720" y="6658"/>
                  <a:pt x="2704" y="7011"/>
                  <a:pt x="2699" y="7149"/>
                </a:cubicBezTo>
                <a:cubicBezTo>
                  <a:pt x="2693" y="7288"/>
                  <a:pt x="2741" y="7527"/>
                  <a:pt x="2793" y="7653"/>
                </a:cubicBezTo>
                <a:cubicBezTo>
                  <a:pt x="2846" y="7780"/>
                  <a:pt x="2836" y="8062"/>
                  <a:pt x="2868" y="8112"/>
                </a:cubicBezTo>
                <a:cubicBezTo>
                  <a:pt x="2899" y="8163"/>
                  <a:pt x="2978" y="8258"/>
                  <a:pt x="3025" y="8246"/>
                </a:cubicBezTo>
                <a:cubicBezTo>
                  <a:pt x="3072" y="8233"/>
                  <a:pt x="3104" y="8321"/>
                  <a:pt x="3146" y="8498"/>
                </a:cubicBezTo>
                <a:cubicBezTo>
                  <a:pt x="3188" y="8674"/>
                  <a:pt x="3230" y="8964"/>
                  <a:pt x="3262" y="8989"/>
                </a:cubicBezTo>
                <a:cubicBezTo>
                  <a:pt x="3293" y="9014"/>
                  <a:pt x="3346" y="9103"/>
                  <a:pt x="3319" y="9166"/>
                </a:cubicBezTo>
                <a:cubicBezTo>
                  <a:pt x="3293" y="9229"/>
                  <a:pt x="3251" y="9367"/>
                  <a:pt x="3298" y="9367"/>
                </a:cubicBezTo>
                <a:cubicBezTo>
                  <a:pt x="3346" y="9367"/>
                  <a:pt x="3361" y="9304"/>
                  <a:pt x="3398" y="9418"/>
                </a:cubicBezTo>
                <a:cubicBezTo>
                  <a:pt x="3435" y="9531"/>
                  <a:pt x="3483" y="9594"/>
                  <a:pt x="3477" y="9670"/>
                </a:cubicBezTo>
                <a:cubicBezTo>
                  <a:pt x="3472" y="9745"/>
                  <a:pt x="3519" y="9770"/>
                  <a:pt x="3540" y="9783"/>
                </a:cubicBezTo>
                <a:cubicBezTo>
                  <a:pt x="3561" y="9796"/>
                  <a:pt x="3609" y="10023"/>
                  <a:pt x="3656" y="9922"/>
                </a:cubicBezTo>
                <a:cubicBezTo>
                  <a:pt x="3703" y="9821"/>
                  <a:pt x="3593" y="9670"/>
                  <a:pt x="3561" y="9607"/>
                </a:cubicBezTo>
                <a:cubicBezTo>
                  <a:pt x="3530" y="9544"/>
                  <a:pt x="3561" y="9405"/>
                  <a:pt x="3488" y="9267"/>
                </a:cubicBezTo>
                <a:cubicBezTo>
                  <a:pt x="3414" y="9128"/>
                  <a:pt x="3425" y="9027"/>
                  <a:pt x="3372" y="8926"/>
                </a:cubicBezTo>
                <a:cubicBezTo>
                  <a:pt x="3319" y="8826"/>
                  <a:pt x="3277" y="8737"/>
                  <a:pt x="3330" y="8649"/>
                </a:cubicBezTo>
                <a:cubicBezTo>
                  <a:pt x="3382" y="8561"/>
                  <a:pt x="3388" y="8737"/>
                  <a:pt x="3409" y="8851"/>
                </a:cubicBezTo>
                <a:cubicBezTo>
                  <a:pt x="3430" y="8964"/>
                  <a:pt x="3540" y="9191"/>
                  <a:pt x="3588" y="9292"/>
                </a:cubicBezTo>
                <a:cubicBezTo>
                  <a:pt x="3635" y="9393"/>
                  <a:pt x="3719" y="9745"/>
                  <a:pt x="3745" y="9745"/>
                </a:cubicBezTo>
                <a:cubicBezTo>
                  <a:pt x="3772" y="9745"/>
                  <a:pt x="3845" y="9947"/>
                  <a:pt x="3845" y="9947"/>
                </a:cubicBezTo>
                <a:cubicBezTo>
                  <a:pt x="3845" y="9947"/>
                  <a:pt x="3887" y="10111"/>
                  <a:pt x="3872" y="10161"/>
                </a:cubicBezTo>
                <a:cubicBezTo>
                  <a:pt x="3856" y="10211"/>
                  <a:pt x="3893" y="10401"/>
                  <a:pt x="3930" y="10451"/>
                </a:cubicBezTo>
                <a:cubicBezTo>
                  <a:pt x="3966" y="10502"/>
                  <a:pt x="4127" y="10503"/>
                  <a:pt x="4135" y="10691"/>
                </a:cubicBezTo>
                <a:cubicBezTo>
                  <a:pt x="4137" y="10740"/>
                  <a:pt x="4163" y="10981"/>
                  <a:pt x="4221" y="10981"/>
                </a:cubicBezTo>
                <a:cubicBezTo>
                  <a:pt x="4279" y="10981"/>
                  <a:pt x="4356" y="10918"/>
                  <a:pt x="4371" y="10955"/>
                </a:cubicBezTo>
                <a:cubicBezTo>
                  <a:pt x="4387" y="10993"/>
                  <a:pt x="4435" y="11144"/>
                  <a:pt x="4466" y="11056"/>
                </a:cubicBezTo>
                <a:cubicBezTo>
                  <a:pt x="4498" y="10968"/>
                  <a:pt x="4503" y="10930"/>
                  <a:pt x="4550" y="10930"/>
                </a:cubicBezTo>
                <a:cubicBezTo>
                  <a:pt x="4598" y="10930"/>
                  <a:pt x="4619" y="11018"/>
                  <a:pt x="4645" y="11081"/>
                </a:cubicBezTo>
                <a:cubicBezTo>
                  <a:pt x="4671" y="11144"/>
                  <a:pt x="4745" y="11308"/>
                  <a:pt x="4782" y="11296"/>
                </a:cubicBezTo>
                <a:cubicBezTo>
                  <a:pt x="4819" y="11283"/>
                  <a:pt x="4866" y="11396"/>
                  <a:pt x="4892" y="11359"/>
                </a:cubicBezTo>
                <a:cubicBezTo>
                  <a:pt x="4919" y="11321"/>
                  <a:pt x="4961" y="11384"/>
                  <a:pt x="4982" y="11409"/>
                </a:cubicBezTo>
                <a:cubicBezTo>
                  <a:pt x="5003" y="11434"/>
                  <a:pt x="5047" y="11528"/>
                  <a:pt x="5042" y="11679"/>
                </a:cubicBezTo>
                <a:cubicBezTo>
                  <a:pt x="5036" y="11830"/>
                  <a:pt x="5113" y="11863"/>
                  <a:pt x="5145" y="11901"/>
                </a:cubicBezTo>
                <a:cubicBezTo>
                  <a:pt x="5176" y="11938"/>
                  <a:pt x="5218" y="12026"/>
                  <a:pt x="5245" y="12090"/>
                </a:cubicBezTo>
                <a:cubicBezTo>
                  <a:pt x="5271" y="12152"/>
                  <a:pt x="5329" y="12165"/>
                  <a:pt x="5345" y="12203"/>
                </a:cubicBezTo>
                <a:cubicBezTo>
                  <a:pt x="5360" y="12241"/>
                  <a:pt x="5371" y="12316"/>
                  <a:pt x="5418" y="12254"/>
                </a:cubicBezTo>
                <a:cubicBezTo>
                  <a:pt x="5466" y="12190"/>
                  <a:pt x="5455" y="12077"/>
                  <a:pt x="5455" y="12077"/>
                </a:cubicBezTo>
                <a:cubicBezTo>
                  <a:pt x="5455" y="12077"/>
                  <a:pt x="5508" y="12052"/>
                  <a:pt x="5534" y="12102"/>
                </a:cubicBezTo>
                <a:cubicBezTo>
                  <a:pt x="5560" y="12152"/>
                  <a:pt x="5576" y="12316"/>
                  <a:pt x="5592" y="12341"/>
                </a:cubicBezTo>
                <a:cubicBezTo>
                  <a:pt x="5608" y="12367"/>
                  <a:pt x="5639" y="12556"/>
                  <a:pt x="5618" y="12694"/>
                </a:cubicBezTo>
                <a:cubicBezTo>
                  <a:pt x="5597" y="12833"/>
                  <a:pt x="5602" y="12972"/>
                  <a:pt x="5581" y="12972"/>
                </a:cubicBezTo>
                <a:cubicBezTo>
                  <a:pt x="5560" y="12972"/>
                  <a:pt x="5502" y="13104"/>
                  <a:pt x="5471" y="13142"/>
                </a:cubicBezTo>
                <a:cubicBezTo>
                  <a:pt x="5439" y="13179"/>
                  <a:pt x="5387" y="13387"/>
                  <a:pt x="5392" y="13451"/>
                </a:cubicBezTo>
                <a:cubicBezTo>
                  <a:pt x="5397" y="13514"/>
                  <a:pt x="5415" y="13713"/>
                  <a:pt x="5405" y="13801"/>
                </a:cubicBezTo>
                <a:cubicBezTo>
                  <a:pt x="5394" y="13890"/>
                  <a:pt x="5355" y="13980"/>
                  <a:pt x="5371" y="14118"/>
                </a:cubicBezTo>
                <a:cubicBezTo>
                  <a:pt x="5387" y="14257"/>
                  <a:pt x="5497" y="14295"/>
                  <a:pt x="5502" y="14421"/>
                </a:cubicBezTo>
                <a:cubicBezTo>
                  <a:pt x="5508" y="14547"/>
                  <a:pt x="5587" y="14824"/>
                  <a:pt x="5597" y="14950"/>
                </a:cubicBezTo>
                <a:cubicBezTo>
                  <a:pt x="5608" y="15076"/>
                  <a:pt x="5664" y="15222"/>
                  <a:pt x="5664" y="15398"/>
                </a:cubicBezTo>
                <a:cubicBezTo>
                  <a:pt x="5664" y="15575"/>
                  <a:pt x="5823" y="15681"/>
                  <a:pt x="5850" y="15694"/>
                </a:cubicBezTo>
                <a:cubicBezTo>
                  <a:pt x="5876" y="15706"/>
                  <a:pt x="5923" y="15820"/>
                  <a:pt x="5960" y="15857"/>
                </a:cubicBezTo>
                <a:cubicBezTo>
                  <a:pt x="5997" y="15895"/>
                  <a:pt x="6029" y="15971"/>
                  <a:pt x="6055" y="16072"/>
                </a:cubicBezTo>
                <a:cubicBezTo>
                  <a:pt x="6081" y="16173"/>
                  <a:pt x="6076" y="16324"/>
                  <a:pt x="6076" y="16362"/>
                </a:cubicBezTo>
                <a:cubicBezTo>
                  <a:pt x="6076" y="16399"/>
                  <a:pt x="6060" y="16790"/>
                  <a:pt x="6044" y="17017"/>
                </a:cubicBezTo>
                <a:cubicBezTo>
                  <a:pt x="6029" y="17244"/>
                  <a:pt x="6082" y="17458"/>
                  <a:pt x="6051" y="17521"/>
                </a:cubicBezTo>
                <a:cubicBezTo>
                  <a:pt x="6019" y="17584"/>
                  <a:pt x="5960" y="17609"/>
                  <a:pt x="5992" y="17685"/>
                </a:cubicBezTo>
                <a:cubicBezTo>
                  <a:pt x="6023" y="17761"/>
                  <a:pt x="5955" y="17811"/>
                  <a:pt x="5955" y="17849"/>
                </a:cubicBezTo>
                <a:cubicBezTo>
                  <a:pt x="5955" y="17887"/>
                  <a:pt x="5997" y="18088"/>
                  <a:pt x="5976" y="18176"/>
                </a:cubicBezTo>
                <a:cubicBezTo>
                  <a:pt x="5955" y="18265"/>
                  <a:pt x="5939" y="18391"/>
                  <a:pt x="5923" y="18466"/>
                </a:cubicBezTo>
                <a:cubicBezTo>
                  <a:pt x="5907" y="18542"/>
                  <a:pt x="5871" y="18618"/>
                  <a:pt x="5881" y="18731"/>
                </a:cubicBezTo>
                <a:cubicBezTo>
                  <a:pt x="5892" y="18845"/>
                  <a:pt x="5839" y="18807"/>
                  <a:pt x="5839" y="18920"/>
                </a:cubicBezTo>
                <a:cubicBezTo>
                  <a:pt x="5839" y="19034"/>
                  <a:pt x="5886" y="18983"/>
                  <a:pt x="5876" y="19122"/>
                </a:cubicBezTo>
                <a:cubicBezTo>
                  <a:pt x="5865" y="19261"/>
                  <a:pt x="5839" y="19298"/>
                  <a:pt x="5839" y="19399"/>
                </a:cubicBezTo>
                <a:cubicBezTo>
                  <a:pt x="5839" y="19500"/>
                  <a:pt x="5865" y="19639"/>
                  <a:pt x="5865" y="19676"/>
                </a:cubicBezTo>
                <a:cubicBezTo>
                  <a:pt x="5865" y="19714"/>
                  <a:pt x="5839" y="19840"/>
                  <a:pt x="5802" y="19941"/>
                </a:cubicBezTo>
                <a:cubicBezTo>
                  <a:pt x="5765" y="20042"/>
                  <a:pt x="5739" y="20105"/>
                  <a:pt x="5744" y="20168"/>
                </a:cubicBezTo>
                <a:cubicBezTo>
                  <a:pt x="5750" y="20231"/>
                  <a:pt x="5786" y="20306"/>
                  <a:pt x="5781" y="20344"/>
                </a:cubicBezTo>
                <a:cubicBezTo>
                  <a:pt x="5776" y="20382"/>
                  <a:pt x="5729" y="20508"/>
                  <a:pt x="5734" y="20596"/>
                </a:cubicBezTo>
                <a:cubicBezTo>
                  <a:pt x="5739" y="20685"/>
                  <a:pt x="5786" y="20647"/>
                  <a:pt x="5797" y="20710"/>
                </a:cubicBezTo>
                <a:cubicBezTo>
                  <a:pt x="5807" y="20773"/>
                  <a:pt x="5734" y="20823"/>
                  <a:pt x="5765" y="20886"/>
                </a:cubicBezTo>
                <a:cubicBezTo>
                  <a:pt x="5797" y="20949"/>
                  <a:pt x="5839" y="20937"/>
                  <a:pt x="5829" y="21088"/>
                </a:cubicBezTo>
                <a:cubicBezTo>
                  <a:pt x="5818" y="21239"/>
                  <a:pt x="5886" y="21277"/>
                  <a:pt x="5902" y="21315"/>
                </a:cubicBezTo>
                <a:cubicBezTo>
                  <a:pt x="5918" y="21353"/>
                  <a:pt x="5949" y="21441"/>
                  <a:pt x="5976" y="21441"/>
                </a:cubicBezTo>
                <a:cubicBezTo>
                  <a:pt x="6002" y="21441"/>
                  <a:pt x="6023" y="21403"/>
                  <a:pt x="6034" y="21264"/>
                </a:cubicBezTo>
                <a:cubicBezTo>
                  <a:pt x="6044" y="21126"/>
                  <a:pt x="6118" y="21239"/>
                  <a:pt x="6065" y="21340"/>
                </a:cubicBezTo>
                <a:cubicBezTo>
                  <a:pt x="6013" y="21441"/>
                  <a:pt x="5986" y="21491"/>
                  <a:pt x="6002" y="21491"/>
                </a:cubicBezTo>
                <a:cubicBezTo>
                  <a:pt x="6018" y="21491"/>
                  <a:pt x="6097" y="21592"/>
                  <a:pt x="6139" y="21592"/>
                </a:cubicBezTo>
                <a:cubicBezTo>
                  <a:pt x="6181" y="21592"/>
                  <a:pt x="6265" y="21541"/>
                  <a:pt x="6281" y="21529"/>
                </a:cubicBezTo>
                <a:cubicBezTo>
                  <a:pt x="6297" y="21516"/>
                  <a:pt x="6412" y="21478"/>
                  <a:pt x="6423" y="21441"/>
                </a:cubicBezTo>
                <a:cubicBezTo>
                  <a:pt x="6433" y="21403"/>
                  <a:pt x="6333" y="21416"/>
                  <a:pt x="6286" y="21378"/>
                </a:cubicBezTo>
                <a:cubicBezTo>
                  <a:pt x="6239" y="21340"/>
                  <a:pt x="6155" y="21151"/>
                  <a:pt x="6144" y="21075"/>
                </a:cubicBezTo>
                <a:cubicBezTo>
                  <a:pt x="6133" y="21000"/>
                  <a:pt x="6133" y="20848"/>
                  <a:pt x="6170" y="20798"/>
                </a:cubicBezTo>
                <a:cubicBezTo>
                  <a:pt x="6207" y="20747"/>
                  <a:pt x="6297" y="20571"/>
                  <a:pt x="6318" y="20533"/>
                </a:cubicBezTo>
                <a:cubicBezTo>
                  <a:pt x="6339" y="20496"/>
                  <a:pt x="6370" y="20319"/>
                  <a:pt x="6354" y="20294"/>
                </a:cubicBezTo>
                <a:cubicBezTo>
                  <a:pt x="6339" y="20269"/>
                  <a:pt x="6260" y="20294"/>
                  <a:pt x="6249" y="20256"/>
                </a:cubicBezTo>
                <a:cubicBezTo>
                  <a:pt x="6239" y="20218"/>
                  <a:pt x="6239" y="20168"/>
                  <a:pt x="6291" y="20080"/>
                </a:cubicBezTo>
                <a:cubicBezTo>
                  <a:pt x="6344" y="19991"/>
                  <a:pt x="6370" y="19866"/>
                  <a:pt x="6391" y="19828"/>
                </a:cubicBezTo>
                <a:cubicBezTo>
                  <a:pt x="6412" y="19790"/>
                  <a:pt x="6454" y="19714"/>
                  <a:pt x="6470" y="19626"/>
                </a:cubicBezTo>
                <a:cubicBezTo>
                  <a:pt x="6486" y="19538"/>
                  <a:pt x="6454" y="19588"/>
                  <a:pt x="6423" y="19588"/>
                </a:cubicBezTo>
                <a:cubicBezTo>
                  <a:pt x="6391" y="19588"/>
                  <a:pt x="6376" y="19450"/>
                  <a:pt x="6376" y="19386"/>
                </a:cubicBezTo>
                <a:cubicBezTo>
                  <a:pt x="6376" y="19324"/>
                  <a:pt x="6454" y="19412"/>
                  <a:pt x="6512" y="19437"/>
                </a:cubicBezTo>
                <a:cubicBezTo>
                  <a:pt x="6570" y="19462"/>
                  <a:pt x="6544" y="19374"/>
                  <a:pt x="6539" y="19299"/>
                </a:cubicBezTo>
                <a:cubicBezTo>
                  <a:pt x="6533" y="19223"/>
                  <a:pt x="6549" y="19097"/>
                  <a:pt x="6581" y="19135"/>
                </a:cubicBezTo>
                <a:cubicBezTo>
                  <a:pt x="6612" y="19172"/>
                  <a:pt x="6775" y="19122"/>
                  <a:pt x="6796" y="19109"/>
                </a:cubicBezTo>
                <a:cubicBezTo>
                  <a:pt x="6818" y="19097"/>
                  <a:pt x="6875" y="18870"/>
                  <a:pt x="6896" y="18807"/>
                </a:cubicBezTo>
                <a:cubicBezTo>
                  <a:pt x="6917" y="18744"/>
                  <a:pt x="6923" y="18681"/>
                  <a:pt x="6896" y="18643"/>
                </a:cubicBezTo>
                <a:cubicBezTo>
                  <a:pt x="6870" y="18605"/>
                  <a:pt x="6797" y="18458"/>
                  <a:pt x="6786" y="18420"/>
                </a:cubicBezTo>
                <a:cubicBezTo>
                  <a:pt x="6776" y="18382"/>
                  <a:pt x="6812" y="18164"/>
                  <a:pt x="6823" y="18101"/>
                </a:cubicBezTo>
                <a:cubicBezTo>
                  <a:pt x="6833" y="18038"/>
                  <a:pt x="6823" y="18466"/>
                  <a:pt x="6896" y="18517"/>
                </a:cubicBezTo>
                <a:cubicBezTo>
                  <a:pt x="6970" y="18567"/>
                  <a:pt x="7012" y="18592"/>
                  <a:pt x="7080" y="18441"/>
                </a:cubicBezTo>
                <a:cubicBezTo>
                  <a:pt x="7149" y="18290"/>
                  <a:pt x="7202" y="18189"/>
                  <a:pt x="7207" y="18088"/>
                </a:cubicBezTo>
                <a:cubicBezTo>
                  <a:pt x="7212" y="17987"/>
                  <a:pt x="7228" y="17887"/>
                  <a:pt x="7254" y="17849"/>
                </a:cubicBezTo>
                <a:cubicBezTo>
                  <a:pt x="7280" y="17811"/>
                  <a:pt x="7302" y="17838"/>
                  <a:pt x="7333" y="17674"/>
                </a:cubicBezTo>
                <a:cubicBezTo>
                  <a:pt x="7365" y="17511"/>
                  <a:pt x="7391" y="17635"/>
                  <a:pt x="7422" y="17496"/>
                </a:cubicBezTo>
                <a:cubicBezTo>
                  <a:pt x="7454" y="17357"/>
                  <a:pt x="7370" y="17181"/>
                  <a:pt x="7433" y="17080"/>
                </a:cubicBezTo>
                <a:cubicBezTo>
                  <a:pt x="7496" y="16979"/>
                  <a:pt x="7606" y="16853"/>
                  <a:pt x="7606" y="16853"/>
                </a:cubicBezTo>
                <a:cubicBezTo>
                  <a:pt x="7606" y="16853"/>
                  <a:pt x="7638" y="16815"/>
                  <a:pt x="7701" y="16778"/>
                </a:cubicBezTo>
                <a:cubicBezTo>
                  <a:pt x="7764" y="16740"/>
                  <a:pt x="7833" y="16765"/>
                  <a:pt x="7854" y="16689"/>
                </a:cubicBezTo>
                <a:cubicBezTo>
                  <a:pt x="7875" y="16614"/>
                  <a:pt x="7896" y="16450"/>
                  <a:pt x="7927" y="16362"/>
                </a:cubicBezTo>
                <a:cubicBezTo>
                  <a:pt x="7959" y="16274"/>
                  <a:pt x="7996" y="16135"/>
                  <a:pt x="7980" y="16072"/>
                </a:cubicBezTo>
                <a:cubicBezTo>
                  <a:pt x="7964" y="16009"/>
                  <a:pt x="8022" y="15732"/>
                  <a:pt x="8017" y="15656"/>
                </a:cubicBezTo>
                <a:cubicBezTo>
                  <a:pt x="8012" y="15581"/>
                  <a:pt x="7964" y="15404"/>
                  <a:pt x="8043" y="15253"/>
                </a:cubicBezTo>
                <a:cubicBezTo>
                  <a:pt x="8122" y="15101"/>
                  <a:pt x="8206" y="14875"/>
                  <a:pt x="8211" y="14812"/>
                </a:cubicBezTo>
                <a:cubicBezTo>
                  <a:pt x="8217" y="14749"/>
                  <a:pt x="8280" y="14484"/>
                  <a:pt x="8275" y="14358"/>
                </a:cubicBezTo>
                <a:cubicBezTo>
                  <a:pt x="8269" y="14232"/>
                  <a:pt x="8211" y="14081"/>
                  <a:pt x="8175" y="14043"/>
                </a:cubicBezTo>
                <a:cubicBezTo>
                  <a:pt x="8138" y="14005"/>
                  <a:pt x="8059" y="13993"/>
                  <a:pt x="8027" y="13891"/>
                </a:cubicBezTo>
                <a:cubicBezTo>
                  <a:pt x="7996" y="13791"/>
                  <a:pt x="7906" y="13690"/>
                  <a:pt x="7875" y="13715"/>
                </a:cubicBezTo>
                <a:cubicBezTo>
                  <a:pt x="7843" y="13740"/>
                  <a:pt x="7791" y="13766"/>
                  <a:pt x="7749" y="13702"/>
                </a:cubicBezTo>
                <a:cubicBezTo>
                  <a:pt x="7706" y="13640"/>
                  <a:pt x="7638" y="13564"/>
                  <a:pt x="7612" y="13514"/>
                </a:cubicBezTo>
                <a:cubicBezTo>
                  <a:pt x="7585" y="13463"/>
                  <a:pt x="7517" y="13426"/>
                  <a:pt x="7486" y="13426"/>
                </a:cubicBezTo>
                <a:cubicBezTo>
                  <a:pt x="7454" y="13426"/>
                  <a:pt x="7459" y="13375"/>
                  <a:pt x="7412" y="13526"/>
                </a:cubicBezTo>
                <a:cubicBezTo>
                  <a:pt x="7365" y="13677"/>
                  <a:pt x="7412" y="13728"/>
                  <a:pt x="7328" y="13702"/>
                </a:cubicBezTo>
                <a:cubicBezTo>
                  <a:pt x="7244" y="13677"/>
                  <a:pt x="7338" y="13665"/>
                  <a:pt x="7386" y="13514"/>
                </a:cubicBezTo>
                <a:cubicBezTo>
                  <a:pt x="7433" y="13362"/>
                  <a:pt x="7380" y="13274"/>
                  <a:pt x="7328" y="13312"/>
                </a:cubicBezTo>
                <a:cubicBezTo>
                  <a:pt x="7275" y="13350"/>
                  <a:pt x="7312" y="13426"/>
                  <a:pt x="7228" y="13463"/>
                </a:cubicBezTo>
                <a:cubicBezTo>
                  <a:pt x="7144" y="13501"/>
                  <a:pt x="7144" y="13375"/>
                  <a:pt x="7196" y="13350"/>
                </a:cubicBezTo>
                <a:cubicBezTo>
                  <a:pt x="7249" y="13325"/>
                  <a:pt x="7343" y="13211"/>
                  <a:pt x="7343" y="13161"/>
                </a:cubicBezTo>
                <a:cubicBezTo>
                  <a:pt x="7343" y="13110"/>
                  <a:pt x="7333" y="12972"/>
                  <a:pt x="7291" y="12972"/>
                </a:cubicBezTo>
                <a:cubicBezTo>
                  <a:pt x="7249" y="12972"/>
                  <a:pt x="7259" y="12846"/>
                  <a:pt x="7196" y="12682"/>
                </a:cubicBezTo>
                <a:cubicBezTo>
                  <a:pt x="7133" y="12518"/>
                  <a:pt x="7043" y="12332"/>
                  <a:pt x="6980" y="12358"/>
                </a:cubicBezTo>
                <a:cubicBezTo>
                  <a:pt x="6917" y="12383"/>
                  <a:pt x="6881" y="12505"/>
                  <a:pt x="6849" y="12367"/>
                </a:cubicBezTo>
                <a:cubicBezTo>
                  <a:pt x="6818" y="12228"/>
                  <a:pt x="6781" y="12203"/>
                  <a:pt x="6760" y="12128"/>
                </a:cubicBezTo>
                <a:cubicBezTo>
                  <a:pt x="6738" y="12052"/>
                  <a:pt x="6686" y="12128"/>
                  <a:pt x="6670" y="12090"/>
                </a:cubicBezTo>
                <a:cubicBezTo>
                  <a:pt x="6654" y="12052"/>
                  <a:pt x="6654" y="12052"/>
                  <a:pt x="6654" y="12052"/>
                </a:cubicBezTo>
                <a:cubicBezTo>
                  <a:pt x="6654" y="12052"/>
                  <a:pt x="6586" y="12090"/>
                  <a:pt x="6623" y="11976"/>
                </a:cubicBezTo>
                <a:cubicBezTo>
                  <a:pt x="6660" y="11863"/>
                  <a:pt x="6675" y="11648"/>
                  <a:pt x="6660" y="11661"/>
                </a:cubicBezTo>
                <a:cubicBezTo>
                  <a:pt x="6644" y="11674"/>
                  <a:pt x="6617" y="11850"/>
                  <a:pt x="6591" y="11838"/>
                </a:cubicBezTo>
                <a:cubicBezTo>
                  <a:pt x="6565" y="11825"/>
                  <a:pt x="6586" y="11800"/>
                  <a:pt x="6533" y="11724"/>
                </a:cubicBezTo>
                <a:cubicBezTo>
                  <a:pt x="6481" y="11648"/>
                  <a:pt x="6397" y="11712"/>
                  <a:pt x="6397" y="11775"/>
                </a:cubicBezTo>
                <a:cubicBezTo>
                  <a:pt x="6397" y="11838"/>
                  <a:pt x="6370" y="11888"/>
                  <a:pt x="6370" y="11888"/>
                </a:cubicBezTo>
                <a:cubicBezTo>
                  <a:pt x="6370" y="11888"/>
                  <a:pt x="6354" y="11850"/>
                  <a:pt x="6339" y="11775"/>
                </a:cubicBezTo>
                <a:cubicBezTo>
                  <a:pt x="6323" y="11699"/>
                  <a:pt x="6249" y="11687"/>
                  <a:pt x="6212" y="11762"/>
                </a:cubicBezTo>
                <a:cubicBezTo>
                  <a:pt x="6176" y="11838"/>
                  <a:pt x="6155" y="11573"/>
                  <a:pt x="6128" y="11573"/>
                </a:cubicBezTo>
                <a:cubicBezTo>
                  <a:pt x="6102" y="11573"/>
                  <a:pt x="6049" y="11636"/>
                  <a:pt x="6023" y="11749"/>
                </a:cubicBezTo>
                <a:cubicBezTo>
                  <a:pt x="5997" y="11863"/>
                  <a:pt x="6007" y="12027"/>
                  <a:pt x="5986" y="12014"/>
                </a:cubicBezTo>
                <a:cubicBezTo>
                  <a:pt x="5965" y="12001"/>
                  <a:pt x="5960" y="11787"/>
                  <a:pt x="5965" y="11712"/>
                </a:cubicBezTo>
                <a:cubicBezTo>
                  <a:pt x="5970" y="11636"/>
                  <a:pt x="6028" y="11510"/>
                  <a:pt x="5986" y="11485"/>
                </a:cubicBezTo>
                <a:cubicBezTo>
                  <a:pt x="5944" y="11460"/>
                  <a:pt x="5881" y="11611"/>
                  <a:pt x="5855" y="11623"/>
                </a:cubicBezTo>
                <a:cubicBezTo>
                  <a:pt x="5828" y="11636"/>
                  <a:pt x="5776" y="11724"/>
                  <a:pt x="5744" y="11825"/>
                </a:cubicBezTo>
                <a:cubicBezTo>
                  <a:pt x="5713" y="11926"/>
                  <a:pt x="5697" y="11989"/>
                  <a:pt x="5665" y="12027"/>
                </a:cubicBezTo>
                <a:cubicBezTo>
                  <a:pt x="5634" y="12065"/>
                  <a:pt x="5586" y="12027"/>
                  <a:pt x="5597" y="11989"/>
                </a:cubicBezTo>
                <a:cubicBezTo>
                  <a:pt x="5607" y="11951"/>
                  <a:pt x="5508" y="11812"/>
                  <a:pt x="5492" y="11863"/>
                </a:cubicBezTo>
                <a:cubicBezTo>
                  <a:pt x="5476" y="11913"/>
                  <a:pt x="5429" y="11951"/>
                  <a:pt x="5381" y="12001"/>
                </a:cubicBezTo>
                <a:cubicBezTo>
                  <a:pt x="5334" y="12052"/>
                  <a:pt x="5292" y="11939"/>
                  <a:pt x="5281" y="11888"/>
                </a:cubicBezTo>
                <a:cubicBezTo>
                  <a:pt x="5271" y="11838"/>
                  <a:pt x="5250" y="11825"/>
                  <a:pt x="5244" y="11661"/>
                </a:cubicBezTo>
                <a:cubicBezTo>
                  <a:pt x="5239" y="11497"/>
                  <a:pt x="5255" y="11321"/>
                  <a:pt x="5271" y="11220"/>
                </a:cubicBezTo>
                <a:cubicBezTo>
                  <a:pt x="5287" y="11119"/>
                  <a:pt x="5192" y="10918"/>
                  <a:pt x="5155" y="10930"/>
                </a:cubicBezTo>
                <a:cubicBezTo>
                  <a:pt x="5118" y="10943"/>
                  <a:pt x="5081" y="11031"/>
                  <a:pt x="5045" y="11018"/>
                </a:cubicBezTo>
                <a:cubicBezTo>
                  <a:pt x="5008" y="11006"/>
                  <a:pt x="5024" y="10981"/>
                  <a:pt x="4966" y="10981"/>
                </a:cubicBezTo>
                <a:cubicBezTo>
                  <a:pt x="4908" y="10981"/>
                  <a:pt x="4955" y="10955"/>
                  <a:pt x="4966" y="10842"/>
                </a:cubicBezTo>
                <a:cubicBezTo>
                  <a:pt x="4976" y="10729"/>
                  <a:pt x="4945" y="10578"/>
                  <a:pt x="5003" y="10476"/>
                </a:cubicBezTo>
                <a:cubicBezTo>
                  <a:pt x="5060" y="10376"/>
                  <a:pt x="5039" y="10136"/>
                  <a:pt x="5003" y="10124"/>
                </a:cubicBezTo>
                <a:cubicBezTo>
                  <a:pt x="4966" y="10111"/>
                  <a:pt x="4897" y="10162"/>
                  <a:pt x="4850" y="10149"/>
                </a:cubicBezTo>
                <a:cubicBezTo>
                  <a:pt x="4803" y="10136"/>
                  <a:pt x="4766" y="10237"/>
                  <a:pt x="4781" y="10351"/>
                </a:cubicBezTo>
                <a:cubicBezTo>
                  <a:pt x="4797" y="10464"/>
                  <a:pt x="4755" y="10540"/>
                  <a:pt x="4739" y="10527"/>
                </a:cubicBezTo>
                <a:cubicBezTo>
                  <a:pt x="4724" y="10514"/>
                  <a:pt x="4703" y="10451"/>
                  <a:pt x="4645" y="10552"/>
                </a:cubicBezTo>
                <a:cubicBezTo>
                  <a:pt x="4587" y="10653"/>
                  <a:pt x="4566" y="10615"/>
                  <a:pt x="4508" y="10502"/>
                </a:cubicBezTo>
                <a:cubicBezTo>
                  <a:pt x="4450" y="10388"/>
                  <a:pt x="4387" y="10275"/>
                  <a:pt x="4376" y="10098"/>
                </a:cubicBezTo>
                <a:cubicBezTo>
                  <a:pt x="4366" y="9922"/>
                  <a:pt x="4361" y="9745"/>
                  <a:pt x="4382" y="9644"/>
                </a:cubicBezTo>
                <a:cubicBezTo>
                  <a:pt x="4403" y="9544"/>
                  <a:pt x="4403" y="9367"/>
                  <a:pt x="4371" y="9342"/>
                </a:cubicBezTo>
                <a:cubicBezTo>
                  <a:pt x="4340" y="9317"/>
                  <a:pt x="4408" y="9191"/>
                  <a:pt x="4445" y="9166"/>
                </a:cubicBezTo>
                <a:cubicBezTo>
                  <a:pt x="4482" y="9140"/>
                  <a:pt x="4539" y="9027"/>
                  <a:pt x="4550" y="8977"/>
                </a:cubicBezTo>
                <a:cubicBezTo>
                  <a:pt x="4560" y="8926"/>
                  <a:pt x="4613" y="8939"/>
                  <a:pt x="4671" y="8939"/>
                </a:cubicBezTo>
                <a:cubicBezTo>
                  <a:pt x="4729" y="8939"/>
                  <a:pt x="4739" y="8939"/>
                  <a:pt x="4797" y="9015"/>
                </a:cubicBezTo>
                <a:cubicBezTo>
                  <a:pt x="4855" y="9090"/>
                  <a:pt x="4866" y="8977"/>
                  <a:pt x="4866" y="8939"/>
                </a:cubicBezTo>
                <a:cubicBezTo>
                  <a:pt x="4866" y="8901"/>
                  <a:pt x="4898" y="8874"/>
                  <a:pt x="4961" y="8887"/>
                </a:cubicBezTo>
                <a:cubicBezTo>
                  <a:pt x="5024" y="8899"/>
                  <a:pt x="5102" y="8788"/>
                  <a:pt x="5118" y="8826"/>
                </a:cubicBezTo>
                <a:cubicBezTo>
                  <a:pt x="5134" y="8863"/>
                  <a:pt x="5165" y="9015"/>
                  <a:pt x="5197" y="8964"/>
                </a:cubicBezTo>
                <a:cubicBezTo>
                  <a:pt x="5229" y="8914"/>
                  <a:pt x="5239" y="8826"/>
                  <a:pt x="5250" y="8977"/>
                </a:cubicBezTo>
                <a:cubicBezTo>
                  <a:pt x="5260" y="9128"/>
                  <a:pt x="5286" y="9355"/>
                  <a:pt x="5334" y="9393"/>
                </a:cubicBezTo>
                <a:cubicBezTo>
                  <a:pt x="5381" y="9431"/>
                  <a:pt x="5355" y="9582"/>
                  <a:pt x="5402" y="9595"/>
                </a:cubicBezTo>
                <a:cubicBezTo>
                  <a:pt x="5450" y="9607"/>
                  <a:pt x="5471" y="9355"/>
                  <a:pt x="5455" y="9267"/>
                </a:cubicBezTo>
                <a:cubicBezTo>
                  <a:pt x="5439" y="9178"/>
                  <a:pt x="5407" y="8914"/>
                  <a:pt x="5381" y="8851"/>
                </a:cubicBezTo>
                <a:cubicBezTo>
                  <a:pt x="5355" y="8788"/>
                  <a:pt x="5399" y="8631"/>
                  <a:pt x="5452" y="8581"/>
                </a:cubicBezTo>
                <a:cubicBezTo>
                  <a:pt x="5504" y="8530"/>
                  <a:pt x="5586" y="8271"/>
                  <a:pt x="5623" y="8196"/>
                </a:cubicBezTo>
                <a:cubicBezTo>
                  <a:pt x="5660" y="8120"/>
                  <a:pt x="5780" y="8098"/>
                  <a:pt x="5749" y="7998"/>
                </a:cubicBezTo>
                <a:cubicBezTo>
                  <a:pt x="5717" y="7897"/>
                  <a:pt x="5686" y="7792"/>
                  <a:pt x="5686" y="7717"/>
                </a:cubicBezTo>
                <a:cubicBezTo>
                  <a:pt x="5686" y="7641"/>
                  <a:pt x="5718" y="7666"/>
                  <a:pt x="5734" y="7717"/>
                </a:cubicBezTo>
                <a:cubicBezTo>
                  <a:pt x="5749" y="7767"/>
                  <a:pt x="5812" y="7641"/>
                  <a:pt x="5797" y="7578"/>
                </a:cubicBezTo>
                <a:cubicBezTo>
                  <a:pt x="5781" y="7515"/>
                  <a:pt x="5786" y="7427"/>
                  <a:pt x="5823" y="7440"/>
                </a:cubicBezTo>
                <a:cubicBezTo>
                  <a:pt x="5860" y="7452"/>
                  <a:pt x="5870" y="7376"/>
                  <a:pt x="5855" y="7326"/>
                </a:cubicBezTo>
                <a:cubicBezTo>
                  <a:pt x="5839" y="7276"/>
                  <a:pt x="5891" y="7213"/>
                  <a:pt x="5928" y="7238"/>
                </a:cubicBezTo>
                <a:cubicBezTo>
                  <a:pt x="5965" y="7263"/>
                  <a:pt x="6087" y="7283"/>
                  <a:pt x="6102" y="7233"/>
                </a:cubicBezTo>
                <a:cubicBezTo>
                  <a:pt x="6118" y="7182"/>
                  <a:pt x="6044" y="7074"/>
                  <a:pt x="6044" y="6973"/>
                </a:cubicBezTo>
                <a:cubicBezTo>
                  <a:pt x="6044" y="6872"/>
                  <a:pt x="6107" y="6784"/>
                  <a:pt x="6144" y="6771"/>
                </a:cubicBezTo>
                <a:cubicBezTo>
                  <a:pt x="6181" y="6759"/>
                  <a:pt x="6228" y="6771"/>
                  <a:pt x="6233" y="6734"/>
                </a:cubicBezTo>
                <a:cubicBezTo>
                  <a:pt x="6238" y="6696"/>
                  <a:pt x="6291" y="6595"/>
                  <a:pt x="6296" y="6683"/>
                </a:cubicBezTo>
                <a:cubicBezTo>
                  <a:pt x="6302" y="6771"/>
                  <a:pt x="6296" y="6922"/>
                  <a:pt x="6338" y="6922"/>
                </a:cubicBezTo>
                <a:cubicBezTo>
                  <a:pt x="6381" y="6922"/>
                  <a:pt x="6433" y="6809"/>
                  <a:pt x="6449" y="6797"/>
                </a:cubicBezTo>
                <a:cubicBezTo>
                  <a:pt x="6465" y="6784"/>
                  <a:pt x="6565" y="6734"/>
                  <a:pt x="6586" y="6721"/>
                </a:cubicBezTo>
                <a:cubicBezTo>
                  <a:pt x="6607" y="6708"/>
                  <a:pt x="6733" y="6683"/>
                  <a:pt x="6717" y="6595"/>
                </a:cubicBezTo>
                <a:cubicBezTo>
                  <a:pt x="6701" y="6507"/>
                  <a:pt x="6686" y="6419"/>
                  <a:pt x="6670" y="6381"/>
                </a:cubicBezTo>
                <a:cubicBezTo>
                  <a:pt x="6654" y="6343"/>
                  <a:pt x="6638" y="6393"/>
                  <a:pt x="6617" y="6456"/>
                </a:cubicBezTo>
                <a:cubicBezTo>
                  <a:pt x="6596" y="6519"/>
                  <a:pt x="6559" y="6519"/>
                  <a:pt x="6549" y="6469"/>
                </a:cubicBezTo>
                <a:cubicBezTo>
                  <a:pt x="6538" y="6419"/>
                  <a:pt x="6554" y="6267"/>
                  <a:pt x="6517" y="6318"/>
                </a:cubicBezTo>
                <a:cubicBezTo>
                  <a:pt x="6480" y="6368"/>
                  <a:pt x="6475" y="6419"/>
                  <a:pt x="6454" y="6393"/>
                </a:cubicBezTo>
                <a:cubicBezTo>
                  <a:pt x="6433" y="6368"/>
                  <a:pt x="6412" y="6280"/>
                  <a:pt x="6412" y="6280"/>
                </a:cubicBezTo>
                <a:cubicBezTo>
                  <a:pt x="6412" y="6280"/>
                  <a:pt x="6465" y="6217"/>
                  <a:pt x="6428" y="6104"/>
                </a:cubicBezTo>
                <a:cubicBezTo>
                  <a:pt x="6391" y="5990"/>
                  <a:pt x="6338" y="6015"/>
                  <a:pt x="6286" y="6078"/>
                </a:cubicBezTo>
                <a:cubicBezTo>
                  <a:pt x="6233" y="6141"/>
                  <a:pt x="6238" y="6129"/>
                  <a:pt x="6175" y="6166"/>
                </a:cubicBezTo>
                <a:cubicBezTo>
                  <a:pt x="6112" y="6204"/>
                  <a:pt x="6081" y="6242"/>
                  <a:pt x="6081" y="6242"/>
                </a:cubicBezTo>
                <a:cubicBezTo>
                  <a:pt x="6081" y="6242"/>
                  <a:pt x="6098" y="6046"/>
                  <a:pt x="6135" y="5970"/>
                </a:cubicBezTo>
                <a:cubicBezTo>
                  <a:pt x="6172" y="5895"/>
                  <a:pt x="6286" y="5927"/>
                  <a:pt x="6317" y="5851"/>
                </a:cubicBezTo>
                <a:cubicBezTo>
                  <a:pt x="6349" y="5776"/>
                  <a:pt x="6433" y="5889"/>
                  <a:pt x="6433" y="5889"/>
                </a:cubicBezTo>
                <a:cubicBezTo>
                  <a:pt x="6433" y="5889"/>
                  <a:pt x="6475" y="5788"/>
                  <a:pt x="6475" y="5851"/>
                </a:cubicBezTo>
                <a:cubicBezTo>
                  <a:pt x="6475" y="5914"/>
                  <a:pt x="6465" y="6078"/>
                  <a:pt x="6496" y="6078"/>
                </a:cubicBezTo>
                <a:cubicBezTo>
                  <a:pt x="6528" y="6078"/>
                  <a:pt x="6617" y="5977"/>
                  <a:pt x="6580" y="5952"/>
                </a:cubicBezTo>
                <a:cubicBezTo>
                  <a:pt x="6544" y="5927"/>
                  <a:pt x="6603" y="5880"/>
                  <a:pt x="6640" y="5817"/>
                </a:cubicBezTo>
                <a:cubicBezTo>
                  <a:pt x="6677" y="5754"/>
                  <a:pt x="6749" y="5826"/>
                  <a:pt x="6770" y="5801"/>
                </a:cubicBezTo>
                <a:cubicBezTo>
                  <a:pt x="6791" y="5776"/>
                  <a:pt x="6806" y="5662"/>
                  <a:pt x="6843" y="5662"/>
                </a:cubicBezTo>
                <a:cubicBezTo>
                  <a:pt x="6880" y="5662"/>
                  <a:pt x="6896" y="5776"/>
                  <a:pt x="6843" y="5851"/>
                </a:cubicBezTo>
                <a:cubicBezTo>
                  <a:pt x="6791" y="5927"/>
                  <a:pt x="6786" y="6116"/>
                  <a:pt x="6759" y="6166"/>
                </a:cubicBezTo>
                <a:cubicBezTo>
                  <a:pt x="6733" y="6217"/>
                  <a:pt x="6749" y="6280"/>
                  <a:pt x="6791" y="6267"/>
                </a:cubicBezTo>
                <a:cubicBezTo>
                  <a:pt x="6833" y="6255"/>
                  <a:pt x="6870" y="6280"/>
                  <a:pt x="6906" y="6255"/>
                </a:cubicBezTo>
                <a:cubicBezTo>
                  <a:pt x="6943" y="6229"/>
                  <a:pt x="6964" y="6280"/>
                  <a:pt x="6975" y="6317"/>
                </a:cubicBezTo>
                <a:cubicBezTo>
                  <a:pt x="6985" y="6355"/>
                  <a:pt x="7017" y="6280"/>
                  <a:pt x="7017" y="6280"/>
                </a:cubicBezTo>
                <a:cubicBezTo>
                  <a:pt x="7017" y="6280"/>
                  <a:pt x="7086" y="6242"/>
                  <a:pt x="7106" y="6305"/>
                </a:cubicBezTo>
                <a:cubicBezTo>
                  <a:pt x="7127" y="6368"/>
                  <a:pt x="7143" y="6267"/>
                  <a:pt x="7127" y="6204"/>
                </a:cubicBezTo>
                <a:cubicBezTo>
                  <a:pt x="7112" y="6141"/>
                  <a:pt x="7091" y="6078"/>
                  <a:pt x="7075" y="6003"/>
                </a:cubicBezTo>
                <a:cubicBezTo>
                  <a:pt x="7059" y="5927"/>
                  <a:pt x="7038" y="5902"/>
                  <a:pt x="6996" y="5927"/>
                </a:cubicBezTo>
                <a:cubicBezTo>
                  <a:pt x="6954" y="5952"/>
                  <a:pt x="6943" y="5902"/>
                  <a:pt x="6917" y="5864"/>
                </a:cubicBezTo>
                <a:cubicBezTo>
                  <a:pt x="6891" y="5826"/>
                  <a:pt x="6870" y="5914"/>
                  <a:pt x="6891" y="5826"/>
                </a:cubicBezTo>
                <a:cubicBezTo>
                  <a:pt x="6912" y="5738"/>
                  <a:pt x="6922" y="5713"/>
                  <a:pt x="6938" y="5637"/>
                </a:cubicBezTo>
                <a:cubicBezTo>
                  <a:pt x="6954" y="5561"/>
                  <a:pt x="7022" y="5423"/>
                  <a:pt x="6954" y="5385"/>
                </a:cubicBezTo>
                <a:cubicBezTo>
                  <a:pt x="6885" y="5347"/>
                  <a:pt x="6864" y="5322"/>
                  <a:pt x="6854" y="5246"/>
                </a:cubicBezTo>
                <a:cubicBezTo>
                  <a:pt x="6843" y="5171"/>
                  <a:pt x="6764" y="5032"/>
                  <a:pt x="6743" y="5032"/>
                </a:cubicBezTo>
                <a:cubicBezTo>
                  <a:pt x="6722" y="5032"/>
                  <a:pt x="6622" y="5077"/>
                  <a:pt x="6616" y="5014"/>
                </a:cubicBezTo>
                <a:cubicBezTo>
                  <a:pt x="6611" y="4951"/>
                  <a:pt x="6586" y="4767"/>
                  <a:pt x="6559" y="4704"/>
                </a:cubicBezTo>
                <a:cubicBezTo>
                  <a:pt x="6533" y="4641"/>
                  <a:pt x="6433" y="4364"/>
                  <a:pt x="6417" y="4339"/>
                </a:cubicBezTo>
                <a:cubicBezTo>
                  <a:pt x="6401" y="4314"/>
                  <a:pt x="6381" y="4326"/>
                  <a:pt x="6333" y="4477"/>
                </a:cubicBezTo>
                <a:cubicBezTo>
                  <a:pt x="6286" y="4629"/>
                  <a:pt x="6244" y="4654"/>
                  <a:pt x="6207" y="4616"/>
                </a:cubicBezTo>
                <a:cubicBezTo>
                  <a:pt x="6170" y="4578"/>
                  <a:pt x="6130" y="4617"/>
                  <a:pt x="6093" y="4517"/>
                </a:cubicBezTo>
                <a:cubicBezTo>
                  <a:pt x="6056" y="4416"/>
                  <a:pt x="6165" y="4377"/>
                  <a:pt x="6149" y="4314"/>
                </a:cubicBezTo>
                <a:cubicBezTo>
                  <a:pt x="6133" y="4251"/>
                  <a:pt x="6049" y="4225"/>
                  <a:pt x="5996" y="4213"/>
                </a:cubicBezTo>
                <a:cubicBezTo>
                  <a:pt x="5944" y="4200"/>
                  <a:pt x="5907" y="4062"/>
                  <a:pt x="5828" y="4049"/>
                </a:cubicBezTo>
                <a:cubicBezTo>
                  <a:pt x="5749" y="4036"/>
                  <a:pt x="5654" y="4074"/>
                  <a:pt x="5628" y="4074"/>
                </a:cubicBezTo>
                <a:cubicBezTo>
                  <a:pt x="5602" y="4074"/>
                  <a:pt x="5602" y="4162"/>
                  <a:pt x="5591" y="4301"/>
                </a:cubicBezTo>
                <a:cubicBezTo>
                  <a:pt x="5581" y="4440"/>
                  <a:pt x="5628" y="4477"/>
                  <a:pt x="5581" y="4503"/>
                </a:cubicBezTo>
                <a:cubicBezTo>
                  <a:pt x="5533" y="4528"/>
                  <a:pt x="5512" y="4540"/>
                  <a:pt x="5560" y="4591"/>
                </a:cubicBezTo>
                <a:cubicBezTo>
                  <a:pt x="5607" y="4641"/>
                  <a:pt x="5670" y="4843"/>
                  <a:pt x="5670" y="4843"/>
                </a:cubicBezTo>
                <a:cubicBezTo>
                  <a:pt x="5670" y="4843"/>
                  <a:pt x="5670" y="4956"/>
                  <a:pt x="5633" y="5019"/>
                </a:cubicBezTo>
                <a:cubicBezTo>
                  <a:pt x="5597" y="5082"/>
                  <a:pt x="5560" y="5145"/>
                  <a:pt x="5539" y="5070"/>
                </a:cubicBezTo>
                <a:cubicBezTo>
                  <a:pt x="5518" y="4994"/>
                  <a:pt x="5460" y="5007"/>
                  <a:pt x="5476" y="5082"/>
                </a:cubicBezTo>
                <a:cubicBezTo>
                  <a:pt x="5491" y="5158"/>
                  <a:pt x="5523" y="5196"/>
                  <a:pt x="5523" y="5272"/>
                </a:cubicBezTo>
                <a:cubicBezTo>
                  <a:pt x="5523" y="5347"/>
                  <a:pt x="5570" y="5536"/>
                  <a:pt x="5539" y="5599"/>
                </a:cubicBezTo>
                <a:cubicBezTo>
                  <a:pt x="5507" y="5662"/>
                  <a:pt x="5470" y="5612"/>
                  <a:pt x="5444" y="5625"/>
                </a:cubicBezTo>
                <a:cubicBezTo>
                  <a:pt x="5418" y="5637"/>
                  <a:pt x="5391" y="5524"/>
                  <a:pt x="5413" y="5499"/>
                </a:cubicBezTo>
                <a:cubicBezTo>
                  <a:pt x="5434" y="5473"/>
                  <a:pt x="5407" y="5284"/>
                  <a:pt x="5407" y="5284"/>
                </a:cubicBezTo>
                <a:cubicBezTo>
                  <a:pt x="5407" y="5284"/>
                  <a:pt x="5344" y="5499"/>
                  <a:pt x="5349" y="5385"/>
                </a:cubicBezTo>
                <a:cubicBezTo>
                  <a:pt x="5355" y="5272"/>
                  <a:pt x="5323" y="5259"/>
                  <a:pt x="5323" y="5171"/>
                </a:cubicBezTo>
                <a:cubicBezTo>
                  <a:pt x="5323" y="5083"/>
                  <a:pt x="5277" y="4960"/>
                  <a:pt x="5230" y="4985"/>
                </a:cubicBezTo>
                <a:cubicBezTo>
                  <a:pt x="5182" y="5011"/>
                  <a:pt x="5139" y="5032"/>
                  <a:pt x="5050" y="4994"/>
                </a:cubicBezTo>
                <a:cubicBezTo>
                  <a:pt x="4960" y="4956"/>
                  <a:pt x="4923" y="4931"/>
                  <a:pt x="4850" y="4843"/>
                </a:cubicBezTo>
                <a:cubicBezTo>
                  <a:pt x="4776" y="4755"/>
                  <a:pt x="4750" y="4818"/>
                  <a:pt x="4713" y="4830"/>
                </a:cubicBezTo>
                <a:cubicBezTo>
                  <a:pt x="4676" y="4843"/>
                  <a:pt x="4692" y="4654"/>
                  <a:pt x="4645" y="4629"/>
                </a:cubicBezTo>
                <a:cubicBezTo>
                  <a:pt x="4597" y="4604"/>
                  <a:pt x="4628" y="4575"/>
                  <a:pt x="4617" y="4412"/>
                </a:cubicBezTo>
                <a:cubicBezTo>
                  <a:pt x="4606" y="4248"/>
                  <a:pt x="4576" y="4289"/>
                  <a:pt x="4692" y="4112"/>
                </a:cubicBezTo>
                <a:cubicBezTo>
                  <a:pt x="4808" y="3936"/>
                  <a:pt x="4792" y="3860"/>
                  <a:pt x="4881" y="3835"/>
                </a:cubicBezTo>
                <a:cubicBezTo>
                  <a:pt x="4971" y="3810"/>
                  <a:pt x="5004" y="3949"/>
                  <a:pt x="5004" y="3886"/>
                </a:cubicBezTo>
                <a:cubicBezTo>
                  <a:pt x="5004" y="3823"/>
                  <a:pt x="5034" y="3482"/>
                  <a:pt x="5034" y="3608"/>
                </a:cubicBezTo>
                <a:cubicBezTo>
                  <a:pt x="5034" y="3734"/>
                  <a:pt x="5139" y="3747"/>
                  <a:pt x="5092" y="3835"/>
                </a:cubicBezTo>
                <a:cubicBezTo>
                  <a:pt x="5044" y="3923"/>
                  <a:pt x="5071" y="3936"/>
                  <a:pt x="5108" y="3936"/>
                </a:cubicBezTo>
                <a:cubicBezTo>
                  <a:pt x="5144" y="3936"/>
                  <a:pt x="5213" y="3847"/>
                  <a:pt x="5213" y="3847"/>
                </a:cubicBezTo>
                <a:cubicBezTo>
                  <a:pt x="5213" y="3847"/>
                  <a:pt x="5297" y="3759"/>
                  <a:pt x="5318" y="3835"/>
                </a:cubicBezTo>
                <a:cubicBezTo>
                  <a:pt x="5339" y="3910"/>
                  <a:pt x="5339" y="3986"/>
                  <a:pt x="5376" y="3986"/>
                </a:cubicBezTo>
                <a:cubicBezTo>
                  <a:pt x="5413" y="3986"/>
                  <a:pt x="5491" y="3885"/>
                  <a:pt x="5423" y="3797"/>
                </a:cubicBezTo>
                <a:cubicBezTo>
                  <a:pt x="5355" y="3709"/>
                  <a:pt x="5313" y="3721"/>
                  <a:pt x="5271" y="3621"/>
                </a:cubicBezTo>
                <a:cubicBezTo>
                  <a:pt x="5229" y="3520"/>
                  <a:pt x="5239" y="3558"/>
                  <a:pt x="5192" y="3583"/>
                </a:cubicBezTo>
                <a:cubicBezTo>
                  <a:pt x="5144" y="3608"/>
                  <a:pt x="5144" y="3545"/>
                  <a:pt x="5128" y="3545"/>
                </a:cubicBezTo>
                <a:cubicBezTo>
                  <a:pt x="5113" y="3545"/>
                  <a:pt x="5087" y="3570"/>
                  <a:pt x="5076" y="3520"/>
                </a:cubicBezTo>
                <a:cubicBezTo>
                  <a:pt x="5065" y="3469"/>
                  <a:pt x="5081" y="3457"/>
                  <a:pt x="5134" y="3457"/>
                </a:cubicBezTo>
                <a:cubicBezTo>
                  <a:pt x="5186" y="3457"/>
                  <a:pt x="5250" y="3495"/>
                  <a:pt x="5250" y="3495"/>
                </a:cubicBezTo>
                <a:cubicBezTo>
                  <a:pt x="5250" y="3495"/>
                  <a:pt x="5313" y="3444"/>
                  <a:pt x="5328" y="3431"/>
                </a:cubicBezTo>
                <a:cubicBezTo>
                  <a:pt x="5344" y="3419"/>
                  <a:pt x="5428" y="3394"/>
                  <a:pt x="5413" y="3280"/>
                </a:cubicBezTo>
                <a:cubicBezTo>
                  <a:pt x="5397" y="3167"/>
                  <a:pt x="5344" y="3167"/>
                  <a:pt x="5328" y="3129"/>
                </a:cubicBezTo>
                <a:cubicBezTo>
                  <a:pt x="5313" y="3091"/>
                  <a:pt x="5360" y="3041"/>
                  <a:pt x="5386" y="3016"/>
                </a:cubicBezTo>
                <a:cubicBezTo>
                  <a:pt x="5413" y="2990"/>
                  <a:pt x="5486" y="3016"/>
                  <a:pt x="5486" y="3016"/>
                </a:cubicBezTo>
                <a:cubicBezTo>
                  <a:pt x="5486" y="3016"/>
                  <a:pt x="5534" y="3028"/>
                  <a:pt x="5534" y="2978"/>
                </a:cubicBezTo>
                <a:cubicBezTo>
                  <a:pt x="5534" y="2928"/>
                  <a:pt x="5523" y="2864"/>
                  <a:pt x="5555" y="2902"/>
                </a:cubicBezTo>
                <a:cubicBezTo>
                  <a:pt x="5586" y="2940"/>
                  <a:pt x="5555" y="3053"/>
                  <a:pt x="5602" y="3028"/>
                </a:cubicBezTo>
                <a:cubicBezTo>
                  <a:pt x="5649" y="3003"/>
                  <a:pt x="5660" y="3028"/>
                  <a:pt x="5686" y="3066"/>
                </a:cubicBezTo>
                <a:cubicBezTo>
                  <a:pt x="5712" y="3104"/>
                  <a:pt x="5681" y="3255"/>
                  <a:pt x="5655" y="3280"/>
                </a:cubicBezTo>
                <a:cubicBezTo>
                  <a:pt x="5628" y="3305"/>
                  <a:pt x="5586" y="3356"/>
                  <a:pt x="5644" y="3369"/>
                </a:cubicBezTo>
                <a:cubicBezTo>
                  <a:pt x="5702" y="3381"/>
                  <a:pt x="5744" y="3381"/>
                  <a:pt x="5744" y="3381"/>
                </a:cubicBezTo>
                <a:cubicBezTo>
                  <a:pt x="5744" y="3381"/>
                  <a:pt x="5781" y="3293"/>
                  <a:pt x="5797" y="3217"/>
                </a:cubicBezTo>
                <a:cubicBezTo>
                  <a:pt x="5812" y="3142"/>
                  <a:pt x="5839" y="3192"/>
                  <a:pt x="5860" y="3217"/>
                </a:cubicBezTo>
                <a:cubicBezTo>
                  <a:pt x="5881" y="3242"/>
                  <a:pt x="5960" y="3280"/>
                  <a:pt x="5886" y="3331"/>
                </a:cubicBezTo>
                <a:cubicBezTo>
                  <a:pt x="5812" y="3381"/>
                  <a:pt x="5797" y="3444"/>
                  <a:pt x="5781" y="3507"/>
                </a:cubicBezTo>
                <a:cubicBezTo>
                  <a:pt x="5765" y="3570"/>
                  <a:pt x="5760" y="3608"/>
                  <a:pt x="5692" y="3570"/>
                </a:cubicBezTo>
                <a:cubicBezTo>
                  <a:pt x="5623" y="3532"/>
                  <a:pt x="5586" y="3545"/>
                  <a:pt x="5570" y="3608"/>
                </a:cubicBezTo>
                <a:cubicBezTo>
                  <a:pt x="5555" y="3671"/>
                  <a:pt x="5565" y="3873"/>
                  <a:pt x="5592" y="3847"/>
                </a:cubicBezTo>
                <a:cubicBezTo>
                  <a:pt x="5618" y="3822"/>
                  <a:pt x="5644" y="3822"/>
                  <a:pt x="5676" y="3797"/>
                </a:cubicBezTo>
                <a:cubicBezTo>
                  <a:pt x="5707" y="3772"/>
                  <a:pt x="5833" y="3822"/>
                  <a:pt x="5865" y="3810"/>
                </a:cubicBezTo>
                <a:cubicBezTo>
                  <a:pt x="5897" y="3797"/>
                  <a:pt x="5949" y="3936"/>
                  <a:pt x="5965" y="3910"/>
                </a:cubicBezTo>
                <a:cubicBezTo>
                  <a:pt x="5981" y="3885"/>
                  <a:pt x="6013" y="3961"/>
                  <a:pt x="6044" y="4011"/>
                </a:cubicBezTo>
                <a:cubicBezTo>
                  <a:pt x="6076" y="4062"/>
                  <a:pt x="6065" y="3898"/>
                  <a:pt x="6123" y="3998"/>
                </a:cubicBezTo>
                <a:cubicBezTo>
                  <a:pt x="6181" y="4100"/>
                  <a:pt x="6149" y="4100"/>
                  <a:pt x="6181" y="4100"/>
                </a:cubicBezTo>
                <a:cubicBezTo>
                  <a:pt x="6212" y="4100"/>
                  <a:pt x="6281" y="4112"/>
                  <a:pt x="6281" y="4112"/>
                </a:cubicBezTo>
                <a:cubicBezTo>
                  <a:pt x="6281" y="4112"/>
                  <a:pt x="6286" y="3986"/>
                  <a:pt x="6339" y="4011"/>
                </a:cubicBezTo>
                <a:cubicBezTo>
                  <a:pt x="6391" y="4036"/>
                  <a:pt x="6439" y="4175"/>
                  <a:pt x="6433" y="4074"/>
                </a:cubicBezTo>
                <a:cubicBezTo>
                  <a:pt x="6428" y="3974"/>
                  <a:pt x="6438" y="3898"/>
                  <a:pt x="6396" y="3822"/>
                </a:cubicBezTo>
                <a:cubicBezTo>
                  <a:pt x="6354" y="3747"/>
                  <a:pt x="6286" y="3696"/>
                  <a:pt x="6275" y="3658"/>
                </a:cubicBezTo>
                <a:cubicBezTo>
                  <a:pt x="6265" y="3621"/>
                  <a:pt x="6254" y="3570"/>
                  <a:pt x="6270" y="3545"/>
                </a:cubicBezTo>
                <a:cubicBezTo>
                  <a:pt x="6286" y="3520"/>
                  <a:pt x="6360" y="3557"/>
                  <a:pt x="6402" y="3621"/>
                </a:cubicBezTo>
                <a:cubicBezTo>
                  <a:pt x="6444" y="3684"/>
                  <a:pt x="6481" y="3747"/>
                  <a:pt x="6512" y="3696"/>
                </a:cubicBezTo>
                <a:cubicBezTo>
                  <a:pt x="6544" y="3646"/>
                  <a:pt x="6581" y="3621"/>
                  <a:pt x="6596" y="3583"/>
                </a:cubicBezTo>
                <a:cubicBezTo>
                  <a:pt x="6612" y="3545"/>
                  <a:pt x="6649" y="3431"/>
                  <a:pt x="6649" y="3431"/>
                </a:cubicBezTo>
                <a:cubicBezTo>
                  <a:pt x="6649" y="3431"/>
                  <a:pt x="6491" y="3381"/>
                  <a:pt x="6470" y="3318"/>
                </a:cubicBezTo>
                <a:cubicBezTo>
                  <a:pt x="6449" y="3255"/>
                  <a:pt x="6375" y="3167"/>
                  <a:pt x="6354" y="3167"/>
                </a:cubicBezTo>
                <a:cubicBezTo>
                  <a:pt x="6333" y="3167"/>
                  <a:pt x="6275" y="3255"/>
                  <a:pt x="6254" y="3129"/>
                </a:cubicBezTo>
                <a:cubicBezTo>
                  <a:pt x="6233" y="3003"/>
                  <a:pt x="6233" y="2852"/>
                  <a:pt x="6212" y="2839"/>
                </a:cubicBezTo>
                <a:cubicBezTo>
                  <a:pt x="6191" y="2826"/>
                  <a:pt x="5970" y="2751"/>
                  <a:pt x="5939" y="2713"/>
                </a:cubicBezTo>
                <a:cubicBezTo>
                  <a:pt x="5907" y="2675"/>
                  <a:pt x="5781" y="2587"/>
                  <a:pt x="5734" y="2524"/>
                </a:cubicBezTo>
                <a:cubicBezTo>
                  <a:pt x="5686" y="2461"/>
                  <a:pt x="5618" y="2373"/>
                  <a:pt x="5576" y="2373"/>
                </a:cubicBezTo>
                <a:cubicBezTo>
                  <a:pt x="5534" y="2373"/>
                  <a:pt x="5360" y="2423"/>
                  <a:pt x="5329" y="2411"/>
                </a:cubicBezTo>
                <a:cubicBezTo>
                  <a:pt x="5297" y="2398"/>
                  <a:pt x="5202" y="2436"/>
                  <a:pt x="5165" y="2448"/>
                </a:cubicBezTo>
                <a:cubicBezTo>
                  <a:pt x="5129" y="2461"/>
                  <a:pt x="5213" y="2625"/>
                  <a:pt x="5134" y="2663"/>
                </a:cubicBezTo>
                <a:cubicBezTo>
                  <a:pt x="5055" y="2701"/>
                  <a:pt x="5065" y="2726"/>
                  <a:pt x="5081" y="2537"/>
                </a:cubicBezTo>
                <a:cubicBezTo>
                  <a:pt x="5097" y="2348"/>
                  <a:pt x="5029" y="2297"/>
                  <a:pt x="4960" y="2373"/>
                </a:cubicBezTo>
                <a:cubicBezTo>
                  <a:pt x="4892" y="2448"/>
                  <a:pt x="4781" y="2499"/>
                  <a:pt x="4808" y="2587"/>
                </a:cubicBezTo>
                <a:cubicBezTo>
                  <a:pt x="4834" y="2675"/>
                  <a:pt x="4802" y="2739"/>
                  <a:pt x="4855" y="2826"/>
                </a:cubicBezTo>
                <a:cubicBezTo>
                  <a:pt x="4908" y="2915"/>
                  <a:pt x="4929" y="2940"/>
                  <a:pt x="4997" y="2927"/>
                </a:cubicBezTo>
                <a:cubicBezTo>
                  <a:pt x="5065" y="2915"/>
                  <a:pt x="5134" y="2953"/>
                  <a:pt x="5134" y="2953"/>
                </a:cubicBezTo>
                <a:cubicBezTo>
                  <a:pt x="5134" y="2953"/>
                  <a:pt x="5134" y="3104"/>
                  <a:pt x="5108" y="3129"/>
                </a:cubicBezTo>
                <a:cubicBezTo>
                  <a:pt x="5081" y="3154"/>
                  <a:pt x="5039" y="3154"/>
                  <a:pt x="5029" y="3230"/>
                </a:cubicBezTo>
                <a:cubicBezTo>
                  <a:pt x="5018" y="3305"/>
                  <a:pt x="4965" y="3344"/>
                  <a:pt x="4965" y="3305"/>
                </a:cubicBezTo>
                <a:cubicBezTo>
                  <a:pt x="4965" y="3268"/>
                  <a:pt x="4992" y="3142"/>
                  <a:pt x="4955" y="3079"/>
                </a:cubicBezTo>
                <a:cubicBezTo>
                  <a:pt x="4918" y="3016"/>
                  <a:pt x="4908" y="3003"/>
                  <a:pt x="4865" y="3066"/>
                </a:cubicBezTo>
                <a:cubicBezTo>
                  <a:pt x="4823" y="3129"/>
                  <a:pt x="4818" y="3154"/>
                  <a:pt x="4797" y="3053"/>
                </a:cubicBezTo>
                <a:cubicBezTo>
                  <a:pt x="4776" y="2953"/>
                  <a:pt x="4713" y="2864"/>
                  <a:pt x="4713" y="2864"/>
                </a:cubicBezTo>
                <a:cubicBezTo>
                  <a:pt x="4713" y="2864"/>
                  <a:pt x="4671" y="2739"/>
                  <a:pt x="4639" y="2675"/>
                </a:cubicBezTo>
                <a:cubicBezTo>
                  <a:pt x="4608" y="2612"/>
                  <a:pt x="4550" y="2625"/>
                  <a:pt x="4545" y="2688"/>
                </a:cubicBezTo>
                <a:cubicBezTo>
                  <a:pt x="4539" y="2751"/>
                  <a:pt x="4555" y="2814"/>
                  <a:pt x="4576" y="2928"/>
                </a:cubicBezTo>
                <a:cubicBezTo>
                  <a:pt x="4597" y="3041"/>
                  <a:pt x="4607" y="3185"/>
                  <a:pt x="4570" y="3197"/>
                </a:cubicBezTo>
                <a:cubicBezTo>
                  <a:pt x="4533" y="3210"/>
                  <a:pt x="4539" y="3293"/>
                  <a:pt x="4502" y="3318"/>
                </a:cubicBezTo>
                <a:cubicBezTo>
                  <a:pt x="4466" y="3344"/>
                  <a:pt x="4450" y="3280"/>
                  <a:pt x="4450" y="3179"/>
                </a:cubicBezTo>
                <a:cubicBezTo>
                  <a:pt x="4450" y="3079"/>
                  <a:pt x="4434" y="2990"/>
                  <a:pt x="4445" y="2953"/>
                </a:cubicBezTo>
                <a:cubicBezTo>
                  <a:pt x="4455" y="2915"/>
                  <a:pt x="4403" y="2978"/>
                  <a:pt x="4350" y="2953"/>
                </a:cubicBezTo>
                <a:cubicBezTo>
                  <a:pt x="4297" y="2927"/>
                  <a:pt x="4255" y="3003"/>
                  <a:pt x="4308" y="3041"/>
                </a:cubicBezTo>
                <a:cubicBezTo>
                  <a:pt x="4360" y="3079"/>
                  <a:pt x="4371" y="3230"/>
                  <a:pt x="4324" y="3268"/>
                </a:cubicBezTo>
                <a:cubicBezTo>
                  <a:pt x="4276" y="3305"/>
                  <a:pt x="4097" y="3268"/>
                  <a:pt x="4039" y="3268"/>
                </a:cubicBezTo>
                <a:cubicBezTo>
                  <a:pt x="3982" y="3268"/>
                  <a:pt x="3898" y="3305"/>
                  <a:pt x="3882" y="3230"/>
                </a:cubicBezTo>
                <a:cubicBezTo>
                  <a:pt x="3866" y="3154"/>
                  <a:pt x="3929" y="3104"/>
                  <a:pt x="3966" y="3104"/>
                </a:cubicBezTo>
                <a:cubicBezTo>
                  <a:pt x="4003" y="3104"/>
                  <a:pt x="4113" y="3116"/>
                  <a:pt x="4155" y="2978"/>
                </a:cubicBezTo>
                <a:cubicBezTo>
                  <a:pt x="4197" y="2839"/>
                  <a:pt x="4103" y="2814"/>
                  <a:pt x="4061" y="2814"/>
                </a:cubicBezTo>
                <a:cubicBezTo>
                  <a:pt x="4019" y="2814"/>
                  <a:pt x="3987" y="2776"/>
                  <a:pt x="3940" y="2663"/>
                </a:cubicBezTo>
                <a:cubicBezTo>
                  <a:pt x="3892" y="2549"/>
                  <a:pt x="3971" y="2474"/>
                  <a:pt x="3961" y="2423"/>
                </a:cubicBezTo>
                <a:cubicBezTo>
                  <a:pt x="3950" y="2373"/>
                  <a:pt x="3898" y="2411"/>
                  <a:pt x="3850" y="2411"/>
                </a:cubicBezTo>
                <a:cubicBezTo>
                  <a:pt x="3803" y="2411"/>
                  <a:pt x="3729" y="2323"/>
                  <a:pt x="3729" y="2423"/>
                </a:cubicBezTo>
                <a:cubicBezTo>
                  <a:pt x="3729" y="2524"/>
                  <a:pt x="3787" y="2814"/>
                  <a:pt x="3750" y="2751"/>
                </a:cubicBezTo>
                <a:cubicBezTo>
                  <a:pt x="3713" y="2688"/>
                  <a:pt x="3719" y="2600"/>
                  <a:pt x="3692" y="2524"/>
                </a:cubicBezTo>
                <a:cubicBezTo>
                  <a:pt x="3666" y="2448"/>
                  <a:pt x="3624" y="2461"/>
                  <a:pt x="3571" y="2474"/>
                </a:cubicBezTo>
                <a:cubicBezTo>
                  <a:pt x="3519" y="2486"/>
                  <a:pt x="3429" y="2524"/>
                  <a:pt x="3403" y="2512"/>
                </a:cubicBezTo>
                <a:cubicBezTo>
                  <a:pt x="3377" y="2499"/>
                  <a:pt x="3398" y="2499"/>
                  <a:pt x="3340" y="2436"/>
                </a:cubicBezTo>
                <a:cubicBezTo>
                  <a:pt x="3282" y="2373"/>
                  <a:pt x="3256" y="2385"/>
                  <a:pt x="3214" y="2323"/>
                </a:cubicBezTo>
                <a:cubicBezTo>
                  <a:pt x="3172" y="2259"/>
                  <a:pt x="3208" y="2234"/>
                  <a:pt x="3135" y="2221"/>
                </a:cubicBezTo>
                <a:cubicBezTo>
                  <a:pt x="3061" y="2209"/>
                  <a:pt x="3066" y="2310"/>
                  <a:pt x="2993" y="2285"/>
                </a:cubicBezTo>
                <a:cubicBezTo>
                  <a:pt x="2919" y="2259"/>
                  <a:pt x="2898" y="2297"/>
                  <a:pt x="2824" y="2285"/>
                </a:cubicBezTo>
                <a:cubicBezTo>
                  <a:pt x="2751" y="2272"/>
                  <a:pt x="2714" y="2259"/>
                  <a:pt x="2703" y="2348"/>
                </a:cubicBezTo>
                <a:cubicBezTo>
                  <a:pt x="2693" y="2436"/>
                  <a:pt x="2672" y="2587"/>
                  <a:pt x="2640" y="2587"/>
                </a:cubicBezTo>
                <a:cubicBezTo>
                  <a:pt x="2609" y="2587"/>
                  <a:pt x="2572" y="2675"/>
                  <a:pt x="2672" y="2688"/>
                </a:cubicBezTo>
                <a:cubicBezTo>
                  <a:pt x="2772" y="2701"/>
                  <a:pt x="2714" y="2814"/>
                  <a:pt x="2803" y="2801"/>
                </a:cubicBezTo>
                <a:cubicBezTo>
                  <a:pt x="2893" y="2789"/>
                  <a:pt x="2972" y="2789"/>
                  <a:pt x="2993" y="2688"/>
                </a:cubicBezTo>
                <a:cubicBezTo>
                  <a:pt x="3014" y="2587"/>
                  <a:pt x="3030" y="2587"/>
                  <a:pt x="3040" y="2625"/>
                </a:cubicBezTo>
                <a:cubicBezTo>
                  <a:pt x="3051" y="2663"/>
                  <a:pt x="3130" y="2890"/>
                  <a:pt x="3130" y="2890"/>
                </a:cubicBezTo>
                <a:cubicBezTo>
                  <a:pt x="3130" y="2890"/>
                  <a:pt x="3182" y="2990"/>
                  <a:pt x="3203" y="3016"/>
                </a:cubicBezTo>
                <a:cubicBezTo>
                  <a:pt x="3224" y="3041"/>
                  <a:pt x="3182" y="3154"/>
                  <a:pt x="3140" y="3091"/>
                </a:cubicBezTo>
                <a:cubicBezTo>
                  <a:pt x="3098" y="3028"/>
                  <a:pt x="3019" y="3041"/>
                  <a:pt x="2987" y="2978"/>
                </a:cubicBezTo>
                <a:cubicBezTo>
                  <a:pt x="2956" y="2915"/>
                  <a:pt x="2871" y="2888"/>
                  <a:pt x="2834" y="2901"/>
                </a:cubicBezTo>
                <a:cubicBezTo>
                  <a:pt x="2797" y="2913"/>
                  <a:pt x="2677" y="2890"/>
                  <a:pt x="2656" y="2890"/>
                </a:cubicBezTo>
                <a:cubicBezTo>
                  <a:pt x="2635" y="2890"/>
                  <a:pt x="2567" y="3016"/>
                  <a:pt x="2567" y="3016"/>
                </a:cubicBezTo>
                <a:cubicBezTo>
                  <a:pt x="2567" y="3016"/>
                  <a:pt x="2540" y="2915"/>
                  <a:pt x="2525" y="2864"/>
                </a:cubicBezTo>
                <a:cubicBezTo>
                  <a:pt x="2509" y="2814"/>
                  <a:pt x="2482" y="2915"/>
                  <a:pt x="2461" y="2928"/>
                </a:cubicBezTo>
                <a:cubicBezTo>
                  <a:pt x="2440" y="2940"/>
                  <a:pt x="2377" y="2827"/>
                  <a:pt x="2314" y="2877"/>
                </a:cubicBezTo>
                <a:cubicBezTo>
                  <a:pt x="2251" y="2928"/>
                  <a:pt x="2272" y="2978"/>
                  <a:pt x="2183" y="2965"/>
                </a:cubicBezTo>
                <a:cubicBezTo>
                  <a:pt x="2093" y="2953"/>
                  <a:pt x="2072" y="2915"/>
                  <a:pt x="2041" y="2927"/>
                </a:cubicBezTo>
                <a:cubicBezTo>
                  <a:pt x="2009" y="2940"/>
                  <a:pt x="2009" y="2940"/>
                  <a:pt x="2009" y="2940"/>
                </a:cubicBezTo>
                <a:cubicBezTo>
                  <a:pt x="2009" y="2940"/>
                  <a:pt x="2014" y="2990"/>
                  <a:pt x="1977" y="3041"/>
                </a:cubicBezTo>
                <a:cubicBezTo>
                  <a:pt x="1941" y="3091"/>
                  <a:pt x="1914" y="3154"/>
                  <a:pt x="1888" y="3079"/>
                </a:cubicBezTo>
                <a:cubicBezTo>
                  <a:pt x="1862" y="3003"/>
                  <a:pt x="1846" y="3003"/>
                  <a:pt x="1830" y="2990"/>
                </a:cubicBezTo>
                <a:cubicBezTo>
                  <a:pt x="1814" y="2978"/>
                  <a:pt x="1783" y="2915"/>
                  <a:pt x="1714" y="2953"/>
                </a:cubicBezTo>
                <a:cubicBezTo>
                  <a:pt x="1646" y="2990"/>
                  <a:pt x="1572" y="2767"/>
                  <a:pt x="1551" y="2767"/>
                </a:cubicBezTo>
                <a:cubicBezTo>
                  <a:pt x="1530" y="2767"/>
                  <a:pt x="1309" y="2877"/>
                  <a:pt x="1267" y="2852"/>
                </a:cubicBezTo>
                <a:cubicBezTo>
                  <a:pt x="1225" y="2826"/>
                  <a:pt x="1103" y="2716"/>
                  <a:pt x="1061" y="2729"/>
                </a:cubicBezTo>
                <a:cubicBezTo>
                  <a:pt x="1019" y="2741"/>
                  <a:pt x="934" y="2767"/>
                  <a:pt x="934" y="2767"/>
                </a:cubicBezTo>
                <a:cubicBezTo>
                  <a:pt x="934" y="2767"/>
                  <a:pt x="846" y="2726"/>
                  <a:pt x="831" y="2726"/>
                </a:cubicBezTo>
                <a:cubicBezTo>
                  <a:pt x="815" y="2726"/>
                  <a:pt x="757" y="2789"/>
                  <a:pt x="731" y="2726"/>
                </a:cubicBezTo>
                <a:cubicBezTo>
                  <a:pt x="704" y="2663"/>
                  <a:pt x="657" y="2625"/>
                  <a:pt x="657" y="2625"/>
                </a:cubicBezTo>
                <a:cubicBezTo>
                  <a:pt x="657" y="2625"/>
                  <a:pt x="636" y="2764"/>
                  <a:pt x="599" y="2789"/>
                </a:cubicBezTo>
                <a:cubicBezTo>
                  <a:pt x="562" y="2814"/>
                  <a:pt x="483" y="2864"/>
                  <a:pt x="468" y="2839"/>
                </a:cubicBezTo>
                <a:cubicBezTo>
                  <a:pt x="452" y="2814"/>
                  <a:pt x="315" y="2940"/>
                  <a:pt x="315" y="2940"/>
                </a:cubicBezTo>
                <a:cubicBezTo>
                  <a:pt x="315" y="2940"/>
                  <a:pt x="238" y="2980"/>
                  <a:pt x="217" y="2968"/>
                </a:cubicBezTo>
                <a:cubicBezTo>
                  <a:pt x="196" y="2955"/>
                  <a:pt x="105" y="3053"/>
                  <a:pt x="115" y="3104"/>
                </a:cubicBezTo>
                <a:cubicBezTo>
                  <a:pt x="126" y="3155"/>
                  <a:pt x="115" y="3255"/>
                  <a:pt x="199" y="3255"/>
                </a:cubicBezTo>
                <a:cubicBezTo>
                  <a:pt x="283" y="3255"/>
                  <a:pt x="289" y="3331"/>
                  <a:pt x="320" y="3344"/>
                </a:cubicBezTo>
                <a:cubicBezTo>
                  <a:pt x="352" y="3356"/>
                  <a:pt x="362" y="3344"/>
                  <a:pt x="399" y="3419"/>
                </a:cubicBezTo>
                <a:cubicBezTo>
                  <a:pt x="436" y="3495"/>
                  <a:pt x="436" y="3570"/>
                  <a:pt x="389" y="3558"/>
                </a:cubicBezTo>
                <a:cubicBezTo>
                  <a:pt x="341" y="3545"/>
                  <a:pt x="289" y="3520"/>
                  <a:pt x="257" y="3457"/>
                </a:cubicBezTo>
                <a:cubicBezTo>
                  <a:pt x="226" y="3394"/>
                  <a:pt x="226" y="3394"/>
                  <a:pt x="226" y="3394"/>
                </a:cubicBezTo>
                <a:lnTo>
                  <a:pt x="168" y="3457"/>
                </a:lnTo>
                <a:close/>
                <a:moveTo>
                  <a:pt x="5013" y="6847"/>
                </a:moveTo>
                <a:cubicBezTo>
                  <a:pt x="5019" y="6771"/>
                  <a:pt x="4998" y="6583"/>
                  <a:pt x="5019" y="6482"/>
                </a:cubicBezTo>
                <a:cubicBezTo>
                  <a:pt x="5040" y="6381"/>
                  <a:pt x="5103" y="6343"/>
                  <a:pt x="5145" y="6330"/>
                </a:cubicBezTo>
                <a:cubicBezTo>
                  <a:pt x="5187" y="6318"/>
                  <a:pt x="5277" y="6393"/>
                  <a:pt x="5292" y="6381"/>
                </a:cubicBezTo>
                <a:cubicBezTo>
                  <a:pt x="5308" y="6368"/>
                  <a:pt x="5382" y="6368"/>
                  <a:pt x="5418" y="6381"/>
                </a:cubicBezTo>
                <a:cubicBezTo>
                  <a:pt x="5455" y="6393"/>
                  <a:pt x="5508" y="6620"/>
                  <a:pt x="5482" y="6633"/>
                </a:cubicBezTo>
                <a:cubicBezTo>
                  <a:pt x="5455" y="6646"/>
                  <a:pt x="5413" y="6583"/>
                  <a:pt x="5413" y="6494"/>
                </a:cubicBezTo>
                <a:cubicBezTo>
                  <a:pt x="5413" y="6406"/>
                  <a:pt x="5376" y="6658"/>
                  <a:pt x="5397" y="6734"/>
                </a:cubicBezTo>
                <a:cubicBezTo>
                  <a:pt x="5418" y="6809"/>
                  <a:pt x="5355" y="6898"/>
                  <a:pt x="5334" y="6898"/>
                </a:cubicBezTo>
                <a:cubicBezTo>
                  <a:pt x="5313" y="6898"/>
                  <a:pt x="5297" y="6784"/>
                  <a:pt x="5303" y="6671"/>
                </a:cubicBezTo>
                <a:cubicBezTo>
                  <a:pt x="5308" y="6557"/>
                  <a:pt x="5271" y="6457"/>
                  <a:pt x="5213" y="6469"/>
                </a:cubicBezTo>
                <a:cubicBezTo>
                  <a:pt x="5155" y="6482"/>
                  <a:pt x="5129" y="6595"/>
                  <a:pt x="5108" y="6633"/>
                </a:cubicBezTo>
                <a:cubicBezTo>
                  <a:pt x="5087" y="6671"/>
                  <a:pt x="5087" y="6885"/>
                  <a:pt x="5092" y="6935"/>
                </a:cubicBezTo>
                <a:cubicBezTo>
                  <a:pt x="5098" y="6986"/>
                  <a:pt x="5098" y="7164"/>
                  <a:pt x="5045" y="7150"/>
                </a:cubicBezTo>
                <a:cubicBezTo>
                  <a:pt x="4998" y="7137"/>
                  <a:pt x="5008" y="6923"/>
                  <a:pt x="5013" y="6847"/>
                </a:cubicBezTo>
                <a:close/>
                <a:moveTo>
                  <a:pt x="5350" y="7074"/>
                </a:moveTo>
                <a:cubicBezTo>
                  <a:pt x="5355" y="7036"/>
                  <a:pt x="5450" y="6948"/>
                  <a:pt x="5450" y="6948"/>
                </a:cubicBezTo>
                <a:cubicBezTo>
                  <a:pt x="5450" y="6948"/>
                  <a:pt x="5561" y="6646"/>
                  <a:pt x="5576" y="6671"/>
                </a:cubicBezTo>
                <a:cubicBezTo>
                  <a:pt x="5592" y="6696"/>
                  <a:pt x="5703" y="6633"/>
                  <a:pt x="5724" y="6696"/>
                </a:cubicBezTo>
                <a:cubicBezTo>
                  <a:pt x="5745" y="6759"/>
                  <a:pt x="5703" y="6771"/>
                  <a:pt x="5650" y="6822"/>
                </a:cubicBezTo>
                <a:cubicBezTo>
                  <a:pt x="5597" y="6873"/>
                  <a:pt x="5581" y="6860"/>
                  <a:pt x="5561" y="6923"/>
                </a:cubicBezTo>
                <a:cubicBezTo>
                  <a:pt x="5540" y="6986"/>
                  <a:pt x="5471" y="7011"/>
                  <a:pt x="5440" y="7086"/>
                </a:cubicBezTo>
                <a:cubicBezTo>
                  <a:pt x="5408" y="7162"/>
                  <a:pt x="5352" y="7207"/>
                  <a:pt x="5340" y="7149"/>
                </a:cubicBezTo>
                <a:cubicBezTo>
                  <a:pt x="5324" y="7074"/>
                  <a:pt x="5345" y="7112"/>
                  <a:pt x="5350" y="7074"/>
                </a:cubicBezTo>
                <a:close/>
                <a:moveTo>
                  <a:pt x="4882" y="6041"/>
                </a:moveTo>
                <a:cubicBezTo>
                  <a:pt x="4950" y="5978"/>
                  <a:pt x="5024" y="5801"/>
                  <a:pt x="5056" y="5877"/>
                </a:cubicBezTo>
                <a:cubicBezTo>
                  <a:pt x="5087" y="5952"/>
                  <a:pt x="5145" y="6041"/>
                  <a:pt x="5182" y="6053"/>
                </a:cubicBezTo>
                <a:cubicBezTo>
                  <a:pt x="5219" y="6066"/>
                  <a:pt x="5171" y="6217"/>
                  <a:pt x="5155" y="6230"/>
                </a:cubicBezTo>
                <a:cubicBezTo>
                  <a:pt x="5140" y="6242"/>
                  <a:pt x="5082" y="6204"/>
                  <a:pt x="5034" y="6204"/>
                </a:cubicBezTo>
                <a:cubicBezTo>
                  <a:pt x="4987" y="6204"/>
                  <a:pt x="4998" y="6129"/>
                  <a:pt x="4977" y="6141"/>
                </a:cubicBezTo>
                <a:cubicBezTo>
                  <a:pt x="4956" y="6154"/>
                  <a:pt x="4908" y="6179"/>
                  <a:pt x="4877" y="6217"/>
                </a:cubicBezTo>
                <a:cubicBezTo>
                  <a:pt x="4845" y="6255"/>
                  <a:pt x="4793" y="6247"/>
                  <a:pt x="4793" y="6179"/>
                </a:cubicBezTo>
                <a:cubicBezTo>
                  <a:pt x="4793" y="6079"/>
                  <a:pt x="4813" y="6104"/>
                  <a:pt x="4882" y="6041"/>
                </a:cubicBezTo>
                <a:close/>
                <a:moveTo>
                  <a:pt x="2699" y="5852"/>
                </a:moveTo>
                <a:cubicBezTo>
                  <a:pt x="2715" y="5852"/>
                  <a:pt x="2793" y="6003"/>
                  <a:pt x="2815" y="6053"/>
                </a:cubicBezTo>
                <a:cubicBezTo>
                  <a:pt x="2836" y="6104"/>
                  <a:pt x="2836" y="6242"/>
                  <a:pt x="2809" y="6255"/>
                </a:cubicBezTo>
                <a:cubicBezTo>
                  <a:pt x="2783" y="6268"/>
                  <a:pt x="2767" y="6116"/>
                  <a:pt x="2762" y="6053"/>
                </a:cubicBezTo>
                <a:cubicBezTo>
                  <a:pt x="2757" y="5990"/>
                  <a:pt x="2704" y="5990"/>
                  <a:pt x="2678" y="5952"/>
                </a:cubicBezTo>
                <a:cubicBezTo>
                  <a:pt x="2651" y="5915"/>
                  <a:pt x="2593" y="5729"/>
                  <a:pt x="2636" y="5763"/>
                </a:cubicBezTo>
                <a:cubicBezTo>
                  <a:pt x="2651" y="5776"/>
                  <a:pt x="2683" y="5852"/>
                  <a:pt x="2699" y="5852"/>
                </a:cubicBezTo>
                <a:close/>
                <a:moveTo>
                  <a:pt x="5234" y="4033"/>
                </a:moveTo>
                <a:cubicBezTo>
                  <a:pt x="5220" y="4070"/>
                  <a:pt x="5297" y="4125"/>
                  <a:pt x="5312" y="4074"/>
                </a:cubicBezTo>
                <a:cubicBezTo>
                  <a:pt x="5326" y="4024"/>
                  <a:pt x="5269" y="3940"/>
                  <a:pt x="5234" y="4033"/>
                </a:cubicBezTo>
                <a:close/>
                <a:moveTo>
                  <a:pt x="5438" y="4108"/>
                </a:moveTo>
                <a:cubicBezTo>
                  <a:pt x="5382" y="4146"/>
                  <a:pt x="5434" y="4243"/>
                  <a:pt x="5469" y="4209"/>
                </a:cubicBezTo>
                <a:cubicBezTo>
                  <a:pt x="5504" y="4176"/>
                  <a:pt x="5487" y="4074"/>
                  <a:pt x="5438" y="4108"/>
                </a:cubicBezTo>
                <a:close/>
                <a:moveTo>
                  <a:pt x="3961" y="1991"/>
                </a:moveTo>
                <a:cubicBezTo>
                  <a:pt x="3935" y="2046"/>
                  <a:pt x="3961" y="2218"/>
                  <a:pt x="3951" y="2234"/>
                </a:cubicBezTo>
                <a:cubicBezTo>
                  <a:pt x="3940" y="2251"/>
                  <a:pt x="3954" y="2327"/>
                  <a:pt x="3982" y="2310"/>
                </a:cubicBezTo>
                <a:cubicBezTo>
                  <a:pt x="4010" y="2293"/>
                  <a:pt x="4024" y="2134"/>
                  <a:pt x="4045" y="2134"/>
                </a:cubicBezTo>
                <a:cubicBezTo>
                  <a:pt x="4067" y="2134"/>
                  <a:pt x="4175" y="2075"/>
                  <a:pt x="4193" y="2167"/>
                </a:cubicBezTo>
                <a:cubicBezTo>
                  <a:pt x="4210" y="2259"/>
                  <a:pt x="4210" y="2218"/>
                  <a:pt x="4259" y="2226"/>
                </a:cubicBezTo>
                <a:cubicBezTo>
                  <a:pt x="4308" y="2234"/>
                  <a:pt x="4347" y="2109"/>
                  <a:pt x="4351" y="2066"/>
                </a:cubicBezTo>
                <a:cubicBezTo>
                  <a:pt x="4354" y="2024"/>
                  <a:pt x="4326" y="1940"/>
                  <a:pt x="4259" y="1957"/>
                </a:cubicBezTo>
                <a:cubicBezTo>
                  <a:pt x="4193" y="1974"/>
                  <a:pt x="3989" y="1932"/>
                  <a:pt x="3961" y="1991"/>
                </a:cubicBezTo>
                <a:close/>
                <a:moveTo>
                  <a:pt x="4091" y="2436"/>
                </a:moveTo>
                <a:cubicBezTo>
                  <a:pt x="4067" y="2473"/>
                  <a:pt x="4081" y="2596"/>
                  <a:pt x="4119" y="2604"/>
                </a:cubicBezTo>
                <a:cubicBezTo>
                  <a:pt x="4158" y="2613"/>
                  <a:pt x="4224" y="2545"/>
                  <a:pt x="4231" y="2596"/>
                </a:cubicBezTo>
                <a:cubicBezTo>
                  <a:pt x="4238" y="2646"/>
                  <a:pt x="4263" y="2873"/>
                  <a:pt x="4326" y="2798"/>
                </a:cubicBezTo>
                <a:cubicBezTo>
                  <a:pt x="4389" y="2722"/>
                  <a:pt x="4386" y="2655"/>
                  <a:pt x="4403" y="2646"/>
                </a:cubicBezTo>
                <a:cubicBezTo>
                  <a:pt x="4421" y="2638"/>
                  <a:pt x="4400" y="2453"/>
                  <a:pt x="4372" y="2411"/>
                </a:cubicBezTo>
                <a:cubicBezTo>
                  <a:pt x="4344" y="2369"/>
                  <a:pt x="4252" y="2394"/>
                  <a:pt x="4228" y="2420"/>
                </a:cubicBezTo>
                <a:cubicBezTo>
                  <a:pt x="4203" y="2445"/>
                  <a:pt x="4130" y="2377"/>
                  <a:pt x="4091" y="2436"/>
                </a:cubicBezTo>
                <a:close/>
                <a:moveTo>
                  <a:pt x="4487" y="2512"/>
                </a:moveTo>
                <a:cubicBezTo>
                  <a:pt x="4491" y="2535"/>
                  <a:pt x="4519" y="2579"/>
                  <a:pt x="4565" y="2562"/>
                </a:cubicBezTo>
                <a:cubicBezTo>
                  <a:pt x="4610" y="2545"/>
                  <a:pt x="4677" y="2529"/>
                  <a:pt x="4708" y="2520"/>
                </a:cubicBezTo>
                <a:cubicBezTo>
                  <a:pt x="4740" y="2512"/>
                  <a:pt x="4747" y="2386"/>
                  <a:pt x="4712" y="2377"/>
                </a:cubicBezTo>
                <a:cubicBezTo>
                  <a:pt x="4677" y="2369"/>
                  <a:pt x="4649" y="2294"/>
                  <a:pt x="4617" y="2319"/>
                </a:cubicBezTo>
                <a:cubicBezTo>
                  <a:pt x="4586" y="2344"/>
                  <a:pt x="4477" y="2453"/>
                  <a:pt x="4487" y="2512"/>
                </a:cubicBezTo>
                <a:close/>
                <a:moveTo>
                  <a:pt x="4477" y="2159"/>
                </a:moveTo>
                <a:cubicBezTo>
                  <a:pt x="4462" y="2247"/>
                  <a:pt x="4617" y="2293"/>
                  <a:pt x="4600" y="2193"/>
                </a:cubicBezTo>
                <a:cubicBezTo>
                  <a:pt x="4582" y="2092"/>
                  <a:pt x="4494" y="2058"/>
                  <a:pt x="4477" y="2159"/>
                </a:cubicBezTo>
                <a:close/>
                <a:moveTo>
                  <a:pt x="4505" y="1730"/>
                </a:moveTo>
                <a:cubicBezTo>
                  <a:pt x="4460" y="1705"/>
                  <a:pt x="4386" y="1672"/>
                  <a:pt x="4386" y="1646"/>
                </a:cubicBezTo>
                <a:cubicBezTo>
                  <a:pt x="4386" y="1621"/>
                  <a:pt x="4365" y="1764"/>
                  <a:pt x="4403" y="1806"/>
                </a:cubicBezTo>
                <a:cubicBezTo>
                  <a:pt x="4442" y="1848"/>
                  <a:pt x="4505" y="1924"/>
                  <a:pt x="4551" y="1966"/>
                </a:cubicBezTo>
                <a:cubicBezTo>
                  <a:pt x="4596" y="2008"/>
                  <a:pt x="4684" y="2016"/>
                  <a:pt x="4712" y="2100"/>
                </a:cubicBezTo>
                <a:cubicBezTo>
                  <a:pt x="4740" y="2184"/>
                  <a:pt x="4835" y="2251"/>
                  <a:pt x="4835" y="2251"/>
                </a:cubicBezTo>
                <a:lnTo>
                  <a:pt x="4947" y="2277"/>
                </a:lnTo>
                <a:cubicBezTo>
                  <a:pt x="4947" y="2277"/>
                  <a:pt x="5024" y="2234"/>
                  <a:pt x="5105" y="2251"/>
                </a:cubicBezTo>
                <a:cubicBezTo>
                  <a:pt x="5185" y="2268"/>
                  <a:pt x="5304" y="2294"/>
                  <a:pt x="5371" y="2285"/>
                </a:cubicBezTo>
                <a:cubicBezTo>
                  <a:pt x="5438" y="2277"/>
                  <a:pt x="5448" y="2226"/>
                  <a:pt x="5455" y="2193"/>
                </a:cubicBezTo>
                <a:cubicBezTo>
                  <a:pt x="5462" y="2159"/>
                  <a:pt x="5333" y="2092"/>
                  <a:pt x="5301" y="2100"/>
                </a:cubicBezTo>
                <a:cubicBezTo>
                  <a:pt x="5269" y="2108"/>
                  <a:pt x="5090" y="2108"/>
                  <a:pt x="5038" y="2100"/>
                </a:cubicBezTo>
                <a:cubicBezTo>
                  <a:pt x="4985" y="2091"/>
                  <a:pt x="4919" y="2091"/>
                  <a:pt x="4877" y="2100"/>
                </a:cubicBezTo>
                <a:cubicBezTo>
                  <a:pt x="4835" y="2108"/>
                  <a:pt x="4803" y="2033"/>
                  <a:pt x="4771" y="1991"/>
                </a:cubicBezTo>
                <a:cubicBezTo>
                  <a:pt x="4740" y="1949"/>
                  <a:pt x="4670" y="1815"/>
                  <a:pt x="4628" y="1797"/>
                </a:cubicBezTo>
                <a:cubicBezTo>
                  <a:pt x="4586" y="1781"/>
                  <a:pt x="4593" y="1781"/>
                  <a:pt x="4505" y="1730"/>
                </a:cubicBezTo>
                <a:close/>
                <a:moveTo>
                  <a:pt x="8905" y="3478"/>
                </a:moveTo>
                <a:cubicBezTo>
                  <a:pt x="8891" y="3534"/>
                  <a:pt x="8863" y="3537"/>
                  <a:pt x="8891" y="3654"/>
                </a:cubicBezTo>
                <a:cubicBezTo>
                  <a:pt x="8919" y="3772"/>
                  <a:pt x="8940" y="3839"/>
                  <a:pt x="8965" y="3831"/>
                </a:cubicBezTo>
                <a:cubicBezTo>
                  <a:pt x="8989" y="3822"/>
                  <a:pt x="9074" y="3814"/>
                  <a:pt x="9084" y="3881"/>
                </a:cubicBezTo>
                <a:cubicBezTo>
                  <a:pt x="9095" y="3949"/>
                  <a:pt x="9123" y="4008"/>
                  <a:pt x="9182" y="3965"/>
                </a:cubicBezTo>
                <a:cubicBezTo>
                  <a:pt x="9242" y="3923"/>
                  <a:pt x="9291" y="3898"/>
                  <a:pt x="9305" y="3848"/>
                </a:cubicBezTo>
                <a:cubicBezTo>
                  <a:pt x="9319" y="3797"/>
                  <a:pt x="9414" y="3789"/>
                  <a:pt x="9414" y="3789"/>
                </a:cubicBezTo>
                <a:cubicBezTo>
                  <a:pt x="9414" y="3789"/>
                  <a:pt x="9491" y="3646"/>
                  <a:pt x="9463" y="3588"/>
                </a:cubicBezTo>
                <a:cubicBezTo>
                  <a:pt x="9435" y="3529"/>
                  <a:pt x="9368" y="3486"/>
                  <a:pt x="9336" y="3478"/>
                </a:cubicBezTo>
                <a:cubicBezTo>
                  <a:pt x="9305" y="3470"/>
                  <a:pt x="9273" y="3537"/>
                  <a:pt x="9203" y="3537"/>
                </a:cubicBezTo>
                <a:cubicBezTo>
                  <a:pt x="9133" y="3537"/>
                  <a:pt x="9088" y="3604"/>
                  <a:pt x="9059" y="3537"/>
                </a:cubicBezTo>
                <a:cubicBezTo>
                  <a:pt x="9032" y="3470"/>
                  <a:pt x="8916" y="3436"/>
                  <a:pt x="8905" y="3478"/>
                </a:cubicBezTo>
                <a:close/>
                <a:moveTo>
                  <a:pt x="5917" y="1814"/>
                </a:moveTo>
                <a:cubicBezTo>
                  <a:pt x="5956" y="1882"/>
                  <a:pt x="5978" y="1840"/>
                  <a:pt x="6026" y="1865"/>
                </a:cubicBezTo>
                <a:cubicBezTo>
                  <a:pt x="6074" y="1890"/>
                  <a:pt x="6113" y="2075"/>
                  <a:pt x="6138" y="2100"/>
                </a:cubicBezTo>
                <a:cubicBezTo>
                  <a:pt x="6164" y="2125"/>
                  <a:pt x="6199" y="2100"/>
                  <a:pt x="6215" y="2049"/>
                </a:cubicBezTo>
                <a:cubicBezTo>
                  <a:pt x="6231" y="1999"/>
                  <a:pt x="6254" y="1823"/>
                  <a:pt x="6254" y="1823"/>
                </a:cubicBezTo>
                <a:cubicBezTo>
                  <a:pt x="6254" y="1823"/>
                  <a:pt x="6254" y="1991"/>
                  <a:pt x="6292" y="2024"/>
                </a:cubicBezTo>
                <a:cubicBezTo>
                  <a:pt x="6331" y="2058"/>
                  <a:pt x="6427" y="1999"/>
                  <a:pt x="6453" y="2008"/>
                </a:cubicBezTo>
                <a:cubicBezTo>
                  <a:pt x="6478" y="2016"/>
                  <a:pt x="6629" y="2066"/>
                  <a:pt x="6671" y="2117"/>
                </a:cubicBezTo>
                <a:cubicBezTo>
                  <a:pt x="6712" y="2167"/>
                  <a:pt x="6815" y="2201"/>
                  <a:pt x="6844" y="2310"/>
                </a:cubicBezTo>
                <a:cubicBezTo>
                  <a:pt x="6873" y="2419"/>
                  <a:pt x="6876" y="2797"/>
                  <a:pt x="6892" y="2839"/>
                </a:cubicBezTo>
                <a:cubicBezTo>
                  <a:pt x="6908" y="2881"/>
                  <a:pt x="6962" y="2705"/>
                  <a:pt x="6975" y="2663"/>
                </a:cubicBezTo>
                <a:cubicBezTo>
                  <a:pt x="6988" y="2621"/>
                  <a:pt x="7055" y="2646"/>
                  <a:pt x="7078" y="2705"/>
                </a:cubicBezTo>
                <a:cubicBezTo>
                  <a:pt x="7100" y="2764"/>
                  <a:pt x="7151" y="2907"/>
                  <a:pt x="7148" y="2965"/>
                </a:cubicBezTo>
                <a:cubicBezTo>
                  <a:pt x="7145" y="3024"/>
                  <a:pt x="7136" y="3116"/>
                  <a:pt x="7116" y="3083"/>
                </a:cubicBezTo>
                <a:cubicBezTo>
                  <a:pt x="7097" y="3049"/>
                  <a:pt x="7065" y="3058"/>
                  <a:pt x="7078" y="2990"/>
                </a:cubicBezTo>
                <a:cubicBezTo>
                  <a:pt x="7091" y="2923"/>
                  <a:pt x="7097" y="2780"/>
                  <a:pt x="7071" y="2780"/>
                </a:cubicBezTo>
                <a:cubicBezTo>
                  <a:pt x="7046" y="2780"/>
                  <a:pt x="7023" y="2780"/>
                  <a:pt x="7023" y="2780"/>
                </a:cubicBezTo>
                <a:cubicBezTo>
                  <a:pt x="7023" y="2780"/>
                  <a:pt x="6975" y="2747"/>
                  <a:pt x="6943" y="2873"/>
                </a:cubicBezTo>
                <a:cubicBezTo>
                  <a:pt x="6911" y="2999"/>
                  <a:pt x="6937" y="3125"/>
                  <a:pt x="6959" y="3125"/>
                </a:cubicBezTo>
                <a:cubicBezTo>
                  <a:pt x="6982" y="3125"/>
                  <a:pt x="7033" y="3125"/>
                  <a:pt x="7033" y="3158"/>
                </a:cubicBezTo>
                <a:cubicBezTo>
                  <a:pt x="7033" y="3192"/>
                  <a:pt x="6978" y="3293"/>
                  <a:pt x="6982" y="3352"/>
                </a:cubicBezTo>
                <a:cubicBezTo>
                  <a:pt x="6985" y="3411"/>
                  <a:pt x="7026" y="3612"/>
                  <a:pt x="7039" y="3654"/>
                </a:cubicBezTo>
                <a:cubicBezTo>
                  <a:pt x="7052" y="3696"/>
                  <a:pt x="7119" y="3738"/>
                  <a:pt x="7139" y="3747"/>
                </a:cubicBezTo>
                <a:cubicBezTo>
                  <a:pt x="7158" y="3755"/>
                  <a:pt x="7094" y="3763"/>
                  <a:pt x="7110" y="3822"/>
                </a:cubicBezTo>
                <a:cubicBezTo>
                  <a:pt x="7126" y="3881"/>
                  <a:pt x="7151" y="4024"/>
                  <a:pt x="7187" y="4057"/>
                </a:cubicBezTo>
                <a:cubicBezTo>
                  <a:pt x="7222" y="4091"/>
                  <a:pt x="7321" y="4242"/>
                  <a:pt x="7334" y="4310"/>
                </a:cubicBezTo>
                <a:cubicBezTo>
                  <a:pt x="7347" y="4377"/>
                  <a:pt x="7424" y="4259"/>
                  <a:pt x="7440" y="4251"/>
                </a:cubicBezTo>
                <a:cubicBezTo>
                  <a:pt x="7456" y="4243"/>
                  <a:pt x="7453" y="4427"/>
                  <a:pt x="7498" y="4436"/>
                </a:cubicBezTo>
                <a:cubicBezTo>
                  <a:pt x="7543" y="4444"/>
                  <a:pt x="7559" y="4419"/>
                  <a:pt x="7597" y="4343"/>
                </a:cubicBezTo>
                <a:cubicBezTo>
                  <a:pt x="7636" y="4268"/>
                  <a:pt x="7626" y="4167"/>
                  <a:pt x="7629" y="4091"/>
                </a:cubicBezTo>
                <a:cubicBezTo>
                  <a:pt x="7633" y="4016"/>
                  <a:pt x="7629" y="3957"/>
                  <a:pt x="7671" y="3982"/>
                </a:cubicBezTo>
                <a:cubicBezTo>
                  <a:pt x="7713" y="4007"/>
                  <a:pt x="7735" y="3965"/>
                  <a:pt x="7732" y="3881"/>
                </a:cubicBezTo>
                <a:cubicBezTo>
                  <a:pt x="7729" y="3797"/>
                  <a:pt x="7694" y="3696"/>
                  <a:pt x="7761" y="3671"/>
                </a:cubicBezTo>
                <a:cubicBezTo>
                  <a:pt x="7828" y="3646"/>
                  <a:pt x="7863" y="3537"/>
                  <a:pt x="7905" y="3537"/>
                </a:cubicBezTo>
                <a:cubicBezTo>
                  <a:pt x="7947" y="3537"/>
                  <a:pt x="8062" y="3579"/>
                  <a:pt x="8075" y="3537"/>
                </a:cubicBezTo>
                <a:cubicBezTo>
                  <a:pt x="8088" y="3495"/>
                  <a:pt x="8143" y="3244"/>
                  <a:pt x="8178" y="3236"/>
                </a:cubicBezTo>
                <a:cubicBezTo>
                  <a:pt x="8213" y="3227"/>
                  <a:pt x="8306" y="3268"/>
                  <a:pt x="8389" y="3234"/>
                </a:cubicBezTo>
                <a:cubicBezTo>
                  <a:pt x="8473" y="3201"/>
                  <a:pt x="8563" y="3075"/>
                  <a:pt x="8591" y="3083"/>
                </a:cubicBezTo>
                <a:cubicBezTo>
                  <a:pt x="8620" y="3091"/>
                  <a:pt x="8691" y="3091"/>
                  <a:pt x="8668" y="3041"/>
                </a:cubicBezTo>
                <a:cubicBezTo>
                  <a:pt x="8646" y="2990"/>
                  <a:pt x="8614" y="2873"/>
                  <a:pt x="8566" y="2873"/>
                </a:cubicBezTo>
                <a:cubicBezTo>
                  <a:pt x="8517" y="2873"/>
                  <a:pt x="8510" y="2614"/>
                  <a:pt x="8522" y="2614"/>
                </a:cubicBezTo>
                <a:cubicBezTo>
                  <a:pt x="8535" y="2614"/>
                  <a:pt x="8652" y="2713"/>
                  <a:pt x="8649" y="2797"/>
                </a:cubicBezTo>
                <a:cubicBezTo>
                  <a:pt x="8646" y="2881"/>
                  <a:pt x="8668" y="2990"/>
                  <a:pt x="8732" y="2957"/>
                </a:cubicBezTo>
                <a:cubicBezTo>
                  <a:pt x="8797" y="2923"/>
                  <a:pt x="8787" y="2797"/>
                  <a:pt x="8774" y="2764"/>
                </a:cubicBezTo>
                <a:cubicBezTo>
                  <a:pt x="8761" y="2730"/>
                  <a:pt x="8752" y="2646"/>
                  <a:pt x="8739" y="2587"/>
                </a:cubicBezTo>
                <a:cubicBezTo>
                  <a:pt x="8726" y="2528"/>
                  <a:pt x="8695" y="2344"/>
                  <a:pt x="8763" y="2327"/>
                </a:cubicBezTo>
                <a:cubicBezTo>
                  <a:pt x="8830" y="2310"/>
                  <a:pt x="8957" y="2503"/>
                  <a:pt x="8954" y="2369"/>
                </a:cubicBezTo>
                <a:cubicBezTo>
                  <a:pt x="8950" y="2234"/>
                  <a:pt x="8954" y="2091"/>
                  <a:pt x="8973" y="2016"/>
                </a:cubicBezTo>
                <a:cubicBezTo>
                  <a:pt x="8992" y="1940"/>
                  <a:pt x="9034" y="1890"/>
                  <a:pt x="9011" y="1865"/>
                </a:cubicBezTo>
                <a:cubicBezTo>
                  <a:pt x="8989" y="1840"/>
                  <a:pt x="8960" y="1898"/>
                  <a:pt x="8938" y="1772"/>
                </a:cubicBezTo>
                <a:cubicBezTo>
                  <a:pt x="8915" y="1646"/>
                  <a:pt x="8957" y="1554"/>
                  <a:pt x="8982" y="1503"/>
                </a:cubicBezTo>
                <a:cubicBezTo>
                  <a:pt x="9008" y="1453"/>
                  <a:pt x="9143" y="1125"/>
                  <a:pt x="9217" y="1075"/>
                </a:cubicBezTo>
                <a:cubicBezTo>
                  <a:pt x="9290" y="1024"/>
                  <a:pt x="9342" y="831"/>
                  <a:pt x="9290" y="789"/>
                </a:cubicBezTo>
                <a:cubicBezTo>
                  <a:pt x="9239" y="747"/>
                  <a:pt x="9136" y="672"/>
                  <a:pt x="9069" y="806"/>
                </a:cubicBezTo>
                <a:cubicBezTo>
                  <a:pt x="9002" y="941"/>
                  <a:pt x="8963" y="1066"/>
                  <a:pt x="8886" y="1024"/>
                </a:cubicBezTo>
                <a:cubicBezTo>
                  <a:pt x="8809" y="982"/>
                  <a:pt x="8798" y="760"/>
                  <a:pt x="8754" y="645"/>
                </a:cubicBezTo>
                <a:cubicBezTo>
                  <a:pt x="8690" y="479"/>
                  <a:pt x="8729" y="151"/>
                  <a:pt x="8662" y="176"/>
                </a:cubicBezTo>
                <a:cubicBezTo>
                  <a:pt x="8594" y="201"/>
                  <a:pt x="8594" y="201"/>
                  <a:pt x="8594" y="201"/>
                </a:cubicBezTo>
                <a:cubicBezTo>
                  <a:pt x="8594" y="201"/>
                  <a:pt x="8516" y="167"/>
                  <a:pt x="8467" y="192"/>
                </a:cubicBezTo>
                <a:cubicBezTo>
                  <a:pt x="8403" y="225"/>
                  <a:pt x="8361" y="318"/>
                  <a:pt x="8324" y="298"/>
                </a:cubicBezTo>
                <a:cubicBezTo>
                  <a:pt x="8253" y="259"/>
                  <a:pt x="8188" y="349"/>
                  <a:pt x="8170" y="358"/>
                </a:cubicBezTo>
                <a:cubicBezTo>
                  <a:pt x="8013" y="440"/>
                  <a:pt x="7887" y="328"/>
                  <a:pt x="7863" y="320"/>
                </a:cubicBezTo>
                <a:cubicBezTo>
                  <a:pt x="7845" y="314"/>
                  <a:pt x="7973" y="355"/>
                  <a:pt x="8073" y="320"/>
                </a:cubicBezTo>
                <a:cubicBezTo>
                  <a:pt x="8149" y="293"/>
                  <a:pt x="8277" y="230"/>
                  <a:pt x="8340" y="205"/>
                </a:cubicBezTo>
                <a:cubicBezTo>
                  <a:pt x="8403" y="180"/>
                  <a:pt x="8353" y="120"/>
                  <a:pt x="8330" y="114"/>
                </a:cubicBezTo>
                <a:cubicBezTo>
                  <a:pt x="8249" y="93"/>
                  <a:pt x="8126" y="13"/>
                  <a:pt x="8029" y="1"/>
                </a:cubicBezTo>
                <a:cubicBezTo>
                  <a:pt x="7952" y="-8"/>
                  <a:pt x="7903" y="47"/>
                  <a:pt x="7827" y="52"/>
                </a:cubicBezTo>
                <a:cubicBezTo>
                  <a:pt x="7729" y="58"/>
                  <a:pt x="7613" y="44"/>
                  <a:pt x="7537" y="157"/>
                </a:cubicBezTo>
                <a:cubicBezTo>
                  <a:pt x="7469" y="256"/>
                  <a:pt x="7383" y="267"/>
                  <a:pt x="7376" y="285"/>
                </a:cubicBezTo>
                <a:cubicBezTo>
                  <a:pt x="7338" y="386"/>
                  <a:pt x="7302" y="638"/>
                  <a:pt x="7267" y="571"/>
                </a:cubicBezTo>
                <a:cubicBezTo>
                  <a:pt x="7232" y="504"/>
                  <a:pt x="7225" y="336"/>
                  <a:pt x="7180" y="403"/>
                </a:cubicBezTo>
                <a:cubicBezTo>
                  <a:pt x="7135" y="470"/>
                  <a:pt x="7177" y="638"/>
                  <a:pt x="7139" y="755"/>
                </a:cubicBezTo>
                <a:cubicBezTo>
                  <a:pt x="7100" y="873"/>
                  <a:pt x="6991" y="856"/>
                  <a:pt x="6959" y="814"/>
                </a:cubicBezTo>
                <a:cubicBezTo>
                  <a:pt x="6927" y="773"/>
                  <a:pt x="6895" y="739"/>
                  <a:pt x="6767" y="755"/>
                </a:cubicBezTo>
                <a:cubicBezTo>
                  <a:pt x="6638" y="773"/>
                  <a:pt x="6497" y="873"/>
                  <a:pt x="6526" y="974"/>
                </a:cubicBezTo>
                <a:cubicBezTo>
                  <a:pt x="6555" y="1075"/>
                  <a:pt x="6468" y="1133"/>
                  <a:pt x="6446" y="1083"/>
                </a:cubicBezTo>
                <a:cubicBezTo>
                  <a:pt x="6424" y="1033"/>
                  <a:pt x="6321" y="1142"/>
                  <a:pt x="6327" y="1243"/>
                </a:cubicBezTo>
                <a:cubicBezTo>
                  <a:pt x="6334" y="1343"/>
                  <a:pt x="6311" y="1461"/>
                  <a:pt x="6257" y="1436"/>
                </a:cubicBezTo>
                <a:cubicBezTo>
                  <a:pt x="6202" y="1411"/>
                  <a:pt x="6164" y="1495"/>
                  <a:pt x="6161" y="1579"/>
                </a:cubicBezTo>
                <a:cubicBezTo>
                  <a:pt x="6157" y="1663"/>
                  <a:pt x="6036" y="1722"/>
                  <a:pt x="6026" y="1722"/>
                </a:cubicBezTo>
                <a:cubicBezTo>
                  <a:pt x="6016" y="1722"/>
                  <a:pt x="5859" y="1714"/>
                  <a:pt x="5917" y="1814"/>
                </a:cubicBezTo>
                <a:close/>
                <a:moveTo>
                  <a:pt x="5197" y="9973"/>
                </a:moveTo>
                <a:cubicBezTo>
                  <a:pt x="5192" y="10099"/>
                  <a:pt x="5245" y="10061"/>
                  <a:pt x="5308" y="10061"/>
                </a:cubicBezTo>
                <a:cubicBezTo>
                  <a:pt x="5371" y="10061"/>
                  <a:pt x="5482" y="10036"/>
                  <a:pt x="5503" y="10098"/>
                </a:cubicBezTo>
                <a:cubicBezTo>
                  <a:pt x="5524" y="10162"/>
                  <a:pt x="5618" y="10262"/>
                  <a:pt x="5645" y="10313"/>
                </a:cubicBezTo>
                <a:cubicBezTo>
                  <a:pt x="5671" y="10363"/>
                  <a:pt x="5755" y="10376"/>
                  <a:pt x="5761" y="10325"/>
                </a:cubicBezTo>
                <a:cubicBezTo>
                  <a:pt x="5766" y="10275"/>
                  <a:pt x="5703" y="10136"/>
                  <a:pt x="5666" y="10149"/>
                </a:cubicBezTo>
                <a:cubicBezTo>
                  <a:pt x="5629" y="10162"/>
                  <a:pt x="5550" y="10061"/>
                  <a:pt x="5508" y="9973"/>
                </a:cubicBezTo>
                <a:cubicBezTo>
                  <a:pt x="5466" y="9884"/>
                  <a:pt x="5387" y="9884"/>
                  <a:pt x="5355" y="9884"/>
                </a:cubicBezTo>
                <a:cubicBezTo>
                  <a:pt x="5324" y="9885"/>
                  <a:pt x="5197" y="9973"/>
                  <a:pt x="5197" y="9973"/>
                </a:cubicBezTo>
                <a:close/>
                <a:moveTo>
                  <a:pt x="5581" y="9620"/>
                </a:moveTo>
                <a:cubicBezTo>
                  <a:pt x="5533" y="9632"/>
                  <a:pt x="5545" y="9771"/>
                  <a:pt x="5603" y="9746"/>
                </a:cubicBezTo>
                <a:cubicBezTo>
                  <a:pt x="5661" y="9721"/>
                  <a:pt x="5629" y="9607"/>
                  <a:pt x="5581" y="9620"/>
                </a:cubicBezTo>
                <a:close/>
                <a:moveTo>
                  <a:pt x="5608" y="10664"/>
                </a:moveTo>
                <a:cubicBezTo>
                  <a:pt x="5560" y="10684"/>
                  <a:pt x="5571" y="10909"/>
                  <a:pt x="5629" y="10868"/>
                </a:cubicBezTo>
                <a:cubicBezTo>
                  <a:pt x="5687" y="10827"/>
                  <a:pt x="5655" y="10643"/>
                  <a:pt x="5608" y="10664"/>
                </a:cubicBezTo>
                <a:close/>
                <a:moveTo>
                  <a:pt x="6302" y="10525"/>
                </a:moveTo>
                <a:cubicBezTo>
                  <a:pt x="6254" y="10546"/>
                  <a:pt x="6266" y="10771"/>
                  <a:pt x="6323" y="10729"/>
                </a:cubicBezTo>
                <a:cubicBezTo>
                  <a:pt x="6381" y="10689"/>
                  <a:pt x="6350" y="10504"/>
                  <a:pt x="6302" y="10525"/>
                </a:cubicBezTo>
                <a:close/>
                <a:moveTo>
                  <a:pt x="5824" y="10578"/>
                </a:moveTo>
                <a:cubicBezTo>
                  <a:pt x="5824" y="10578"/>
                  <a:pt x="5881" y="10603"/>
                  <a:pt x="5918" y="10603"/>
                </a:cubicBezTo>
                <a:cubicBezTo>
                  <a:pt x="5955" y="10603"/>
                  <a:pt x="5976" y="10653"/>
                  <a:pt x="6008" y="10691"/>
                </a:cubicBezTo>
                <a:cubicBezTo>
                  <a:pt x="6039" y="10729"/>
                  <a:pt x="6097" y="10641"/>
                  <a:pt x="6118" y="10641"/>
                </a:cubicBezTo>
                <a:cubicBezTo>
                  <a:pt x="6139" y="10641"/>
                  <a:pt x="6166" y="10792"/>
                  <a:pt x="6171" y="10628"/>
                </a:cubicBezTo>
                <a:cubicBezTo>
                  <a:pt x="6176" y="10464"/>
                  <a:pt x="6108" y="10388"/>
                  <a:pt x="6066" y="10363"/>
                </a:cubicBezTo>
                <a:cubicBezTo>
                  <a:pt x="6023" y="10338"/>
                  <a:pt x="5976" y="10363"/>
                  <a:pt x="5945" y="10376"/>
                </a:cubicBezTo>
                <a:cubicBezTo>
                  <a:pt x="5913" y="10388"/>
                  <a:pt x="5824" y="10578"/>
                  <a:pt x="5824" y="10578"/>
                </a:cubicBezTo>
                <a:close/>
                <a:moveTo>
                  <a:pt x="10053" y="8120"/>
                </a:moveTo>
                <a:cubicBezTo>
                  <a:pt x="9991" y="8203"/>
                  <a:pt x="9932" y="8334"/>
                  <a:pt x="9916" y="8334"/>
                </a:cubicBezTo>
                <a:cubicBezTo>
                  <a:pt x="9901" y="8334"/>
                  <a:pt x="9853" y="8423"/>
                  <a:pt x="9822" y="8612"/>
                </a:cubicBezTo>
                <a:cubicBezTo>
                  <a:pt x="9790" y="8801"/>
                  <a:pt x="9827" y="8964"/>
                  <a:pt x="9769" y="9028"/>
                </a:cubicBezTo>
                <a:cubicBezTo>
                  <a:pt x="9711" y="9090"/>
                  <a:pt x="9586" y="9191"/>
                  <a:pt x="9544" y="9292"/>
                </a:cubicBezTo>
                <a:cubicBezTo>
                  <a:pt x="9502" y="9393"/>
                  <a:pt x="9469" y="9783"/>
                  <a:pt x="9416" y="9947"/>
                </a:cubicBezTo>
                <a:cubicBezTo>
                  <a:pt x="9364" y="10111"/>
                  <a:pt x="9416" y="10262"/>
                  <a:pt x="9427" y="10363"/>
                </a:cubicBezTo>
                <a:cubicBezTo>
                  <a:pt x="9438" y="10464"/>
                  <a:pt x="9474" y="10653"/>
                  <a:pt x="9416" y="10830"/>
                </a:cubicBezTo>
                <a:cubicBezTo>
                  <a:pt x="9359" y="11006"/>
                  <a:pt x="9364" y="11094"/>
                  <a:pt x="9338" y="11107"/>
                </a:cubicBezTo>
                <a:cubicBezTo>
                  <a:pt x="9311" y="11120"/>
                  <a:pt x="9364" y="11170"/>
                  <a:pt x="9375" y="11296"/>
                </a:cubicBezTo>
                <a:cubicBezTo>
                  <a:pt x="9385" y="11422"/>
                  <a:pt x="9327" y="11548"/>
                  <a:pt x="9427" y="11661"/>
                </a:cubicBezTo>
                <a:cubicBezTo>
                  <a:pt x="9527" y="11775"/>
                  <a:pt x="9619" y="11780"/>
                  <a:pt x="9645" y="11931"/>
                </a:cubicBezTo>
                <a:cubicBezTo>
                  <a:pt x="9671" y="12083"/>
                  <a:pt x="9759" y="12430"/>
                  <a:pt x="9759" y="12430"/>
                </a:cubicBezTo>
                <a:cubicBezTo>
                  <a:pt x="9759" y="12430"/>
                  <a:pt x="9853" y="12632"/>
                  <a:pt x="9901" y="12720"/>
                </a:cubicBezTo>
                <a:cubicBezTo>
                  <a:pt x="9948" y="12809"/>
                  <a:pt x="9964" y="12758"/>
                  <a:pt x="9974" y="12670"/>
                </a:cubicBezTo>
                <a:cubicBezTo>
                  <a:pt x="9985" y="12581"/>
                  <a:pt x="10048" y="12569"/>
                  <a:pt x="10122" y="12569"/>
                </a:cubicBezTo>
                <a:cubicBezTo>
                  <a:pt x="10195" y="12569"/>
                  <a:pt x="10248" y="12607"/>
                  <a:pt x="10321" y="12582"/>
                </a:cubicBezTo>
                <a:cubicBezTo>
                  <a:pt x="10395" y="12556"/>
                  <a:pt x="10449" y="12339"/>
                  <a:pt x="10475" y="12314"/>
                </a:cubicBezTo>
                <a:cubicBezTo>
                  <a:pt x="10501" y="12289"/>
                  <a:pt x="10611" y="12254"/>
                  <a:pt x="10679" y="12355"/>
                </a:cubicBezTo>
                <a:cubicBezTo>
                  <a:pt x="10748" y="12456"/>
                  <a:pt x="10737" y="12594"/>
                  <a:pt x="10774" y="12682"/>
                </a:cubicBezTo>
                <a:cubicBezTo>
                  <a:pt x="10811" y="12771"/>
                  <a:pt x="10874" y="12720"/>
                  <a:pt x="10921" y="12632"/>
                </a:cubicBezTo>
                <a:cubicBezTo>
                  <a:pt x="10969" y="12544"/>
                  <a:pt x="10947" y="12582"/>
                  <a:pt x="11005" y="12657"/>
                </a:cubicBezTo>
                <a:cubicBezTo>
                  <a:pt x="11063" y="12733"/>
                  <a:pt x="11090" y="12809"/>
                  <a:pt x="11037" y="12922"/>
                </a:cubicBezTo>
                <a:cubicBezTo>
                  <a:pt x="10984" y="13035"/>
                  <a:pt x="11016" y="13212"/>
                  <a:pt x="10984" y="13388"/>
                </a:cubicBezTo>
                <a:cubicBezTo>
                  <a:pt x="10953" y="13565"/>
                  <a:pt x="11014" y="13564"/>
                  <a:pt x="11072" y="13640"/>
                </a:cubicBezTo>
                <a:cubicBezTo>
                  <a:pt x="11130" y="13715"/>
                  <a:pt x="11179" y="14208"/>
                  <a:pt x="11210" y="14296"/>
                </a:cubicBezTo>
                <a:cubicBezTo>
                  <a:pt x="11242" y="14384"/>
                  <a:pt x="11200" y="14636"/>
                  <a:pt x="11237" y="14787"/>
                </a:cubicBezTo>
                <a:cubicBezTo>
                  <a:pt x="11274" y="14939"/>
                  <a:pt x="11291" y="15030"/>
                  <a:pt x="11248" y="15106"/>
                </a:cubicBezTo>
                <a:cubicBezTo>
                  <a:pt x="11206" y="15182"/>
                  <a:pt x="11153" y="15329"/>
                  <a:pt x="11147" y="15581"/>
                </a:cubicBezTo>
                <a:cubicBezTo>
                  <a:pt x="11142" y="15833"/>
                  <a:pt x="11169" y="16009"/>
                  <a:pt x="11189" y="16098"/>
                </a:cubicBezTo>
                <a:cubicBezTo>
                  <a:pt x="11210" y="16186"/>
                  <a:pt x="11263" y="16425"/>
                  <a:pt x="11290" y="16514"/>
                </a:cubicBezTo>
                <a:cubicBezTo>
                  <a:pt x="11316" y="16602"/>
                  <a:pt x="11406" y="16765"/>
                  <a:pt x="11412" y="16904"/>
                </a:cubicBezTo>
                <a:cubicBezTo>
                  <a:pt x="11417" y="17042"/>
                  <a:pt x="11342" y="17257"/>
                  <a:pt x="11368" y="17333"/>
                </a:cubicBezTo>
                <a:cubicBezTo>
                  <a:pt x="11395" y="17409"/>
                  <a:pt x="11410" y="17522"/>
                  <a:pt x="11458" y="17623"/>
                </a:cubicBezTo>
                <a:cubicBezTo>
                  <a:pt x="11505" y="17724"/>
                  <a:pt x="11521" y="17938"/>
                  <a:pt x="11521" y="17938"/>
                </a:cubicBezTo>
                <a:cubicBezTo>
                  <a:pt x="11521" y="17938"/>
                  <a:pt x="11537" y="18026"/>
                  <a:pt x="11542" y="18164"/>
                </a:cubicBezTo>
                <a:cubicBezTo>
                  <a:pt x="11547" y="18303"/>
                  <a:pt x="11552" y="18391"/>
                  <a:pt x="11605" y="18455"/>
                </a:cubicBezTo>
                <a:cubicBezTo>
                  <a:pt x="11658" y="18518"/>
                  <a:pt x="11694" y="18530"/>
                  <a:pt x="11721" y="18467"/>
                </a:cubicBezTo>
                <a:cubicBezTo>
                  <a:pt x="11747" y="18404"/>
                  <a:pt x="11859" y="18281"/>
                  <a:pt x="11927" y="18293"/>
                </a:cubicBezTo>
                <a:cubicBezTo>
                  <a:pt x="11996" y="18306"/>
                  <a:pt x="12094" y="18329"/>
                  <a:pt x="12163" y="18215"/>
                </a:cubicBezTo>
                <a:cubicBezTo>
                  <a:pt x="12231" y="18101"/>
                  <a:pt x="12331" y="17799"/>
                  <a:pt x="12368" y="17711"/>
                </a:cubicBezTo>
                <a:cubicBezTo>
                  <a:pt x="12405" y="17623"/>
                  <a:pt x="12489" y="17459"/>
                  <a:pt x="12478" y="17358"/>
                </a:cubicBezTo>
                <a:cubicBezTo>
                  <a:pt x="12468" y="17257"/>
                  <a:pt x="12407" y="17094"/>
                  <a:pt x="12449" y="17044"/>
                </a:cubicBezTo>
                <a:cubicBezTo>
                  <a:pt x="12491" y="16994"/>
                  <a:pt x="12631" y="16955"/>
                  <a:pt x="12636" y="16879"/>
                </a:cubicBezTo>
                <a:cubicBezTo>
                  <a:pt x="12641" y="16803"/>
                  <a:pt x="12599" y="16489"/>
                  <a:pt x="12589" y="16425"/>
                </a:cubicBezTo>
                <a:cubicBezTo>
                  <a:pt x="12578" y="16363"/>
                  <a:pt x="12615" y="16249"/>
                  <a:pt x="12657" y="16123"/>
                </a:cubicBezTo>
                <a:cubicBezTo>
                  <a:pt x="12699" y="15997"/>
                  <a:pt x="12799" y="15858"/>
                  <a:pt x="12820" y="15807"/>
                </a:cubicBezTo>
                <a:cubicBezTo>
                  <a:pt x="12841" y="15757"/>
                  <a:pt x="12931" y="15594"/>
                  <a:pt x="12941" y="15430"/>
                </a:cubicBezTo>
                <a:cubicBezTo>
                  <a:pt x="12952" y="15266"/>
                  <a:pt x="12920" y="15064"/>
                  <a:pt x="12941" y="14976"/>
                </a:cubicBezTo>
                <a:cubicBezTo>
                  <a:pt x="12962" y="14888"/>
                  <a:pt x="12947" y="14813"/>
                  <a:pt x="12899" y="14712"/>
                </a:cubicBezTo>
                <a:cubicBezTo>
                  <a:pt x="12852" y="14611"/>
                  <a:pt x="12849" y="14378"/>
                  <a:pt x="12833" y="14328"/>
                </a:cubicBezTo>
                <a:cubicBezTo>
                  <a:pt x="12817" y="14278"/>
                  <a:pt x="12841" y="13943"/>
                  <a:pt x="12873" y="13917"/>
                </a:cubicBezTo>
                <a:cubicBezTo>
                  <a:pt x="12904" y="13892"/>
                  <a:pt x="12973" y="13640"/>
                  <a:pt x="13015" y="13527"/>
                </a:cubicBezTo>
                <a:cubicBezTo>
                  <a:pt x="13057" y="13414"/>
                  <a:pt x="13178" y="13061"/>
                  <a:pt x="13236" y="13036"/>
                </a:cubicBezTo>
                <a:cubicBezTo>
                  <a:pt x="13294" y="13010"/>
                  <a:pt x="13383" y="12809"/>
                  <a:pt x="13388" y="12695"/>
                </a:cubicBezTo>
                <a:cubicBezTo>
                  <a:pt x="13394" y="12582"/>
                  <a:pt x="13546" y="12153"/>
                  <a:pt x="13552" y="12065"/>
                </a:cubicBezTo>
                <a:cubicBezTo>
                  <a:pt x="13557" y="11977"/>
                  <a:pt x="13620" y="11649"/>
                  <a:pt x="13594" y="11573"/>
                </a:cubicBezTo>
                <a:cubicBezTo>
                  <a:pt x="13567" y="11498"/>
                  <a:pt x="13362" y="11687"/>
                  <a:pt x="13336" y="11712"/>
                </a:cubicBezTo>
                <a:cubicBezTo>
                  <a:pt x="13310" y="11737"/>
                  <a:pt x="13236" y="11838"/>
                  <a:pt x="13152" y="11826"/>
                </a:cubicBezTo>
                <a:cubicBezTo>
                  <a:pt x="13068" y="11813"/>
                  <a:pt x="13104" y="11649"/>
                  <a:pt x="13099" y="11573"/>
                </a:cubicBezTo>
                <a:cubicBezTo>
                  <a:pt x="13094" y="11498"/>
                  <a:pt x="13005" y="11208"/>
                  <a:pt x="12983" y="11196"/>
                </a:cubicBezTo>
                <a:cubicBezTo>
                  <a:pt x="12962" y="11183"/>
                  <a:pt x="12899" y="11032"/>
                  <a:pt x="12873" y="10880"/>
                </a:cubicBezTo>
                <a:cubicBezTo>
                  <a:pt x="12847" y="10729"/>
                  <a:pt x="12736" y="10630"/>
                  <a:pt x="12694" y="10516"/>
                </a:cubicBezTo>
                <a:cubicBezTo>
                  <a:pt x="12652" y="10403"/>
                  <a:pt x="12699" y="10049"/>
                  <a:pt x="12657" y="9872"/>
                </a:cubicBezTo>
                <a:cubicBezTo>
                  <a:pt x="12615" y="9696"/>
                  <a:pt x="12578" y="9469"/>
                  <a:pt x="12542" y="9305"/>
                </a:cubicBezTo>
                <a:cubicBezTo>
                  <a:pt x="12505" y="9141"/>
                  <a:pt x="12457" y="9002"/>
                  <a:pt x="12447" y="8927"/>
                </a:cubicBezTo>
                <a:cubicBezTo>
                  <a:pt x="12436" y="8851"/>
                  <a:pt x="12405" y="8612"/>
                  <a:pt x="12342" y="8650"/>
                </a:cubicBezTo>
                <a:cubicBezTo>
                  <a:pt x="12279" y="8688"/>
                  <a:pt x="12199" y="8688"/>
                  <a:pt x="12147" y="8839"/>
                </a:cubicBezTo>
                <a:cubicBezTo>
                  <a:pt x="12094" y="8990"/>
                  <a:pt x="12073" y="9002"/>
                  <a:pt x="12063" y="8952"/>
                </a:cubicBezTo>
                <a:cubicBezTo>
                  <a:pt x="12052" y="8902"/>
                  <a:pt x="12216" y="8688"/>
                  <a:pt x="12194" y="8625"/>
                </a:cubicBezTo>
                <a:cubicBezTo>
                  <a:pt x="12173" y="8562"/>
                  <a:pt x="12047" y="8587"/>
                  <a:pt x="11979" y="8587"/>
                </a:cubicBezTo>
                <a:cubicBezTo>
                  <a:pt x="11910" y="8587"/>
                  <a:pt x="11852" y="8486"/>
                  <a:pt x="11800" y="8461"/>
                </a:cubicBezTo>
                <a:cubicBezTo>
                  <a:pt x="11747" y="8435"/>
                  <a:pt x="11722" y="8694"/>
                  <a:pt x="11670" y="8820"/>
                </a:cubicBezTo>
                <a:cubicBezTo>
                  <a:pt x="11617" y="8946"/>
                  <a:pt x="11537" y="8751"/>
                  <a:pt x="11489" y="8751"/>
                </a:cubicBezTo>
                <a:cubicBezTo>
                  <a:pt x="11442" y="8751"/>
                  <a:pt x="11353" y="8587"/>
                  <a:pt x="11353" y="8587"/>
                </a:cubicBezTo>
                <a:cubicBezTo>
                  <a:pt x="11353" y="8587"/>
                  <a:pt x="11263" y="8499"/>
                  <a:pt x="11226" y="8499"/>
                </a:cubicBezTo>
                <a:cubicBezTo>
                  <a:pt x="11189" y="8499"/>
                  <a:pt x="11116" y="8335"/>
                  <a:pt x="11095" y="8335"/>
                </a:cubicBezTo>
                <a:cubicBezTo>
                  <a:pt x="11074" y="8335"/>
                  <a:pt x="11016" y="8221"/>
                  <a:pt x="11058" y="8171"/>
                </a:cubicBezTo>
                <a:cubicBezTo>
                  <a:pt x="11100" y="8121"/>
                  <a:pt x="11190" y="8231"/>
                  <a:pt x="11148" y="7954"/>
                </a:cubicBezTo>
                <a:cubicBezTo>
                  <a:pt x="11106" y="7676"/>
                  <a:pt x="10963" y="7730"/>
                  <a:pt x="10926" y="7768"/>
                </a:cubicBezTo>
                <a:cubicBezTo>
                  <a:pt x="10890" y="7806"/>
                  <a:pt x="10627" y="7793"/>
                  <a:pt x="10606" y="7793"/>
                </a:cubicBezTo>
                <a:cubicBezTo>
                  <a:pt x="10585" y="7793"/>
                  <a:pt x="10432" y="7919"/>
                  <a:pt x="10385" y="7970"/>
                </a:cubicBezTo>
                <a:cubicBezTo>
                  <a:pt x="10337" y="8020"/>
                  <a:pt x="10253" y="8083"/>
                  <a:pt x="10232" y="8108"/>
                </a:cubicBezTo>
                <a:cubicBezTo>
                  <a:pt x="10211" y="8133"/>
                  <a:pt x="10100" y="8057"/>
                  <a:pt x="10053" y="8120"/>
                </a:cubicBezTo>
                <a:close/>
                <a:moveTo>
                  <a:pt x="12426" y="13691"/>
                </a:moveTo>
                <a:cubicBezTo>
                  <a:pt x="12378" y="13665"/>
                  <a:pt x="12394" y="13376"/>
                  <a:pt x="12410" y="13313"/>
                </a:cubicBezTo>
                <a:cubicBezTo>
                  <a:pt x="12426" y="13249"/>
                  <a:pt x="12517" y="13233"/>
                  <a:pt x="12531" y="13287"/>
                </a:cubicBezTo>
                <a:cubicBezTo>
                  <a:pt x="12557" y="13388"/>
                  <a:pt x="12473" y="13716"/>
                  <a:pt x="12426" y="13691"/>
                </a:cubicBezTo>
                <a:close/>
                <a:moveTo>
                  <a:pt x="13488" y="15152"/>
                </a:moveTo>
                <a:cubicBezTo>
                  <a:pt x="13422" y="15107"/>
                  <a:pt x="13415" y="15316"/>
                  <a:pt x="13362" y="15455"/>
                </a:cubicBezTo>
                <a:cubicBezTo>
                  <a:pt x="13309" y="15593"/>
                  <a:pt x="13252" y="15707"/>
                  <a:pt x="13231" y="15694"/>
                </a:cubicBezTo>
                <a:cubicBezTo>
                  <a:pt x="13209" y="15682"/>
                  <a:pt x="13094" y="15783"/>
                  <a:pt x="13131" y="15971"/>
                </a:cubicBezTo>
                <a:cubicBezTo>
                  <a:pt x="13167" y="16160"/>
                  <a:pt x="13162" y="16350"/>
                  <a:pt x="13125" y="16438"/>
                </a:cubicBezTo>
                <a:cubicBezTo>
                  <a:pt x="13088" y="16526"/>
                  <a:pt x="13157" y="16778"/>
                  <a:pt x="13147" y="16917"/>
                </a:cubicBezTo>
                <a:cubicBezTo>
                  <a:pt x="13136" y="17055"/>
                  <a:pt x="13162" y="17143"/>
                  <a:pt x="13236" y="17143"/>
                </a:cubicBezTo>
                <a:cubicBezTo>
                  <a:pt x="13310" y="17143"/>
                  <a:pt x="13336" y="17081"/>
                  <a:pt x="13367" y="16917"/>
                </a:cubicBezTo>
                <a:cubicBezTo>
                  <a:pt x="13399" y="16753"/>
                  <a:pt x="13404" y="16589"/>
                  <a:pt x="13436" y="16451"/>
                </a:cubicBezTo>
                <a:cubicBezTo>
                  <a:pt x="13467" y="16312"/>
                  <a:pt x="13494" y="16022"/>
                  <a:pt x="13509" y="15946"/>
                </a:cubicBezTo>
                <a:cubicBezTo>
                  <a:pt x="13525" y="15871"/>
                  <a:pt x="13557" y="15631"/>
                  <a:pt x="13552" y="15493"/>
                </a:cubicBezTo>
                <a:cubicBezTo>
                  <a:pt x="13546" y="15354"/>
                  <a:pt x="13525" y="15177"/>
                  <a:pt x="13488" y="15152"/>
                </a:cubicBezTo>
                <a:close/>
                <a:moveTo>
                  <a:pt x="15398" y="11914"/>
                </a:moveTo>
                <a:cubicBezTo>
                  <a:pt x="15364" y="11950"/>
                  <a:pt x="15329" y="12556"/>
                  <a:pt x="15392" y="12607"/>
                </a:cubicBezTo>
                <a:cubicBezTo>
                  <a:pt x="15455" y="12657"/>
                  <a:pt x="15498" y="12229"/>
                  <a:pt x="15477" y="12166"/>
                </a:cubicBezTo>
                <a:cubicBezTo>
                  <a:pt x="15456" y="12103"/>
                  <a:pt x="15445" y="11863"/>
                  <a:pt x="15398" y="11914"/>
                </a:cubicBezTo>
                <a:close/>
                <a:moveTo>
                  <a:pt x="10969" y="7213"/>
                </a:moveTo>
                <a:cubicBezTo>
                  <a:pt x="10919" y="7213"/>
                  <a:pt x="10895" y="7402"/>
                  <a:pt x="10926" y="7465"/>
                </a:cubicBezTo>
                <a:cubicBezTo>
                  <a:pt x="10958" y="7528"/>
                  <a:pt x="10990" y="7515"/>
                  <a:pt x="11016" y="7427"/>
                </a:cubicBezTo>
                <a:cubicBezTo>
                  <a:pt x="11042" y="7339"/>
                  <a:pt x="10995" y="7213"/>
                  <a:pt x="10969" y="7213"/>
                </a:cubicBezTo>
                <a:close/>
                <a:moveTo>
                  <a:pt x="10569" y="7414"/>
                </a:moveTo>
                <a:cubicBezTo>
                  <a:pt x="10556" y="7462"/>
                  <a:pt x="10611" y="7478"/>
                  <a:pt x="10621" y="7427"/>
                </a:cubicBezTo>
                <a:cubicBezTo>
                  <a:pt x="10632" y="7376"/>
                  <a:pt x="10605" y="7276"/>
                  <a:pt x="10569" y="7414"/>
                </a:cubicBezTo>
                <a:close/>
                <a:moveTo>
                  <a:pt x="11195" y="7629"/>
                </a:moveTo>
                <a:cubicBezTo>
                  <a:pt x="11175" y="7656"/>
                  <a:pt x="11226" y="7742"/>
                  <a:pt x="11253" y="7767"/>
                </a:cubicBezTo>
                <a:cubicBezTo>
                  <a:pt x="11279" y="7792"/>
                  <a:pt x="11300" y="7868"/>
                  <a:pt x="11321" y="7881"/>
                </a:cubicBezTo>
                <a:cubicBezTo>
                  <a:pt x="11342" y="7893"/>
                  <a:pt x="11410" y="7881"/>
                  <a:pt x="11389" y="7755"/>
                </a:cubicBezTo>
                <a:cubicBezTo>
                  <a:pt x="11368" y="7629"/>
                  <a:pt x="11321" y="7629"/>
                  <a:pt x="11305" y="7629"/>
                </a:cubicBezTo>
                <a:cubicBezTo>
                  <a:pt x="11289" y="7629"/>
                  <a:pt x="11221" y="7591"/>
                  <a:pt x="11195" y="7629"/>
                </a:cubicBezTo>
                <a:close/>
                <a:moveTo>
                  <a:pt x="9937" y="5083"/>
                </a:moveTo>
                <a:cubicBezTo>
                  <a:pt x="9890" y="5102"/>
                  <a:pt x="9885" y="5222"/>
                  <a:pt x="9853" y="5222"/>
                </a:cubicBezTo>
                <a:cubicBezTo>
                  <a:pt x="9822" y="5222"/>
                  <a:pt x="9785" y="5247"/>
                  <a:pt x="9795" y="5335"/>
                </a:cubicBezTo>
                <a:cubicBezTo>
                  <a:pt x="9806" y="5423"/>
                  <a:pt x="9827" y="5486"/>
                  <a:pt x="9795" y="5524"/>
                </a:cubicBezTo>
                <a:cubicBezTo>
                  <a:pt x="9764" y="5562"/>
                  <a:pt x="9801" y="5713"/>
                  <a:pt x="9843" y="5725"/>
                </a:cubicBezTo>
                <a:cubicBezTo>
                  <a:pt x="9885" y="5738"/>
                  <a:pt x="9932" y="5663"/>
                  <a:pt x="9969" y="5625"/>
                </a:cubicBezTo>
                <a:cubicBezTo>
                  <a:pt x="10006" y="5587"/>
                  <a:pt x="10058" y="5511"/>
                  <a:pt x="10058" y="5398"/>
                </a:cubicBezTo>
                <a:cubicBezTo>
                  <a:pt x="10058" y="5284"/>
                  <a:pt x="10048" y="5183"/>
                  <a:pt x="10027" y="5133"/>
                </a:cubicBezTo>
                <a:cubicBezTo>
                  <a:pt x="10006" y="5083"/>
                  <a:pt x="9969" y="5070"/>
                  <a:pt x="9937" y="5083"/>
                </a:cubicBezTo>
                <a:close/>
                <a:moveTo>
                  <a:pt x="9995" y="4705"/>
                </a:moveTo>
                <a:cubicBezTo>
                  <a:pt x="9953" y="4739"/>
                  <a:pt x="9969" y="4868"/>
                  <a:pt x="9990" y="4932"/>
                </a:cubicBezTo>
                <a:cubicBezTo>
                  <a:pt x="10011" y="4994"/>
                  <a:pt x="10048" y="5133"/>
                  <a:pt x="10100" y="5184"/>
                </a:cubicBezTo>
                <a:cubicBezTo>
                  <a:pt x="10153" y="5234"/>
                  <a:pt x="10264" y="5285"/>
                  <a:pt x="10222" y="5335"/>
                </a:cubicBezTo>
                <a:cubicBezTo>
                  <a:pt x="10179" y="5386"/>
                  <a:pt x="10058" y="5634"/>
                  <a:pt x="10047" y="5709"/>
                </a:cubicBezTo>
                <a:cubicBezTo>
                  <a:pt x="10037" y="5785"/>
                  <a:pt x="10185" y="5751"/>
                  <a:pt x="10185" y="5751"/>
                </a:cubicBezTo>
                <a:cubicBezTo>
                  <a:pt x="10185" y="5751"/>
                  <a:pt x="10153" y="5839"/>
                  <a:pt x="10179" y="5864"/>
                </a:cubicBezTo>
                <a:cubicBezTo>
                  <a:pt x="10206" y="5889"/>
                  <a:pt x="10222" y="5776"/>
                  <a:pt x="10264" y="5776"/>
                </a:cubicBezTo>
                <a:cubicBezTo>
                  <a:pt x="10306" y="5776"/>
                  <a:pt x="10390" y="5839"/>
                  <a:pt x="10432" y="5839"/>
                </a:cubicBezTo>
                <a:cubicBezTo>
                  <a:pt x="10474" y="5839"/>
                  <a:pt x="10542" y="5700"/>
                  <a:pt x="10537" y="5612"/>
                </a:cubicBezTo>
                <a:cubicBezTo>
                  <a:pt x="10532" y="5524"/>
                  <a:pt x="10479" y="5385"/>
                  <a:pt x="10432" y="5335"/>
                </a:cubicBezTo>
                <a:cubicBezTo>
                  <a:pt x="10385" y="5284"/>
                  <a:pt x="10332" y="5058"/>
                  <a:pt x="10300" y="5007"/>
                </a:cubicBezTo>
                <a:cubicBezTo>
                  <a:pt x="10269" y="4957"/>
                  <a:pt x="10417" y="4790"/>
                  <a:pt x="10380" y="4702"/>
                </a:cubicBezTo>
                <a:cubicBezTo>
                  <a:pt x="10344" y="4614"/>
                  <a:pt x="10232" y="4667"/>
                  <a:pt x="10190" y="4604"/>
                </a:cubicBezTo>
                <a:cubicBezTo>
                  <a:pt x="10148" y="4541"/>
                  <a:pt x="10111" y="4617"/>
                  <a:pt x="10085" y="4692"/>
                </a:cubicBezTo>
                <a:cubicBezTo>
                  <a:pt x="10058" y="4768"/>
                  <a:pt x="10027" y="4679"/>
                  <a:pt x="9995" y="4705"/>
                </a:cubicBezTo>
                <a:close/>
                <a:moveTo>
                  <a:pt x="10311" y="6809"/>
                </a:moveTo>
                <a:cubicBezTo>
                  <a:pt x="10293" y="6887"/>
                  <a:pt x="10185" y="6835"/>
                  <a:pt x="10121" y="6835"/>
                </a:cubicBezTo>
                <a:cubicBezTo>
                  <a:pt x="10058" y="6835"/>
                  <a:pt x="9932" y="6784"/>
                  <a:pt x="9880" y="6835"/>
                </a:cubicBezTo>
                <a:cubicBezTo>
                  <a:pt x="9827" y="6885"/>
                  <a:pt x="9837" y="7137"/>
                  <a:pt x="9853" y="7251"/>
                </a:cubicBezTo>
                <a:cubicBezTo>
                  <a:pt x="9869" y="7364"/>
                  <a:pt x="9848" y="7427"/>
                  <a:pt x="9827" y="7465"/>
                </a:cubicBezTo>
                <a:cubicBezTo>
                  <a:pt x="9806" y="7503"/>
                  <a:pt x="9801" y="7616"/>
                  <a:pt x="9827" y="7666"/>
                </a:cubicBezTo>
                <a:cubicBezTo>
                  <a:pt x="9853" y="7717"/>
                  <a:pt x="9874" y="7830"/>
                  <a:pt x="9895" y="7843"/>
                </a:cubicBezTo>
                <a:cubicBezTo>
                  <a:pt x="9916" y="7855"/>
                  <a:pt x="9985" y="7805"/>
                  <a:pt x="10011" y="7868"/>
                </a:cubicBezTo>
                <a:cubicBezTo>
                  <a:pt x="10037" y="7931"/>
                  <a:pt x="10064" y="8083"/>
                  <a:pt x="10079" y="8045"/>
                </a:cubicBezTo>
                <a:cubicBezTo>
                  <a:pt x="10095" y="8007"/>
                  <a:pt x="10116" y="7843"/>
                  <a:pt x="10142" y="7881"/>
                </a:cubicBezTo>
                <a:cubicBezTo>
                  <a:pt x="10169" y="7918"/>
                  <a:pt x="10232" y="7868"/>
                  <a:pt x="10279" y="7855"/>
                </a:cubicBezTo>
                <a:cubicBezTo>
                  <a:pt x="10327" y="7843"/>
                  <a:pt x="10353" y="7717"/>
                  <a:pt x="10400" y="7654"/>
                </a:cubicBezTo>
                <a:cubicBezTo>
                  <a:pt x="10448" y="7591"/>
                  <a:pt x="10421" y="7591"/>
                  <a:pt x="10406" y="7515"/>
                </a:cubicBezTo>
                <a:cubicBezTo>
                  <a:pt x="10390" y="7440"/>
                  <a:pt x="10453" y="7351"/>
                  <a:pt x="10490" y="7263"/>
                </a:cubicBezTo>
                <a:cubicBezTo>
                  <a:pt x="10527" y="7175"/>
                  <a:pt x="10595" y="7251"/>
                  <a:pt x="10611" y="7150"/>
                </a:cubicBezTo>
                <a:cubicBezTo>
                  <a:pt x="10627" y="7049"/>
                  <a:pt x="10632" y="6873"/>
                  <a:pt x="10674" y="6885"/>
                </a:cubicBezTo>
                <a:cubicBezTo>
                  <a:pt x="10716" y="6898"/>
                  <a:pt x="10774" y="6960"/>
                  <a:pt x="10811" y="6960"/>
                </a:cubicBezTo>
                <a:cubicBezTo>
                  <a:pt x="10847" y="6960"/>
                  <a:pt x="10926" y="6822"/>
                  <a:pt x="10947" y="6797"/>
                </a:cubicBezTo>
                <a:cubicBezTo>
                  <a:pt x="10969" y="6772"/>
                  <a:pt x="11047" y="6784"/>
                  <a:pt x="11058" y="6898"/>
                </a:cubicBezTo>
                <a:cubicBezTo>
                  <a:pt x="11069" y="7011"/>
                  <a:pt x="11158" y="7150"/>
                  <a:pt x="11179" y="7175"/>
                </a:cubicBezTo>
                <a:cubicBezTo>
                  <a:pt x="11200" y="7200"/>
                  <a:pt x="11337" y="7301"/>
                  <a:pt x="11358" y="7339"/>
                </a:cubicBezTo>
                <a:cubicBezTo>
                  <a:pt x="11379" y="7376"/>
                  <a:pt x="11410" y="7490"/>
                  <a:pt x="11421" y="7591"/>
                </a:cubicBezTo>
                <a:cubicBezTo>
                  <a:pt x="11431" y="7691"/>
                  <a:pt x="11494" y="7812"/>
                  <a:pt x="11500" y="7723"/>
                </a:cubicBezTo>
                <a:cubicBezTo>
                  <a:pt x="11505" y="7636"/>
                  <a:pt x="11447" y="7351"/>
                  <a:pt x="11484" y="7364"/>
                </a:cubicBezTo>
                <a:cubicBezTo>
                  <a:pt x="11521" y="7376"/>
                  <a:pt x="11563" y="7339"/>
                  <a:pt x="11563" y="7339"/>
                </a:cubicBezTo>
                <a:cubicBezTo>
                  <a:pt x="11563" y="7339"/>
                  <a:pt x="11463" y="7175"/>
                  <a:pt x="11426" y="7137"/>
                </a:cubicBezTo>
                <a:cubicBezTo>
                  <a:pt x="11389" y="7099"/>
                  <a:pt x="11321" y="7024"/>
                  <a:pt x="11289" y="6898"/>
                </a:cubicBezTo>
                <a:cubicBezTo>
                  <a:pt x="11258" y="6771"/>
                  <a:pt x="11179" y="6746"/>
                  <a:pt x="11184" y="6620"/>
                </a:cubicBezTo>
                <a:cubicBezTo>
                  <a:pt x="11189" y="6494"/>
                  <a:pt x="11263" y="6570"/>
                  <a:pt x="11305" y="6671"/>
                </a:cubicBezTo>
                <a:cubicBezTo>
                  <a:pt x="11347" y="6771"/>
                  <a:pt x="11452" y="6910"/>
                  <a:pt x="11489" y="6998"/>
                </a:cubicBezTo>
                <a:cubicBezTo>
                  <a:pt x="11526" y="7086"/>
                  <a:pt x="11584" y="7124"/>
                  <a:pt x="11600" y="7238"/>
                </a:cubicBezTo>
                <a:cubicBezTo>
                  <a:pt x="11615" y="7351"/>
                  <a:pt x="11663" y="7477"/>
                  <a:pt x="11679" y="7528"/>
                </a:cubicBezTo>
                <a:cubicBezTo>
                  <a:pt x="11694" y="7578"/>
                  <a:pt x="11704" y="7979"/>
                  <a:pt x="11720" y="8042"/>
                </a:cubicBezTo>
                <a:cubicBezTo>
                  <a:pt x="11735" y="8105"/>
                  <a:pt x="11831" y="7906"/>
                  <a:pt x="11857" y="7855"/>
                </a:cubicBezTo>
                <a:cubicBezTo>
                  <a:pt x="11884" y="7805"/>
                  <a:pt x="11931" y="7780"/>
                  <a:pt x="11936" y="7679"/>
                </a:cubicBezTo>
                <a:cubicBezTo>
                  <a:pt x="11942" y="7578"/>
                  <a:pt x="11873" y="7502"/>
                  <a:pt x="11852" y="7465"/>
                </a:cubicBezTo>
                <a:cubicBezTo>
                  <a:pt x="11831" y="7427"/>
                  <a:pt x="11905" y="7389"/>
                  <a:pt x="11931" y="7339"/>
                </a:cubicBezTo>
                <a:cubicBezTo>
                  <a:pt x="11957" y="7288"/>
                  <a:pt x="12005" y="7200"/>
                  <a:pt x="12026" y="7275"/>
                </a:cubicBezTo>
                <a:cubicBezTo>
                  <a:pt x="12047" y="7351"/>
                  <a:pt x="12036" y="7654"/>
                  <a:pt x="12047" y="7704"/>
                </a:cubicBezTo>
                <a:cubicBezTo>
                  <a:pt x="12057" y="7754"/>
                  <a:pt x="12163" y="7830"/>
                  <a:pt x="12184" y="7893"/>
                </a:cubicBezTo>
                <a:cubicBezTo>
                  <a:pt x="12205" y="7956"/>
                  <a:pt x="12294" y="7981"/>
                  <a:pt x="12310" y="7943"/>
                </a:cubicBezTo>
                <a:cubicBezTo>
                  <a:pt x="12326" y="7906"/>
                  <a:pt x="12410" y="7969"/>
                  <a:pt x="12431" y="7981"/>
                </a:cubicBezTo>
                <a:cubicBezTo>
                  <a:pt x="12452" y="7994"/>
                  <a:pt x="12515" y="7956"/>
                  <a:pt x="12557" y="7931"/>
                </a:cubicBezTo>
                <a:cubicBezTo>
                  <a:pt x="12599" y="7906"/>
                  <a:pt x="12641" y="7830"/>
                  <a:pt x="12636" y="7994"/>
                </a:cubicBezTo>
                <a:cubicBezTo>
                  <a:pt x="12631" y="8158"/>
                  <a:pt x="12615" y="8410"/>
                  <a:pt x="12562" y="8535"/>
                </a:cubicBezTo>
                <a:cubicBezTo>
                  <a:pt x="12510" y="8662"/>
                  <a:pt x="12531" y="8725"/>
                  <a:pt x="12478" y="8725"/>
                </a:cubicBezTo>
                <a:cubicBezTo>
                  <a:pt x="12426" y="8725"/>
                  <a:pt x="12383" y="8725"/>
                  <a:pt x="12373" y="8926"/>
                </a:cubicBezTo>
                <a:cubicBezTo>
                  <a:pt x="12363" y="9128"/>
                  <a:pt x="12441" y="9216"/>
                  <a:pt x="12484" y="9204"/>
                </a:cubicBezTo>
                <a:cubicBezTo>
                  <a:pt x="12526" y="9191"/>
                  <a:pt x="12631" y="9090"/>
                  <a:pt x="12641" y="9178"/>
                </a:cubicBezTo>
                <a:cubicBezTo>
                  <a:pt x="12652" y="9267"/>
                  <a:pt x="12710" y="9456"/>
                  <a:pt x="12720" y="9594"/>
                </a:cubicBezTo>
                <a:cubicBezTo>
                  <a:pt x="12731" y="9733"/>
                  <a:pt x="12788" y="9682"/>
                  <a:pt x="12794" y="9809"/>
                </a:cubicBezTo>
                <a:cubicBezTo>
                  <a:pt x="12799" y="9935"/>
                  <a:pt x="12852" y="10237"/>
                  <a:pt x="12873" y="10275"/>
                </a:cubicBezTo>
                <a:cubicBezTo>
                  <a:pt x="12894" y="10313"/>
                  <a:pt x="12989" y="10514"/>
                  <a:pt x="13004" y="10590"/>
                </a:cubicBezTo>
                <a:cubicBezTo>
                  <a:pt x="13020" y="10665"/>
                  <a:pt x="13041" y="10767"/>
                  <a:pt x="13057" y="10955"/>
                </a:cubicBezTo>
                <a:cubicBezTo>
                  <a:pt x="13073" y="11144"/>
                  <a:pt x="13088" y="11396"/>
                  <a:pt x="13131" y="11434"/>
                </a:cubicBezTo>
                <a:cubicBezTo>
                  <a:pt x="13173" y="11472"/>
                  <a:pt x="13315" y="11371"/>
                  <a:pt x="13341" y="11334"/>
                </a:cubicBezTo>
                <a:cubicBezTo>
                  <a:pt x="13367" y="11296"/>
                  <a:pt x="13541" y="11094"/>
                  <a:pt x="13604" y="11081"/>
                </a:cubicBezTo>
                <a:cubicBezTo>
                  <a:pt x="13667" y="11069"/>
                  <a:pt x="13678" y="10968"/>
                  <a:pt x="13756" y="10930"/>
                </a:cubicBezTo>
                <a:cubicBezTo>
                  <a:pt x="13835" y="10892"/>
                  <a:pt x="13893" y="10754"/>
                  <a:pt x="13946" y="10653"/>
                </a:cubicBezTo>
                <a:cubicBezTo>
                  <a:pt x="13998" y="10552"/>
                  <a:pt x="14062" y="10300"/>
                  <a:pt x="14083" y="10212"/>
                </a:cubicBezTo>
                <a:cubicBezTo>
                  <a:pt x="14104" y="10124"/>
                  <a:pt x="14156" y="10060"/>
                  <a:pt x="14130" y="9960"/>
                </a:cubicBezTo>
                <a:cubicBezTo>
                  <a:pt x="14104" y="9859"/>
                  <a:pt x="13993" y="9708"/>
                  <a:pt x="13951" y="9695"/>
                </a:cubicBezTo>
                <a:cubicBezTo>
                  <a:pt x="13909" y="9682"/>
                  <a:pt x="13914" y="9519"/>
                  <a:pt x="13888" y="9519"/>
                </a:cubicBezTo>
                <a:cubicBezTo>
                  <a:pt x="13862" y="9519"/>
                  <a:pt x="13867" y="9607"/>
                  <a:pt x="13814" y="9670"/>
                </a:cubicBezTo>
                <a:cubicBezTo>
                  <a:pt x="13762" y="9733"/>
                  <a:pt x="13709" y="9859"/>
                  <a:pt x="13672" y="9834"/>
                </a:cubicBezTo>
                <a:cubicBezTo>
                  <a:pt x="13636" y="9809"/>
                  <a:pt x="13683" y="9745"/>
                  <a:pt x="13625" y="9632"/>
                </a:cubicBezTo>
                <a:cubicBezTo>
                  <a:pt x="13567" y="9519"/>
                  <a:pt x="13546" y="9493"/>
                  <a:pt x="13546" y="9406"/>
                </a:cubicBezTo>
                <a:cubicBezTo>
                  <a:pt x="13546" y="9317"/>
                  <a:pt x="13430" y="9153"/>
                  <a:pt x="13420" y="9027"/>
                </a:cubicBezTo>
                <a:cubicBezTo>
                  <a:pt x="13409" y="8901"/>
                  <a:pt x="13499" y="8725"/>
                  <a:pt x="13525" y="8838"/>
                </a:cubicBezTo>
                <a:cubicBezTo>
                  <a:pt x="13551" y="8952"/>
                  <a:pt x="13572" y="9128"/>
                  <a:pt x="13641" y="9204"/>
                </a:cubicBezTo>
                <a:cubicBezTo>
                  <a:pt x="13709" y="9279"/>
                  <a:pt x="13772" y="9406"/>
                  <a:pt x="13804" y="9430"/>
                </a:cubicBezTo>
                <a:cubicBezTo>
                  <a:pt x="13835" y="9456"/>
                  <a:pt x="13914" y="9292"/>
                  <a:pt x="13941" y="9317"/>
                </a:cubicBezTo>
                <a:cubicBezTo>
                  <a:pt x="13967" y="9342"/>
                  <a:pt x="14020" y="9569"/>
                  <a:pt x="14067" y="9607"/>
                </a:cubicBezTo>
                <a:cubicBezTo>
                  <a:pt x="14114" y="9644"/>
                  <a:pt x="14272" y="9657"/>
                  <a:pt x="14298" y="9657"/>
                </a:cubicBezTo>
                <a:cubicBezTo>
                  <a:pt x="14325" y="9657"/>
                  <a:pt x="14435" y="9670"/>
                  <a:pt x="14456" y="9594"/>
                </a:cubicBezTo>
                <a:cubicBezTo>
                  <a:pt x="14477" y="9519"/>
                  <a:pt x="14493" y="9519"/>
                  <a:pt x="14519" y="9519"/>
                </a:cubicBezTo>
                <a:cubicBezTo>
                  <a:pt x="14546" y="9519"/>
                  <a:pt x="14593" y="9745"/>
                  <a:pt x="14630" y="9771"/>
                </a:cubicBezTo>
                <a:cubicBezTo>
                  <a:pt x="14667" y="9796"/>
                  <a:pt x="14735" y="9783"/>
                  <a:pt x="14730" y="9947"/>
                </a:cubicBezTo>
                <a:cubicBezTo>
                  <a:pt x="14725" y="10111"/>
                  <a:pt x="14761" y="10250"/>
                  <a:pt x="14798" y="10262"/>
                </a:cubicBezTo>
                <a:cubicBezTo>
                  <a:pt x="14835" y="10275"/>
                  <a:pt x="14919" y="10073"/>
                  <a:pt x="14919" y="10073"/>
                </a:cubicBezTo>
                <a:cubicBezTo>
                  <a:pt x="14919" y="10073"/>
                  <a:pt x="14919" y="10388"/>
                  <a:pt x="14914" y="10502"/>
                </a:cubicBezTo>
                <a:cubicBezTo>
                  <a:pt x="14909" y="10615"/>
                  <a:pt x="14972" y="11031"/>
                  <a:pt x="14972" y="11031"/>
                </a:cubicBezTo>
                <a:cubicBezTo>
                  <a:pt x="14972" y="11031"/>
                  <a:pt x="15051" y="11422"/>
                  <a:pt x="15072" y="11510"/>
                </a:cubicBezTo>
                <a:cubicBezTo>
                  <a:pt x="15093" y="11598"/>
                  <a:pt x="15182" y="11863"/>
                  <a:pt x="15182" y="11976"/>
                </a:cubicBezTo>
                <a:cubicBezTo>
                  <a:pt x="15182" y="12090"/>
                  <a:pt x="15193" y="12266"/>
                  <a:pt x="15224" y="12266"/>
                </a:cubicBezTo>
                <a:cubicBezTo>
                  <a:pt x="15256" y="12266"/>
                  <a:pt x="15287" y="12065"/>
                  <a:pt x="15324" y="11939"/>
                </a:cubicBezTo>
                <a:cubicBezTo>
                  <a:pt x="15361" y="11813"/>
                  <a:pt x="15401" y="11700"/>
                  <a:pt x="15417" y="11574"/>
                </a:cubicBezTo>
                <a:cubicBezTo>
                  <a:pt x="15433" y="11448"/>
                  <a:pt x="15403" y="11157"/>
                  <a:pt x="15403" y="11069"/>
                </a:cubicBezTo>
                <a:cubicBezTo>
                  <a:pt x="15403" y="10981"/>
                  <a:pt x="15435" y="10905"/>
                  <a:pt x="15508" y="10829"/>
                </a:cubicBezTo>
                <a:cubicBezTo>
                  <a:pt x="15582" y="10754"/>
                  <a:pt x="15634" y="10540"/>
                  <a:pt x="15697" y="10426"/>
                </a:cubicBezTo>
                <a:cubicBezTo>
                  <a:pt x="15761" y="10313"/>
                  <a:pt x="15755" y="10124"/>
                  <a:pt x="15882" y="10124"/>
                </a:cubicBezTo>
                <a:cubicBezTo>
                  <a:pt x="16008" y="10124"/>
                  <a:pt x="15998" y="10124"/>
                  <a:pt x="16029" y="10048"/>
                </a:cubicBezTo>
                <a:cubicBezTo>
                  <a:pt x="16061" y="9973"/>
                  <a:pt x="16092" y="9922"/>
                  <a:pt x="16108" y="10061"/>
                </a:cubicBezTo>
                <a:cubicBezTo>
                  <a:pt x="16124" y="10200"/>
                  <a:pt x="16213" y="10401"/>
                  <a:pt x="16229" y="10452"/>
                </a:cubicBezTo>
                <a:cubicBezTo>
                  <a:pt x="16245" y="10502"/>
                  <a:pt x="16276" y="10641"/>
                  <a:pt x="16271" y="10792"/>
                </a:cubicBezTo>
                <a:cubicBezTo>
                  <a:pt x="16266" y="10943"/>
                  <a:pt x="16239" y="11357"/>
                  <a:pt x="16266" y="11357"/>
                </a:cubicBezTo>
                <a:cubicBezTo>
                  <a:pt x="16292" y="11357"/>
                  <a:pt x="16382" y="10905"/>
                  <a:pt x="16382" y="10905"/>
                </a:cubicBezTo>
                <a:cubicBezTo>
                  <a:pt x="16382" y="10905"/>
                  <a:pt x="16497" y="10716"/>
                  <a:pt x="16492" y="10918"/>
                </a:cubicBezTo>
                <a:cubicBezTo>
                  <a:pt x="16487" y="11119"/>
                  <a:pt x="16502" y="11334"/>
                  <a:pt x="16502" y="11460"/>
                </a:cubicBezTo>
                <a:cubicBezTo>
                  <a:pt x="16502" y="11586"/>
                  <a:pt x="16597" y="11888"/>
                  <a:pt x="16597" y="11813"/>
                </a:cubicBezTo>
                <a:cubicBezTo>
                  <a:pt x="16597" y="11737"/>
                  <a:pt x="16639" y="11523"/>
                  <a:pt x="16639" y="11410"/>
                </a:cubicBezTo>
                <a:cubicBezTo>
                  <a:pt x="16639" y="11296"/>
                  <a:pt x="16666" y="11346"/>
                  <a:pt x="16734" y="11460"/>
                </a:cubicBezTo>
                <a:cubicBezTo>
                  <a:pt x="16802" y="11573"/>
                  <a:pt x="16850" y="11800"/>
                  <a:pt x="16850" y="11800"/>
                </a:cubicBezTo>
                <a:cubicBezTo>
                  <a:pt x="16850" y="11800"/>
                  <a:pt x="16916" y="12225"/>
                  <a:pt x="16926" y="12288"/>
                </a:cubicBezTo>
                <a:cubicBezTo>
                  <a:pt x="16937" y="12351"/>
                  <a:pt x="17013" y="11989"/>
                  <a:pt x="17029" y="11914"/>
                </a:cubicBezTo>
                <a:cubicBezTo>
                  <a:pt x="17044" y="11838"/>
                  <a:pt x="17055" y="11800"/>
                  <a:pt x="17097" y="11775"/>
                </a:cubicBezTo>
                <a:cubicBezTo>
                  <a:pt x="17139" y="11750"/>
                  <a:pt x="17192" y="11750"/>
                  <a:pt x="17208" y="11611"/>
                </a:cubicBezTo>
                <a:cubicBezTo>
                  <a:pt x="17223" y="11472"/>
                  <a:pt x="17271" y="11309"/>
                  <a:pt x="17208" y="11120"/>
                </a:cubicBezTo>
                <a:cubicBezTo>
                  <a:pt x="17144" y="10930"/>
                  <a:pt x="17113" y="10805"/>
                  <a:pt x="17065" y="10716"/>
                </a:cubicBezTo>
                <a:cubicBezTo>
                  <a:pt x="17018" y="10628"/>
                  <a:pt x="16981" y="10401"/>
                  <a:pt x="16981" y="10401"/>
                </a:cubicBezTo>
                <a:cubicBezTo>
                  <a:pt x="16981" y="10401"/>
                  <a:pt x="17081" y="10187"/>
                  <a:pt x="17113" y="10111"/>
                </a:cubicBezTo>
                <a:cubicBezTo>
                  <a:pt x="17144" y="10036"/>
                  <a:pt x="17192" y="10086"/>
                  <a:pt x="17197" y="10174"/>
                </a:cubicBezTo>
                <a:cubicBezTo>
                  <a:pt x="17202" y="10262"/>
                  <a:pt x="17150" y="10338"/>
                  <a:pt x="17139" y="10527"/>
                </a:cubicBezTo>
                <a:cubicBezTo>
                  <a:pt x="17129" y="10716"/>
                  <a:pt x="17202" y="10779"/>
                  <a:pt x="17223" y="10716"/>
                </a:cubicBezTo>
                <a:cubicBezTo>
                  <a:pt x="17244" y="10653"/>
                  <a:pt x="17297" y="10502"/>
                  <a:pt x="17297" y="10464"/>
                </a:cubicBezTo>
                <a:cubicBezTo>
                  <a:pt x="17297" y="10427"/>
                  <a:pt x="17260" y="10439"/>
                  <a:pt x="17255" y="10300"/>
                </a:cubicBezTo>
                <a:cubicBezTo>
                  <a:pt x="17250" y="10162"/>
                  <a:pt x="17323" y="10061"/>
                  <a:pt x="17349" y="10099"/>
                </a:cubicBezTo>
                <a:cubicBezTo>
                  <a:pt x="17376" y="10137"/>
                  <a:pt x="17544" y="10049"/>
                  <a:pt x="17623" y="9948"/>
                </a:cubicBezTo>
                <a:cubicBezTo>
                  <a:pt x="17702" y="9847"/>
                  <a:pt x="17749" y="9633"/>
                  <a:pt x="17797" y="9544"/>
                </a:cubicBezTo>
                <a:cubicBezTo>
                  <a:pt x="17844" y="9456"/>
                  <a:pt x="18007" y="9166"/>
                  <a:pt x="17997" y="9028"/>
                </a:cubicBezTo>
                <a:cubicBezTo>
                  <a:pt x="17986" y="8889"/>
                  <a:pt x="18002" y="8700"/>
                  <a:pt x="17960" y="8524"/>
                </a:cubicBezTo>
                <a:cubicBezTo>
                  <a:pt x="17918" y="8347"/>
                  <a:pt x="17865" y="8234"/>
                  <a:pt x="17844" y="8158"/>
                </a:cubicBezTo>
                <a:cubicBezTo>
                  <a:pt x="17823" y="8083"/>
                  <a:pt x="17933" y="8070"/>
                  <a:pt x="17986" y="7956"/>
                </a:cubicBezTo>
                <a:cubicBezTo>
                  <a:pt x="18039" y="7843"/>
                  <a:pt x="17986" y="7742"/>
                  <a:pt x="17960" y="7755"/>
                </a:cubicBezTo>
                <a:cubicBezTo>
                  <a:pt x="17933" y="7767"/>
                  <a:pt x="17865" y="7805"/>
                  <a:pt x="17839" y="7793"/>
                </a:cubicBezTo>
                <a:cubicBezTo>
                  <a:pt x="17813" y="7780"/>
                  <a:pt x="17797" y="7717"/>
                  <a:pt x="17755" y="7641"/>
                </a:cubicBezTo>
                <a:cubicBezTo>
                  <a:pt x="17712" y="7566"/>
                  <a:pt x="17765" y="7452"/>
                  <a:pt x="17792" y="7465"/>
                </a:cubicBezTo>
                <a:cubicBezTo>
                  <a:pt x="17818" y="7478"/>
                  <a:pt x="17886" y="7339"/>
                  <a:pt x="17918" y="7276"/>
                </a:cubicBezTo>
                <a:cubicBezTo>
                  <a:pt x="17949" y="7213"/>
                  <a:pt x="17997" y="7163"/>
                  <a:pt x="17981" y="7226"/>
                </a:cubicBezTo>
                <a:cubicBezTo>
                  <a:pt x="17965" y="7289"/>
                  <a:pt x="17928" y="7516"/>
                  <a:pt x="17970" y="7528"/>
                </a:cubicBezTo>
                <a:cubicBezTo>
                  <a:pt x="18012" y="7541"/>
                  <a:pt x="18112" y="7339"/>
                  <a:pt x="18128" y="7352"/>
                </a:cubicBezTo>
                <a:cubicBezTo>
                  <a:pt x="18144" y="7364"/>
                  <a:pt x="18170" y="7528"/>
                  <a:pt x="18154" y="7603"/>
                </a:cubicBezTo>
                <a:cubicBezTo>
                  <a:pt x="18139" y="7679"/>
                  <a:pt x="18139" y="7805"/>
                  <a:pt x="18160" y="7793"/>
                </a:cubicBezTo>
                <a:cubicBezTo>
                  <a:pt x="18181" y="7780"/>
                  <a:pt x="18223" y="7667"/>
                  <a:pt x="18233" y="7705"/>
                </a:cubicBezTo>
                <a:cubicBezTo>
                  <a:pt x="18244" y="7742"/>
                  <a:pt x="18297" y="7818"/>
                  <a:pt x="18270" y="7957"/>
                </a:cubicBezTo>
                <a:cubicBezTo>
                  <a:pt x="18244" y="8095"/>
                  <a:pt x="18191" y="8146"/>
                  <a:pt x="18254" y="8234"/>
                </a:cubicBezTo>
                <a:cubicBezTo>
                  <a:pt x="18318" y="8322"/>
                  <a:pt x="18338" y="8246"/>
                  <a:pt x="18386" y="8183"/>
                </a:cubicBezTo>
                <a:cubicBezTo>
                  <a:pt x="18433" y="8121"/>
                  <a:pt x="18465" y="7843"/>
                  <a:pt x="18438" y="7755"/>
                </a:cubicBezTo>
                <a:cubicBezTo>
                  <a:pt x="18412" y="7667"/>
                  <a:pt x="18349" y="7490"/>
                  <a:pt x="18349" y="7427"/>
                </a:cubicBezTo>
                <a:cubicBezTo>
                  <a:pt x="18349" y="7364"/>
                  <a:pt x="18454" y="7364"/>
                  <a:pt x="18454" y="7263"/>
                </a:cubicBezTo>
                <a:cubicBezTo>
                  <a:pt x="18454" y="7163"/>
                  <a:pt x="18491" y="7087"/>
                  <a:pt x="18528" y="7049"/>
                </a:cubicBezTo>
                <a:cubicBezTo>
                  <a:pt x="18565" y="7011"/>
                  <a:pt x="18612" y="6847"/>
                  <a:pt x="18628" y="6898"/>
                </a:cubicBezTo>
                <a:cubicBezTo>
                  <a:pt x="18644" y="6948"/>
                  <a:pt x="18738" y="7011"/>
                  <a:pt x="18764" y="6936"/>
                </a:cubicBezTo>
                <a:cubicBezTo>
                  <a:pt x="18791" y="6860"/>
                  <a:pt x="18928" y="6583"/>
                  <a:pt x="19012" y="6431"/>
                </a:cubicBezTo>
                <a:cubicBezTo>
                  <a:pt x="19096" y="6280"/>
                  <a:pt x="19128" y="6104"/>
                  <a:pt x="19149" y="5928"/>
                </a:cubicBezTo>
                <a:cubicBezTo>
                  <a:pt x="19170" y="5751"/>
                  <a:pt x="19201" y="5637"/>
                  <a:pt x="19191" y="5499"/>
                </a:cubicBezTo>
                <a:cubicBezTo>
                  <a:pt x="19180" y="5360"/>
                  <a:pt x="19143" y="5260"/>
                  <a:pt x="19096" y="5272"/>
                </a:cubicBezTo>
                <a:cubicBezTo>
                  <a:pt x="19048" y="5285"/>
                  <a:pt x="19022" y="5348"/>
                  <a:pt x="18975" y="5348"/>
                </a:cubicBezTo>
                <a:cubicBezTo>
                  <a:pt x="18928" y="5348"/>
                  <a:pt x="18965" y="5171"/>
                  <a:pt x="18943" y="5171"/>
                </a:cubicBezTo>
                <a:cubicBezTo>
                  <a:pt x="18922" y="5171"/>
                  <a:pt x="18875" y="5335"/>
                  <a:pt x="18849" y="5247"/>
                </a:cubicBezTo>
                <a:cubicBezTo>
                  <a:pt x="18822" y="5159"/>
                  <a:pt x="18922" y="5045"/>
                  <a:pt x="19001" y="4982"/>
                </a:cubicBezTo>
                <a:cubicBezTo>
                  <a:pt x="19080" y="4919"/>
                  <a:pt x="19212" y="4554"/>
                  <a:pt x="19264" y="4541"/>
                </a:cubicBezTo>
                <a:cubicBezTo>
                  <a:pt x="19317" y="4528"/>
                  <a:pt x="19448" y="4566"/>
                  <a:pt x="19564" y="4554"/>
                </a:cubicBezTo>
                <a:cubicBezTo>
                  <a:pt x="19680" y="4541"/>
                  <a:pt x="19717" y="4428"/>
                  <a:pt x="19754" y="4491"/>
                </a:cubicBezTo>
                <a:cubicBezTo>
                  <a:pt x="19790" y="4554"/>
                  <a:pt x="19869" y="4629"/>
                  <a:pt x="19917" y="4617"/>
                </a:cubicBezTo>
                <a:cubicBezTo>
                  <a:pt x="19964" y="4604"/>
                  <a:pt x="19943" y="4617"/>
                  <a:pt x="20017" y="4491"/>
                </a:cubicBezTo>
                <a:cubicBezTo>
                  <a:pt x="20090" y="4365"/>
                  <a:pt x="20159" y="4302"/>
                  <a:pt x="20195" y="4201"/>
                </a:cubicBezTo>
                <a:cubicBezTo>
                  <a:pt x="20232" y="4100"/>
                  <a:pt x="20332" y="4025"/>
                  <a:pt x="20337" y="4125"/>
                </a:cubicBezTo>
                <a:cubicBezTo>
                  <a:pt x="20343" y="4226"/>
                  <a:pt x="20327" y="4327"/>
                  <a:pt x="20369" y="4327"/>
                </a:cubicBezTo>
                <a:cubicBezTo>
                  <a:pt x="20411" y="4327"/>
                  <a:pt x="20474" y="4226"/>
                  <a:pt x="20527" y="4176"/>
                </a:cubicBezTo>
                <a:cubicBezTo>
                  <a:pt x="20579" y="4125"/>
                  <a:pt x="20622" y="4062"/>
                  <a:pt x="20622" y="4062"/>
                </a:cubicBezTo>
                <a:cubicBezTo>
                  <a:pt x="20622" y="4062"/>
                  <a:pt x="20406" y="4415"/>
                  <a:pt x="20353" y="4491"/>
                </a:cubicBezTo>
                <a:cubicBezTo>
                  <a:pt x="20301" y="4566"/>
                  <a:pt x="20174" y="4617"/>
                  <a:pt x="20122" y="4768"/>
                </a:cubicBezTo>
                <a:cubicBezTo>
                  <a:pt x="20069" y="4919"/>
                  <a:pt x="20038" y="4970"/>
                  <a:pt x="20043" y="5134"/>
                </a:cubicBezTo>
                <a:cubicBezTo>
                  <a:pt x="20048" y="5297"/>
                  <a:pt x="20137" y="5512"/>
                  <a:pt x="20095" y="5663"/>
                </a:cubicBezTo>
                <a:cubicBezTo>
                  <a:pt x="20053" y="5814"/>
                  <a:pt x="20038" y="6029"/>
                  <a:pt x="20038" y="6029"/>
                </a:cubicBezTo>
                <a:cubicBezTo>
                  <a:pt x="20038" y="6029"/>
                  <a:pt x="20101" y="5814"/>
                  <a:pt x="20190" y="5675"/>
                </a:cubicBezTo>
                <a:cubicBezTo>
                  <a:pt x="20280" y="5537"/>
                  <a:pt x="20332" y="5348"/>
                  <a:pt x="20364" y="5272"/>
                </a:cubicBezTo>
                <a:cubicBezTo>
                  <a:pt x="20395" y="5197"/>
                  <a:pt x="20490" y="5184"/>
                  <a:pt x="20490" y="5096"/>
                </a:cubicBezTo>
                <a:cubicBezTo>
                  <a:pt x="20490" y="5008"/>
                  <a:pt x="20516" y="4894"/>
                  <a:pt x="20532" y="4793"/>
                </a:cubicBezTo>
                <a:cubicBezTo>
                  <a:pt x="20548" y="4693"/>
                  <a:pt x="20501" y="4718"/>
                  <a:pt x="20532" y="4592"/>
                </a:cubicBezTo>
                <a:cubicBezTo>
                  <a:pt x="20564" y="4466"/>
                  <a:pt x="20558" y="4365"/>
                  <a:pt x="20716" y="4365"/>
                </a:cubicBezTo>
                <a:cubicBezTo>
                  <a:pt x="20874" y="4365"/>
                  <a:pt x="20821" y="4390"/>
                  <a:pt x="20948" y="4377"/>
                </a:cubicBezTo>
                <a:cubicBezTo>
                  <a:pt x="21074" y="4365"/>
                  <a:pt x="21121" y="4214"/>
                  <a:pt x="21242" y="4138"/>
                </a:cubicBezTo>
                <a:cubicBezTo>
                  <a:pt x="21363" y="4062"/>
                  <a:pt x="21458" y="4012"/>
                  <a:pt x="21495" y="4050"/>
                </a:cubicBezTo>
                <a:cubicBezTo>
                  <a:pt x="21532" y="4088"/>
                  <a:pt x="21590" y="4062"/>
                  <a:pt x="21553" y="3974"/>
                </a:cubicBezTo>
                <a:cubicBezTo>
                  <a:pt x="21516" y="3886"/>
                  <a:pt x="21432" y="3760"/>
                  <a:pt x="21474" y="3735"/>
                </a:cubicBezTo>
                <a:cubicBezTo>
                  <a:pt x="21516" y="3709"/>
                  <a:pt x="21558" y="3697"/>
                  <a:pt x="21574" y="3596"/>
                </a:cubicBezTo>
                <a:cubicBezTo>
                  <a:pt x="21590" y="3495"/>
                  <a:pt x="21516" y="3319"/>
                  <a:pt x="21558" y="3218"/>
                </a:cubicBezTo>
                <a:cubicBezTo>
                  <a:pt x="21600" y="3117"/>
                  <a:pt x="21526" y="2991"/>
                  <a:pt x="21474" y="2966"/>
                </a:cubicBezTo>
                <a:cubicBezTo>
                  <a:pt x="21421" y="2941"/>
                  <a:pt x="21216" y="2991"/>
                  <a:pt x="21174" y="2941"/>
                </a:cubicBezTo>
                <a:cubicBezTo>
                  <a:pt x="21132" y="2891"/>
                  <a:pt x="21063" y="2827"/>
                  <a:pt x="21042" y="2865"/>
                </a:cubicBezTo>
                <a:cubicBezTo>
                  <a:pt x="21021" y="2903"/>
                  <a:pt x="20974" y="3105"/>
                  <a:pt x="20974" y="3105"/>
                </a:cubicBezTo>
                <a:cubicBezTo>
                  <a:pt x="20974" y="3105"/>
                  <a:pt x="20937" y="3130"/>
                  <a:pt x="20905" y="3017"/>
                </a:cubicBezTo>
                <a:cubicBezTo>
                  <a:pt x="20874" y="2903"/>
                  <a:pt x="20700" y="2916"/>
                  <a:pt x="20648" y="2916"/>
                </a:cubicBezTo>
                <a:cubicBezTo>
                  <a:pt x="20595" y="2916"/>
                  <a:pt x="20537" y="2941"/>
                  <a:pt x="20479" y="2954"/>
                </a:cubicBezTo>
                <a:cubicBezTo>
                  <a:pt x="20422" y="2966"/>
                  <a:pt x="20390" y="3004"/>
                  <a:pt x="20348" y="2916"/>
                </a:cubicBezTo>
                <a:cubicBezTo>
                  <a:pt x="20306" y="2827"/>
                  <a:pt x="20248" y="2790"/>
                  <a:pt x="20227" y="2752"/>
                </a:cubicBezTo>
                <a:cubicBezTo>
                  <a:pt x="20206" y="2714"/>
                  <a:pt x="20090" y="2714"/>
                  <a:pt x="20001" y="2739"/>
                </a:cubicBezTo>
                <a:cubicBezTo>
                  <a:pt x="19911" y="2765"/>
                  <a:pt x="19822" y="2765"/>
                  <a:pt x="19822" y="2765"/>
                </a:cubicBezTo>
                <a:cubicBezTo>
                  <a:pt x="19822" y="2765"/>
                  <a:pt x="19780" y="2727"/>
                  <a:pt x="19717" y="2639"/>
                </a:cubicBezTo>
                <a:cubicBezTo>
                  <a:pt x="19654" y="2550"/>
                  <a:pt x="19590" y="2487"/>
                  <a:pt x="19569" y="2487"/>
                </a:cubicBezTo>
                <a:cubicBezTo>
                  <a:pt x="19548" y="2487"/>
                  <a:pt x="19385" y="2550"/>
                  <a:pt x="19348" y="2487"/>
                </a:cubicBezTo>
                <a:cubicBezTo>
                  <a:pt x="19312" y="2424"/>
                  <a:pt x="19275" y="2386"/>
                  <a:pt x="19249" y="2386"/>
                </a:cubicBezTo>
                <a:cubicBezTo>
                  <a:pt x="19222" y="2386"/>
                  <a:pt x="19201" y="2286"/>
                  <a:pt x="19233" y="2286"/>
                </a:cubicBezTo>
                <a:cubicBezTo>
                  <a:pt x="19264" y="2286"/>
                  <a:pt x="19412" y="2185"/>
                  <a:pt x="19412" y="2185"/>
                </a:cubicBezTo>
                <a:cubicBezTo>
                  <a:pt x="19412" y="2185"/>
                  <a:pt x="19369" y="2046"/>
                  <a:pt x="19317" y="2046"/>
                </a:cubicBezTo>
                <a:cubicBezTo>
                  <a:pt x="19264" y="2046"/>
                  <a:pt x="19170" y="1983"/>
                  <a:pt x="19143" y="1983"/>
                </a:cubicBezTo>
                <a:cubicBezTo>
                  <a:pt x="19117" y="1983"/>
                  <a:pt x="19138" y="2046"/>
                  <a:pt x="19085" y="2021"/>
                </a:cubicBezTo>
                <a:cubicBezTo>
                  <a:pt x="19033" y="1996"/>
                  <a:pt x="18962" y="2073"/>
                  <a:pt x="18949" y="1996"/>
                </a:cubicBezTo>
                <a:cubicBezTo>
                  <a:pt x="18926" y="1859"/>
                  <a:pt x="18843" y="2122"/>
                  <a:pt x="18922" y="2172"/>
                </a:cubicBezTo>
                <a:cubicBezTo>
                  <a:pt x="19001" y="2222"/>
                  <a:pt x="19075" y="2172"/>
                  <a:pt x="19096" y="2248"/>
                </a:cubicBezTo>
                <a:cubicBezTo>
                  <a:pt x="19117" y="2323"/>
                  <a:pt x="19096" y="2361"/>
                  <a:pt x="19096" y="2412"/>
                </a:cubicBezTo>
                <a:cubicBezTo>
                  <a:pt x="19096" y="2462"/>
                  <a:pt x="19054" y="2601"/>
                  <a:pt x="19028" y="2626"/>
                </a:cubicBezTo>
                <a:cubicBezTo>
                  <a:pt x="19001" y="2651"/>
                  <a:pt x="18970" y="2588"/>
                  <a:pt x="18917" y="2651"/>
                </a:cubicBezTo>
                <a:cubicBezTo>
                  <a:pt x="18865" y="2714"/>
                  <a:pt x="18733" y="2664"/>
                  <a:pt x="18717" y="2702"/>
                </a:cubicBezTo>
                <a:cubicBezTo>
                  <a:pt x="18701" y="2739"/>
                  <a:pt x="18670" y="2601"/>
                  <a:pt x="18644" y="2626"/>
                </a:cubicBezTo>
                <a:cubicBezTo>
                  <a:pt x="18617" y="2651"/>
                  <a:pt x="18549" y="2815"/>
                  <a:pt x="18512" y="2802"/>
                </a:cubicBezTo>
                <a:cubicBezTo>
                  <a:pt x="18475" y="2790"/>
                  <a:pt x="18428" y="2702"/>
                  <a:pt x="18428" y="2601"/>
                </a:cubicBezTo>
                <a:cubicBezTo>
                  <a:pt x="18428" y="2500"/>
                  <a:pt x="18412" y="2374"/>
                  <a:pt x="18396" y="2349"/>
                </a:cubicBezTo>
                <a:cubicBezTo>
                  <a:pt x="18380" y="2323"/>
                  <a:pt x="18265" y="2311"/>
                  <a:pt x="18223" y="2323"/>
                </a:cubicBezTo>
                <a:cubicBezTo>
                  <a:pt x="18180" y="2336"/>
                  <a:pt x="18049" y="2361"/>
                  <a:pt x="18028" y="2412"/>
                </a:cubicBezTo>
                <a:cubicBezTo>
                  <a:pt x="18007" y="2462"/>
                  <a:pt x="17949" y="2500"/>
                  <a:pt x="17912" y="2500"/>
                </a:cubicBezTo>
                <a:cubicBezTo>
                  <a:pt x="17875" y="2500"/>
                  <a:pt x="17844" y="2412"/>
                  <a:pt x="17765" y="2386"/>
                </a:cubicBezTo>
                <a:cubicBezTo>
                  <a:pt x="17686" y="2361"/>
                  <a:pt x="17512" y="2349"/>
                  <a:pt x="17491" y="2361"/>
                </a:cubicBezTo>
                <a:cubicBezTo>
                  <a:pt x="17470" y="2374"/>
                  <a:pt x="17402" y="2336"/>
                  <a:pt x="17428" y="2286"/>
                </a:cubicBezTo>
                <a:cubicBezTo>
                  <a:pt x="17455" y="2235"/>
                  <a:pt x="17533" y="2071"/>
                  <a:pt x="17486" y="1996"/>
                </a:cubicBezTo>
                <a:cubicBezTo>
                  <a:pt x="17439" y="1920"/>
                  <a:pt x="17333" y="1920"/>
                  <a:pt x="17286" y="1908"/>
                </a:cubicBezTo>
                <a:cubicBezTo>
                  <a:pt x="17239" y="1895"/>
                  <a:pt x="17192" y="1870"/>
                  <a:pt x="17118" y="1895"/>
                </a:cubicBezTo>
                <a:cubicBezTo>
                  <a:pt x="17044" y="1920"/>
                  <a:pt x="17028" y="2008"/>
                  <a:pt x="16997" y="1933"/>
                </a:cubicBezTo>
                <a:cubicBezTo>
                  <a:pt x="16965" y="1857"/>
                  <a:pt x="17076" y="1971"/>
                  <a:pt x="16965" y="1857"/>
                </a:cubicBezTo>
                <a:cubicBezTo>
                  <a:pt x="16855" y="1744"/>
                  <a:pt x="16791" y="1856"/>
                  <a:pt x="16770" y="1794"/>
                </a:cubicBezTo>
                <a:cubicBezTo>
                  <a:pt x="16712" y="1617"/>
                  <a:pt x="16844" y="1706"/>
                  <a:pt x="16692" y="1895"/>
                </a:cubicBezTo>
                <a:cubicBezTo>
                  <a:pt x="16613" y="1992"/>
                  <a:pt x="16560" y="2009"/>
                  <a:pt x="16539" y="2021"/>
                </a:cubicBezTo>
                <a:cubicBezTo>
                  <a:pt x="16518" y="2034"/>
                  <a:pt x="16372" y="1974"/>
                  <a:pt x="16371" y="1933"/>
                </a:cubicBezTo>
                <a:cubicBezTo>
                  <a:pt x="16366" y="1617"/>
                  <a:pt x="16297" y="1946"/>
                  <a:pt x="16245" y="1996"/>
                </a:cubicBezTo>
                <a:cubicBezTo>
                  <a:pt x="16192" y="2046"/>
                  <a:pt x="16155" y="2122"/>
                  <a:pt x="16103" y="2097"/>
                </a:cubicBezTo>
                <a:cubicBezTo>
                  <a:pt x="16050" y="2071"/>
                  <a:pt x="15966" y="2071"/>
                  <a:pt x="15913" y="2122"/>
                </a:cubicBezTo>
                <a:cubicBezTo>
                  <a:pt x="15861" y="2172"/>
                  <a:pt x="15824" y="2172"/>
                  <a:pt x="15771" y="2260"/>
                </a:cubicBezTo>
                <a:cubicBezTo>
                  <a:pt x="15718" y="2349"/>
                  <a:pt x="15619" y="2399"/>
                  <a:pt x="15619" y="2399"/>
                </a:cubicBezTo>
                <a:cubicBezTo>
                  <a:pt x="15619" y="2399"/>
                  <a:pt x="15529" y="2386"/>
                  <a:pt x="15482" y="2386"/>
                </a:cubicBezTo>
                <a:cubicBezTo>
                  <a:pt x="15434" y="2386"/>
                  <a:pt x="15371" y="2386"/>
                  <a:pt x="15413" y="2475"/>
                </a:cubicBezTo>
                <a:cubicBezTo>
                  <a:pt x="15456" y="2563"/>
                  <a:pt x="15582" y="2651"/>
                  <a:pt x="15598" y="2702"/>
                </a:cubicBezTo>
                <a:cubicBezTo>
                  <a:pt x="15613" y="2752"/>
                  <a:pt x="15634" y="2903"/>
                  <a:pt x="15608" y="2941"/>
                </a:cubicBezTo>
                <a:cubicBezTo>
                  <a:pt x="15582" y="2979"/>
                  <a:pt x="15540" y="2966"/>
                  <a:pt x="15535" y="2853"/>
                </a:cubicBezTo>
                <a:cubicBezTo>
                  <a:pt x="15529" y="2740"/>
                  <a:pt x="15524" y="2727"/>
                  <a:pt x="15461" y="2676"/>
                </a:cubicBezTo>
                <a:cubicBezTo>
                  <a:pt x="15398" y="2626"/>
                  <a:pt x="15403" y="2664"/>
                  <a:pt x="15350" y="2550"/>
                </a:cubicBezTo>
                <a:cubicBezTo>
                  <a:pt x="15298" y="2437"/>
                  <a:pt x="15240" y="2449"/>
                  <a:pt x="15214" y="2525"/>
                </a:cubicBezTo>
                <a:cubicBezTo>
                  <a:pt x="15187" y="2601"/>
                  <a:pt x="15203" y="2752"/>
                  <a:pt x="15171" y="2765"/>
                </a:cubicBezTo>
                <a:cubicBezTo>
                  <a:pt x="15140" y="2777"/>
                  <a:pt x="15103" y="2828"/>
                  <a:pt x="15098" y="2714"/>
                </a:cubicBezTo>
                <a:cubicBezTo>
                  <a:pt x="15092" y="2601"/>
                  <a:pt x="15092" y="2386"/>
                  <a:pt x="15056" y="2513"/>
                </a:cubicBezTo>
                <a:cubicBezTo>
                  <a:pt x="15019" y="2639"/>
                  <a:pt x="15003" y="2639"/>
                  <a:pt x="15003" y="2702"/>
                </a:cubicBezTo>
                <a:cubicBezTo>
                  <a:pt x="15003" y="2765"/>
                  <a:pt x="15035" y="2827"/>
                  <a:pt x="15024" y="2941"/>
                </a:cubicBezTo>
                <a:cubicBezTo>
                  <a:pt x="15014" y="3054"/>
                  <a:pt x="15014" y="3130"/>
                  <a:pt x="15029" y="3130"/>
                </a:cubicBezTo>
                <a:cubicBezTo>
                  <a:pt x="15045" y="3130"/>
                  <a:pt x="15082" y="3017"/>
                  <a:pt x="15129" y="2991"/>
                </a:cubicBezTo>
                <a:cubicBezTo>
                  <a:pt x="15177" y="2966"/>
                  <a:pt x="15261" y="2903"/>
                  <a:pt x="15266" y="3017"/>
                </a:cubicBezTo>
                <a:cubicBezTo>
                  <a:pt x="15271" y="3130"/>
                  <a:pt x="15324" y="3168"/>
                  <a:pt x="15271" y="3218"/>
                </a:cubicBezTo>
                <a:cubicBezTo>
                  <a:pt x="15219" y="3269"/>
                  <a:pt x="15161" y="3243"/>
                  <a:pt x="15150" y="3168"/>
                </a:cubicBezTo>
                <a:cubicBezTo>
                  <a:pt x="15140" y="3092"/>
                  <a:pt x="15103" y="3092"/>
                  <a:pt x="15066" y="3155"/>
                </a:cubicBezTo>
                <a:cubicBezTo>
                  <a:pt x="15029" y="3218"/>
                  <a:pt x="14950" y="3445"/>
                  <a:pt x="14950" y="3445"/>
                </a:cubicBezTo>
                <a:cubicBezTo>
                  <a:pt x="14950" y="3445"/>
                  <a:pt x="14824" y="3584"/>
                  <a:pt x="14808" y="3559"/>
                </a:cubicBezTo>
                <a:cubicBezTo>
                  <a:pt x="14793" y="3534"/>
                  <a:pt x="14850" y="3395"/>
                  <a:pt x="14893" y="3332"/>
                </a:cubicBezTo>
                <a:cubicBezTo>
                  <a:pt x="14935" y="3269"/>
                  <a:pt x="14966" y="3130"/>
                  <a:pt x="14950" y="3092"/>
                </a:cubicBezTo>
                <a:cubicBezTo>
                  <a:pt x="14935" y="3054"/>
                  <a:pt x="14914" y="2815"/>
                  <a:pt x="14924" y="2752"/>
                </a:cubicBezTo>
                <a:cubicBezTo>
                  <a:pt x="14935" y="2689"/>
                  <a:pt x="14982" y="2601"/>
                  <a:pt x="14930" y="2538"/>
                </a:cubicBezTo>
                <a:cubicBezTo>
                  <a:pt x="14877" y="2475"/>
                  <a:pt x="14840" y="2399"/>
                  <a:pt x="14798" y="2361"/>
                </a:cubicBezTo>
                <a:cubicBezTo>
                  <a:pt x="14756" y="2324"/>
                  <a:pt x="14709" y="2513"/>
                  <a:pt x="14672" y="2563"/>
                </a:cubicBezTo>
                <a:cubicBezTo>
                  <a:pt x="14635" y="2614"/>
                  <a:pt x="14640" y="2676"/>
                  <a:pt x="14593" y="2689"/>
                </a:cubicBezTo>
                <a:cubicBezTo>
                  <a:pt x="14545" y="2702"/>
                  <a:pt x="14514" y="2853"/>
                  <a:pt x="14593" y="2941"/>
                </a:cubicBezTo>
                <a:cubicBezTo>
                  <a:pt x="14672" y="3029"/>
                  <a:pt x="14698" y="3092"/>
                  <a:pt x="14677" y="3143"/>
                </a:cubicBezTo>
                <a:cubicBezTo>
                  <a:pt x="14656" y="3193"/>
                  <a:pt x="14566" y="3118"/>
                  <a:pt x="14566" y="3118"/>
                </a:cubicBezTo>
                <a:cubicBezTo>
                  <a:pt x="14566" y="3118"/>
                  <a:pt x="14498" y="3042"/>
                  <a:pt x="14456" y="3042"/>
                </a:cubicBezTo>
                <a:cubicBezTo>
                  <a:pt x="14414" y="3042"/>
                  <a:pt x="14361" y="2979"/>
                  <a:pt x="14319" y="2966"/>
                </a:cubicBezTo>
                <a:cubicBezTo>
                  <a:pt x="14277" y="2954"/>
                  <a:pt x="14193" y="2954"/>
                  <a:pt x="14172" y="3004"/>
                </a:cubicBezTo>
                <a:cubicBezTo>
                  <a:pt x="14151" y="3054"/>
                  <a:pt x="14098" y="3206"/>
                  <a:pt x="14056" y="3155"/>
                </a:cubicBezTo>
                <a:cubicBezTo>
                  <a:pt x="14014" y="3105"/>
                  <a:pt x="14014" y="3054"/>
                  <a:pt x="13956" y="3105"/>
                </a:cubicBezTo>
                <a:cubicBezTo>
                  <a:pt x="13898" y="3155"/>
                  <a:pt x="13841" y="3067"/>
                  <a:pt x="13809" y="3143"/>
                </a:cubicBezTo>
                <a:cubicBezTo>
                  <a:pt x="13777" y="3218"/>
                  <a:pt x="13804" y="3218"/>
                  <a:pt x="13704" y="3143"/>
                </a:cubicBezTo>
                <a:cubicBezTo>
                  <a:pt x="13604" y="3067"/>
                  <a:pt x="13625" y="3193"/>
                  <a:pt x="13530" y="3231"/>
                </a:cubicBezTo>
                <a:cubicBezTo>
                  <a:pt x="13435" y="3269"/>
                  <a:pt x="13377" y="3193"/>
                  <a:pt x="13351" y="3269"/>
                </a:cubicBezTo>
                <a:cubicBezTo>
                  <a:pt x="13325" y="3345"/>
                  <a:pt x="13288" y="3483"/>
                  <a:pt x="13272" y="3395"/>
                </a:cubicBezTo>
                <a:cubicBezTo>
                  <a:pt x="13257" y="3307"/>
                  <a:pt x="13325" y="3155"/>
                  <a:pt x="13299" y="3105"/>
                </a:cubicBezTo>
                <a:cubicBezTo>
                  <a:pt x="13272" y="3054"/>
                  <a:pt x="13162" y="3080"/>
                  <a:pt x="13146" y="3117"/>
                </a:cubicBezTo>
                <a:cubicBezTo>
                  <a:pt x="13130" y="3155"/>
                  <a:pt x="13141" y="3294"/>
                  <a:pt x="13151" y="3345"/>
                </a:cubicBezTo>
                <a:cubicBezTo>
                  <a:pt x="13162" y="3395"/>
                  <a:pt x="13178" y="3596"/>
                  <a:pt x="13146" y="3559"/>
                </a:cubicBezTo>
                <a:cubicBezTo>
                  <a:pt x="13114" y="3521"/>
                  <a:pt x="13120" y="3395"/>
                  <a:pt x="13088" y="3407"/>
                </a:cubicBezTo>
                <a:cubicBezTo>
                  <a:pt x="13057" y="3420"/>
                  <a:pt x="13020" y="3458"/>
                  <a:pt x="13004" y="3483"/>
                </a:cubicBezTo>
                <a:cubicBezTo>
                  <a:pt x="12988" y="3508"/>
                  <a:pt x="12925" y="3508"/>
                  <a:pt x="12909" y="3559"/>
                </a:cubicBezTo>
                <a:cubicBezTo>
                  <a:pt x="12894" y="3609"/>
                  <a:pt x="12915" y="3748"/>
                  <a:pt x="12888" y="3760"/>
                </a:cubicBezTo>
                <a:cubicBezTo>
                  <a:pt x="12862" y="3773"/>
                  <a:pt x="12841" y="3823"/>
                  <a:pt x="12783" y="3735"/>
                </a:cubicBezTo>
                <a:cubicBezTo>
                  <a:pt x="12725" y="3647"/>
                  <a:pt x="12725" y="3697"/>
                  <a:pt x="12709" y="3722"/>
                </a:cubicBezTo>
                <a:cubicBezTo>
                  <a:pt x="12694" y="3748"/>
                  <a:pt x="12620" y="3848"/>
                  <a:pt x="12615" y="3735"/>
                </a:cubicBezTo>
                <a:cubicBezTo>
                  <a:pt x="12610" y="3622"/>
                  <a:pt x="12625" y="3584"/>
                  <a:pt x="12578" y="3508"/>
                </a:cubicBezTo>
                <a:cubicBezTo>
                  <a:pt x="12531" y="3432"/>
                  <a:pt x="12567" y="3432"/>
                  <a:pt x="12631" y="3483"/>
                </a:cubicBezTo>
                <a:cubicBezTo>
                  <a:pt x="12694" y="3533"/>
                  <a:pt x="12773" y="3559"/>
                  <a:pt x="12888" y="3470"/>
                </a:cubicBezTo>
                <a:cubicBezTo>
                  <a:pt x="13004" y="3382"/>
                  <a:pt x="13051" y="3345"/>
                  <a:pt x="13004" y="3294"/>
                </a:cubicBezTo>
                <a:cubicBezTo>
                  <a:pt x="12957" y="3244"/>
                  <a:pt x="12919" y="3083"/>
                  <a:pt x="12845" y="3058"/>
                </a:cubicBezTo>
                <a:cubicBezTo>
                  <a:pt x="12772" y="3033"/>
                  <a:pt x="12662" y="3143"/>
                  <a:pt x="12546" y="3042"/>
                </a:cubicBezTo>
                <a:cubicBezTo>
                  <a:pt x="12431" y="2941"/>
                  <a:pt x="12404" y="2903"/>
                  <a:pt x="12357" y="2878"/>
                </a:cubicBezTo>
                <a:cubicBezTo>
                  <a:pt x="12310" y="2853"/>
                  <a:pt x="12021" y="2549"/>
                  <a:pt x="11889" y="2599"/>
                </a:cubicBezTo>
                <a:cubicBezTo>
                  <a:pt x="11758" y="2650"/>
                  <a:pt x="11394" y="3067"/>
                  <a:pt x="11373" y="3105"/>
                </a:cubicBezTo>
                <a:cubicBezTo>
                  <a:pt x="11352" y="3143"/>
                  <a:pt x="11321" y="3294"/>
                  <a:pt x="11252" y="3420"/>
                </a:cubicBezTo>
                <a:cubicBezTo>
                  <a:pt x="11184" y="3546"/>
                  <a:pt x="11065" y="3671"/>
                  <a:pt x="10965" y="3721"/>
                </a:cubicBezTo>
                <a:cubicBezTo>
                  <a:pt x="10865" y="3771"/>
                  <a:pt x="10742" y="4139"/>
                  <a:pt x="10742" y="4189"/>
                </a:cubicBezTo>
                <a:cubicBezTo>
                  <a:pt x="10742" y="4239"/>
                  <a:pt x="10784" y="4428"/>
                  <a:pt x="10774" y="4466"/>
                </a:cubicBezTo>
                <a:cubicBezTo>
                  <a:pt x="10763" y="4504"/>
                  <a:pt x="10795" y="4693"/>
                  <a:pt x="10853" y="4743"/>
                </a:cubicBezTo>
                <a:cubicBezTo>
                  <a:pt x="10910" y="4794"/>
                  <a:pt x="11010" y="4781"/>
                  <a:pt x="11016" y="4706"/>
                </a:cubicBezTo>
                <a:cubicBezTo>
                  <a:pt x="11021" y="4630"/>
                  <a:pt x="11100" y="4466"/>
                  <a:pt x="11105" y="4580"/>
                </a:cubicBezTo>
                <a:cubicBezTo>
                  <a:pt x="11110" y="4693"/>
                  <a:pt x="11163" y="4869"/>
                  <a:pt x="11152" y="4945"/>
                </a:cubicBezTo>
                <a:cubicBezTo>
                  <a:pt x="11142" y="5020"/>
                  <a:pt x="11152" y="5096"/>
                  <a:pt x="11189" y="5084"/>
                </a:cubicBezTo>
                <a:cubicBezTo>
                  <a:pt x="11226" y="5071"/>
                  <a:pt x="11421" y="4970"/>
                  <a:pt x="11421" y="4970"/>
                </a:cubicBezTo>
                <a:cubicBezTo>
                  <a:pt x="11421" y="4970"/>
                  <a:pt x="11484" y="4907"/>
                  <a:pt x="11473" y="4806"/>
                </a:cubicBezTo>
                <a:cubicBezTo>
                  <a:pt x="11463" y="4706"/>
                  <a:pt x="11542" y="4567"/>
                  <a:pt x="11558" y="4529"/>
                </a:cubicBezTo>
                <a:cubicBezTo>
                  <a:pt x="11573" y="4491"/>
                  <a:pt x="11631" y="4340"/>
                  <a:pt x="11563" y="4290"/>
                </a:cubicBezTo>
                <a:cubicBezTo>
                  <a:pt x="11494" y="4239"/>
                  <a:pt x="11442" y="4226"/>
                  <a:pt x="11515" y="4075"/>
                </a:cubicBezTo>
                <a:cubicBezTo>
                  <a:pt x="11589" y="3924"/>
                  <a:pt x="11636" y="4075"/>
                  <a:pt x="11731" y="3849"/>
                </a:cubicBezTo>
                <a:cubicBezTo>
                  <a:pt x="11826" y="3622"/>
                  <a:pt x="11710" y="3559"/>
                  <a:pt x="11810" y="3546"/>
                </a:cubicBezTo>
                <a:cubicBezTo>
                  <a:pt x="11910" y="3534"/>
                  <a:pt x="12015" y="3521"/>
                  <a:pt x="11994" y="3596"/>
                </a:cubicBezTo>
                <a:cubicBezTo>
                  <a:pt x="11973" y="3672"/>
                  <a:pt x="11852" y="3836"/>
                  <a:pt x="11784" y="3911"/>
                </a:cubicBezTo>
                <a:cubicBezTo>
                  <a:pt x="11715" y="3987"/>
                  <a:pt x="11726" y="4126"/>
                  <a:pt x="11752" y="4201"/>
                </a:cubicBezTo>
                <a:cubicBezTo>
                  <a:pt x="11778" y="4277"/>
                  <a:pt x="11789" y="4453"/>
                  <a:pt x="11836" y="4428"/>
                </a:cubicBezTo>
                <a:cubicBezTo>
                  <a:pt x="11884" y="4403"/>
                  <a:pt x="11941" y="4315"/>
                  <a:pt x="11994" y="4327"/>
                </a:cubicBezTo>
                <a:cubicBezTo>
                  <a:pt x="12046" y="4340"/>
                  <a:pt x="12152" y="4315"/>
                  <a:pt x="12168" y="4315"/>
                </a:cubicBezTo>
                <a:cubicBezTo>
                  <a:pt x="12184" y="4315"/>
                  <a:pt x="12257" y="4491"/>
                  <a:pt x="12215" y="4517"/>
                </a:cubicBezTo>
                <a:cubicBezTo>
                  <a:pt x="12173" y="4542"/>
                  <a:pt x="12120" y="4529"/>
                  <a:pt x="12031" y="4542"/>
                </a:cubicBezTo>
                <a:cubicBezTo>
                  <a:pt x="11941" y="4554"/>
                  <a:pt x="11841" y="4554"/>
                  <a:pt x="11841" y="4592"/>
                </a:cubicBezTo>
                <a:cubicBezTo>
                  <a:pt x="11841" y="4630"/>
                  <a:pt x="11962" y="4718"/>
                  <a:pt x="11920" y="4781"/>
                </a:cubicBezTo>
                <a:cubicBezTo>
                  <a:pt x="11878" y="4844"/>
                  <a:pt x="11836" y="4769"/>
                  <a:pt x="11784" y="4756"/>
                </a:cubicBezTo>
                <a:cubicBezTo>
                  <a:pt x="11731" y="4743"/>
                  <a:pt x="11699" y="4920"/>
                  <a:pt x="11684" y="5021"/>
                </a:cubicBezTo>
                <a:cubicBezTo>
                  <a:pt x="11668" y="5121"/>
                  <a:pt x="11710" y="5298"/>
                  <a:pt x="11631" y="5235"/>
                </a:cubicBezTo>
                <a:cubicBezTo>
                  <a:pt x="11552" y="5172"/>
                  <a:pt x="11494" y="5172"/>
                  <a:pt x="11473" y="5197"/>
                </a:cubicBezTo>
                <a:cubicBezTo>
                  <a:pt x="11452" y="5222"/>
                  <a:pt x="11414" y="5175"/>
                  <a:pt x="11361" y="5213"/>
                </a:cubicBezTo>
                <a:cubicBezTo>
                  <a:pt x="11308" y="5251"/>
                  <a:pt x="11305" y="5248"/>
                  <a:pt x="11236" y="5248"/>
                </a:cubicBezTo>
                <a:cubicBezTo>
                  <a:pt x="11168" y="5248"/>
                  <a:pt x="11168" y="5248"/>
                  <a:pt x="11168" y="5248"/>
                </a:cubicBezTo>
                <a:lnTo>
                  <a:pt x="11126" y="5260"/>
                </a:lnTo>
                <a:cubicBezTo>
                  <a:pt x="11126" y="5260"/>
                  <a:pt x="11084" y="5197"/>
                  <a:pt x="11079" y="5096"/>
                </a:cubicBezTo>
                <a:cubicBezTo>
                  <a:pt x="11073" y="4995"/>
                  <a:pt x="11100" y="4882"/>
                  <a:pt x="11073" y="4857"/>
                </a:cubicBezTo>
                <a:cubicBezTo>
                  <a:pt x="11047" y="4832"/>
                  <a:pt x="10952" y="4869"/>
                  <a:pt x="10937" y="4945"/>
                </a:cubicBezTo>
                <a:cubicBezTo>
                  <a:pt x="10921" y="5021"/>
                  <a:pt x="10905" y="5159"/>
                  <a:pt x="10926" y="5222"/>
                </a:cubicBezTo>
                <a:cubicBezTo>
                  <a:pt x="10947" y="5285"/>
                  <a:pt x="11010" y="5411"/>
                  <a:pt x="10952" y="5374"/>
                </a:cubicBezTo>
                <a:cubicBezTo>
                  <a:pt x="10894" y="5336"/>
                  <a:pt x="10821" y="5323"/>
                  <a:pt x="10779" y="5399"/>
                </a:cubicBezTo>
                <a:cubicBezTo>
                  <a:pt x="10737" y="5475"/>
                  <a:pt x="10663" y="5638"/>
                  <a:pt x="10663" y="5638"/>
                </a:cubicBezTo>
                <a:cubicBezTo>
                  <a:pt x="10663" y="5638"/>
                  <a:pt x="10531" y="5664"/>
                  <a:pt x="10531" y="5739"/>
                </a:cubicBezTo>
                <a:cubicBezTo>
                  <a:pt x="10531" y="5815"/>
                  <a:pt x="10531" y="5915"/>
                  <a:pt x="10484" y="5928"/>
                </a:cubicBezTo>
                <a:cubicBezTo>
                  <a:pt x="10437" y="5941"/>
                  <a:pt x="10374" y="5978"/>
                  <a:pt x="10310" y="6004"/>
                </a:cubicBezTo>
                <a:cubicBezTo>
                  <a:pt x="10247" y="6029"/>
                  <a:pt x="10253" y="6092"/>
                  <a:pt x="10179" y="6105"/>
                </a:cubicBezTo>
                <a:cubicBezTo>
                  <a:pt x="10105" y="6117"/>
                  <a:pt x="10095" y="6193"/>
                  <a:pt x="10163" y="6218"/>
                </a:cubicBezTo>
                <a:cubicBezTo>
                  <a:pt x="10232" y="6243"/>
                  <a:pt x="10337" y="6344"/>
                  <a:pt x="10342" y="6457"/>
                </a:cubicBezTo>
                <a:cubicBezTo>
                  <a:pt x="10348" y="6570"/>
                  <a:pt x="10337" y="6696"/>
                  <a:pt x="10311" y="6809"/>
                </a:cubicBezTo>
                <a:close/>
                <a:moveTo>
                  <a:pt x="12473" y="4364"/>
                </a:moveTo>
                <a:cubicBezTo>
                  <a:pt x="12447" y="4453"/>
                  <a:pt x="12308" y="4357"/>
                  <a:pt x="12326" y="4238"/>
                </a:cubicBezTo>
                <a:cubicBezTo>
                  <a:pt x="12352" y="4062"/>
                  <a:pt x="12499" y="4276"/>
                  <a:pt x="12473" y="4364"/>
                </a:cubicBezTo>
                <a:close/>
                <a:moveTo>
                  <a:pt x="12147" y="7036"/>
                </a:moveTo>
                <a:cubicBezTo>
                  <a:pt x="12115" y="7011"/>
                  <a:pt x="12157" y="6860"/>
                  <a:pt x="12189" y="6809"/>
                </a:cubicBezTo>
                <a:cubicBezTo>
                  <a:pt x="12221" y="6759"/>
                  <a:pt x="12257" y="6633"/>
                  <a:pt x="12289" y="6507"/>
                </a:cubicBezTo>
                <a:cubicBezTo>
                  <a:pt x="12320" y="6381"/>
                  <a:pt x="12363" y="6368"/>
                  <a:pt x="12389" y="6381"/>
                </a:cubicBezTo>
                <a:cubicBezTo>
                  <a:pt x="12415" y="6394"/>
                  <a:pt x="12473" y="6620"/>
                  <a:pt x="12489" y="6696"/>
                </a:cubicBezTo>
                <a:cubicBezTo>
                  <a:pt x="12505" y="6772"/>
                  <a:pt x="12557" y="6671"/>
                  <a:pt x="12578" y="6646"/>
                </a:cubicBezTo>
                <a:cubicBezTo>
                  <a:pt x="12599" y="6620"/>
                  <a:pt x="12631" y="6545"/>
                  <a:pt x="12636" y="6482"/>
                </a:cubicBezTo>
                <a:cubicBezTo>
                  <a:pt x="12641" y="6419"/>
                  <a:pt x="12689" y="6381"/>
                  <a:pt x="12741" y="6381"/>
                </a:cubicBezTo>
                <a:cubicBezTo>
                  <a:pt x="12794" y="6381"/>
                  <a:pt x="12747" y="6482"/>
                  <a:pt x="12710" y="6507"/>
                </a:cubicBezTo>
                <a:cubicBezTo>
                  <a:pt x="12673" y="6532"/>
                  <a:pt x="12694" y="6583"/>
                  <a:pt x="12757" y="6633"/>
                </a:cubicBezTo>
                <a:cubicBezTo>
                  <a:pt x="12820" y="6683"/>
                  <a:pt x="12878" y="6822"/>
                  <a:pt x="12947" y="6910"/>
                </a:cubicBezTo>
                <a:cubicBezTo>
                  <a:pt x="13015" y="6998"/>
                  <a:pt x="13025" y="7175"/>
                  <a:pt x="12983" y="7200"/>
                </a:cubicBezTo>
                <a:cubicBezTo>
                  <a:pt x="12941" y="7225"/>
                  <a:pt x="12815" y="7251"/>
                  <a:pt x="12768" y="7238"/>
                </a:cubicBezTo>
                <a:cubicBezTo>
                  <a:pt x="12720" y="7225"/>
                  <a:pt x="12662" y="7112"/>
                  <a:pt x="12594" y="7087"/>
                </a:cubicBezTo>
                <a:cubicBezTo>
                  <a:pt x="12526" y="7061"/>
                  <a:pt x="12442" y="7074"/>
                  <a:pt x="12415" y="7162"/>
                </a:cubicBezTo>
                <a:cubicBezTo>
                  <a:pt x="12389" y="7251"/>
                  <a:pt x="12294" y="7213"/>
                  <a:pt x="12252" y="7213"/>
                </a:cubicBezTo>
                <a:cubicBezTo>
                  <a:pt x="12210" y="7213"/>
                  <a:pt x="12157" y="7339"/>
                  <a:pt x="12147" y="7289"/>
                </a:cubicBezTo>
                <a:cubicBezTo>
                  <a:pt x="12147" y="7289"/>
                  <a:pt x="12179" y="7061"/>
                  <a:pt x="12147" y="7036"/>
                </a:cubicBezTo>
                <a:close/>
                <a:moveTo>
                  <a:pt x="13509" y="6406"/>
                </a:moveTo>
                <a:cubicBezTo>
                  <a:pt x="13552" y="6343"/>
                  <a:pt x="13594" y="6268"/>
                  <a:pt x="13609" y="6242"/>
                </a:cubicBezTo>
                <a:cubicBezTo>
                  <a:pt x="13625" y="6217"/>
                  <a:pt x="13730" y="6280"/>
                  <a:pt x="13746" y="6355"/>
                </a:cubicBezTo>
                <a:cubicBezTo>
                  <a:pt x="13762" y="6431"/>
                  <a:pt x="13825" y="6545"/>
                  <a:pt x="13804" y="6583"/>
                </a:cubicBezTo>
                <a:cubicBezTo>
                  <a:pt x="13783" y="6620"/>
                  <a:pt x="13688" y="6658"/>
                  <a:pt x="13657" y="6583"/>
                </a:cubicBezTo>
                <a:cubicBezTo>
                  <a:pt x="13625" y="6507"/>
                  <a:pt x="13552" y="6595"/>
                  <a:pt x="13546" y="6734"/>
                </a:cubicBezTo>
                <a:cubicBezTo>
                  <a:pt x="13541" y="6873"/>
                  <a:pt x="13567" y="6772"/>
                  <a:pt x="13599" y="6822"/>
                </a:cubicBezTo>
                <a:cubicBezTo>
                  <a:pt x="13630" y="6873"/>
                  <a:pt x="13641" y="6948"/>
                  <a:pt x="13662" y="7024"/>
                </a:cubicBezTo>
                <a:cubicBezTo>
                  <a:pt x="13683" y="7099"/>
                  <a:pt x="13720" y="7074"/>
                  <a:pt x="13746" y="7137"/>
                </a:cubicBezTo>
                <a:cubicBezTo>
                  <a:pt x="13772" y="7200"/>
                  <a:pt x="13672" y="7276"/>
                  <a:pt x="13714" y="7351"/>
                </a:cubicBezTo>
                <a:cubicBezTo>
                  <a:pt x="13756" y="7427"/>
                  <a:pt x="13778" y="7729"/>
                  <a:pt x="13783" y="7805"/>
                </a:cubicBezTo>
                <a:cubicBezTo>
                  <a:pt x="13788" y="7881"/>
                  <a:pt x="13667" y="7918"/>
                  <a:pt x="13630" y="7906"/>
                </a:cubicBezTo>
                <a:cubicBezTo>
                  <a:pt x="13593" y="7893"/>
                  <a:pt x="13483" y="7805"/>
                  <a:pt x="13446" y="7780"/>
                </a:cubicBezTo>
                <a:cubicBezTo>
                  <a:pt x="13409" y="7755"/>
                  <a:pt x="13388" y="7440"/>
                  <a:pt x="13436" y="7452"/>
                </a:cubicBezTo>
                <a:cubicBezTo>
                  <a:pt x="13483" y="7465"/>
                  <a:pt x="13494" y="7427"/>
                  <a:pt x="13546" y="7314"/>
                </a:cubicBezTo>
                <a:cubicBezTo>
                  <a:pt x="13599" y="7200"/>
                  <a:pt x="13467" y="7150"/>
                  <a:pt x="13430" y="7125"/>
                </a:cubicBezTo>
                <a:cubicBezTo>
                  <a:pt x="13393" y="7099"/>
                  <a:pt x="13320" y="6822"/>
                  <a:pt x="13294" y="6734"/>
                </a:cubicBezTo>
                <a:cubicBezTo>
                  <a:pt x="13267" y="6646"/>
                  <a:pt x="13288" y="6508"/>
                  <a:pt x="13352" y="6406"/>
                </a:cubicBezTo>
                <a:cubicBezTo>
                  <a:pt x="13383" y="6355"/>
                  <a:pt x="13467" y="6469"/>
                  <a:pt x="13509" y="6406"/>
                </a:cubicBezTo>
                <a:close/>
                <a:moveTo>
                  <a:pt x="13936" y="2625"/>
                </a:moveTo>
                <a:cubicBezTo>
                  <a:pt x="13909" y="2613"/>
                  <a:pt x="13893" y="2512"/>
                  <a:pt x="13962" y="2424"/>
                </a:cubicBezTo>
                <a:cubicBezTo>
                  <a:pt x="14030" y="2335"/>
                  <a:pt x="14104" y="2222"/>
                  <a:pt x="14183" y="2197"/>
                </a:cubicBezTo>
                <a:cubicBezTo>
                  <a:pt x="14262" y="2172"/>
                  <a:pt x="14441" y="2159"/>
                  <a:pt x="14504" y="2197"/>
                </a:cubicBezTo>
                <a:cubicBezTo>
                  <a:pt x="14567" y="2235"/>
                  <a:pt x="14662" y="2033"/>
                  <a:pt x="14688" y="1945"/>
                </a:cubicBezTo>
                <a:cubicBezTo>
                  <a:pt x="14714" y="1857"/>
                  <a:pt x="14604" y="1794"/>
                  <a:pt x="14572" y="1894"/>
                </a:cubicBezTo>
                <a:cubicBezTo>
                  <a:pt x="14540" y="1995"/>
                  <a:pt x="14388" y="1970"/>
                  <a:pt x="14356" y="1945"/>
                </a:cubicBezTo>
                <a:cubicBezTo>
                  <a:pt x="14325" y="1920"/>
                  <a:pt x="14072" y="2046"/>
                  <a:pt x="14020" y="2046"/>
                </a:cubicBezTo>
                <a:cubicBezTo>
                  <a:pt x="13967" y="2046"/>
                  <a:pt x="13946" y="2197"/>
                  <a:pt x="13873" y="2272"/>
                </a:cubicBezTo>
                <a:cubicBezTo>
                  <a:pt x="13799" y="2348"/>
                  <a:pt x="13699" y="2461"/>
                  <a:pt x="13662" y="2499"/>
                </a:cubicBezTo>
                <a:cubicBezTo>
                  <a:pt x="13625" y="2537"/>
                  <a:pt x="13589" y="2689"/>
                  <a:pt x="13620" y="2714"/>
                </a:cubicBezTo>
                <a:cubicBezTo>
                  <a:pt x="13652" y="2739"/>
                  <a:pt x="13720" y="2751"/>
                  <a:pt x="13778" y="2827"/>
                </a:cubicBezTo>
                <a:cubicBezTo>
                  <a:pt x="13836" y="2903"/>
                  <a:pt x="13918" y="2933"/>
                  <a:pt x="13956" y="2840"/>
                </a:cubicBezTo>
                <a:cubicBezTo>
                  <a:pt x="13988" y="2764"/>
                  <a:pt x="13962" y="2638"/>
                  <a:pt x="13936" y="2625"/>
                </a:cubicBezTo>
                <a:close/>
                <a:moveTo>
                  <a:pt x="19280" y="5348"/>
                </a:moveTo>
                <a:cubicBezTo>
                  <a:pt x="19250" y="5368"/>
                  <a:pt x="19159" y="5322"/>
                  <a:pt x="19191" y="5499"/>
                </a:cubicBezTo>
                <a:cubicBezTo>
                  <a:pt x="19222" y="5675"/>
                  <a:pt x="19228" y="5801"/>
                  <a:pt x="19222" y="5940"/>
                </a:cubicBezTo>
                <a:cubicBezTo>
                  <a:pt x="19217" y="6079"/>
                  <a:pt x="19222" y="6368"/>
                  <a:pt x="19233" y="6406"/>
                </a:cubicBezTo>
                <a:cubicBezTo>
                  <a:pt x="19244" y="6444"/>
                  <a:pt x="19285" y="6532"/>
                  <a:pt x="19312" y="6507"/>
                </a:cubicBezTo>
                <a:cubicBezTo>
                  <a:pt x="19338" y="6482"/>
                  <a:pt x="19301" y="6230"/>
                  <a:pt x="19301" y="6179"/>
                </a:cubicBezTo>
                <a:cubicBezTo>
                  <a:pt x="19301" y="6129"/>
                  <a:pt x="19338" y="6053"/>
                  <a:pt x="19359" y="6041"/>
                </a:cubicBezTo>
                <a:cubicBezTo>
                  <a:pt x="19380" y="6028"/>
                  <a:pt x="19359" y="5814"/>
                  <a:pt x="19333" y="5725"/>
                </a:cubicBezTo>
                <a:cubicBezTo>
                  <a:pt x="19307" y="5637"/>
                  <a:pt x="19270" y="5587"/>
                  <a:pt x="19291" y="5574"/>
                </a:cubicBezTo>
                <a:cubicBezTo>
                  <a:pt x="19312" y="5562"/>
                  <a:pt x="19338" y="5461"/>
                  <a:pt x="19322" y="5435"/>
                </a:cubicBezTo>
                <a:cubicBezTo>
                  <a:pt x="19307" y="5410"/>
                  <a:pt x="19317" y="5322"/>
                  <a:pt x="19280" y="5348"/>
                </a:cubicBezTo>
                <a:close/>
                <a:moveTo>
                  <a:pt x="19228" y="6633"/>
                </a:moveTo>
                <a:cubicBezTo>
                  <a:pt x="19189" y="6656"/>
                  <a:pt x="19175" y="6784"/>
                  <a:pt x="19175" y="6822"/>
                </a:cubicBezTo>
                <a:cubicBezTo>
                  <a:pt x="19175" y="6860"/>
                  <a:pt x="19028" y="6935"/>
                  <a:pt x="19075" y="7036"/>
                </a:cubicBezTo>
                <a:cubicBezTo>
                  <a:pt x="19122" y="7137"/>
                  <a:pt x="19170" y="7061"/>
                  <a:pt x="19244" y="7049"/>
                </a:cubicBezTo>
                <a:cubicBezTo>
                  <a:pt x="19317" y="7036"/>
                  <a:pt x="19386" y="6986"/>
                  <a:pt x="19386" y="6986"/>
                </a:cubicBezTo>
                <a:cubicBezTo>
                  <a:pt x="19386" y="6986"/>
                  <a:pt x="19496" y="6998"/>
                  <a:pt x="19480" y="6873"/>
                </a:cubicBezTo>
                <a:cubicBezTo>
                  <a:pt x="19465" y="6746"/>
                  <a:pt x="19349" y="6734"/>
                  <a:pt x="19328" y="6746"/>
                </a:cubicBezTo>
                <a:cubicBezTo>
                  <a:pt x="19307" y="6759"/>
                  <a:pt x="19270" y="6608"/>
                  <a:pt x="19228" y="6633"/>
                </a:cubicBezTo>
                <a:close/>
                <a:moveTo>
                  <a:pt x="19107" y="7125"/>
                </a:moveTo>
                <a:cubicBezTo>
                  <a:pt x="19068" y="7180"/>
                  <a:pt x="19091" y="7402"/>
                  <a:pt x="19059" y="7553"/>
                </a:cubicBezTo>
                <a:cubicBezTo>
                  <a:pt x="19028" y="7704"/>
                  <a:pt x="19002" y="7843"/>
                  <a:pt x="18981" y="7843"/>
                </a:cubicBezTo>
                <a:cubicBezTo>
                  <a:pt x="18959" y="7843"/>
                  <a:pt x="18849" y="7944"/>
                  <a:pt x="18817" y="8019"/>
                </a:cubicBezTo>
                <a:cubicBezTo>
                  <a:pt x="18786" y="8095"/>
                  <a:pt x="18633" y="7956"/>
                  <a:pt x="18612" y="8019"/>
                </a:cubicBezTo>
                <a:cubicBezTo>
                  <a:pt x="18591" y="8083"/>
                  <a:pt x="18549" y="8158"/>
                  <a:pt x="18523" y="8208"/>
                </a:cubicBezTo>
                <a:cubicBezTo>
                  <a:pt x="18496" y="8259"/>
                  <a:pt x="18423" y="8221"/>
                  <a:pt x="18439" y="8372"/>
                </a:cubicBezTo>
                <a:cubicBezTo>
                  <a:pt x="18454" y="8523"/>
                  <a:pt x="18491" y="8662"/>
                  <a:pt x="18523" y="8662"/>
                </a:cubicBezTo>
                <a:cubicBezTo>
                  <a:pt x="18554" y="8662"/>
                  <a:pt x="18597" y="8612"/>
                  <a:pt x="18597" y="8473"/>
                </a:cubicBezTo>
                <a:cubicBezTo>
                  <a:pt x="18597" y="8334"/>
                  <a:pt x="18670" y="8473"/>
                  <a:pt x="18707" y="8460"/>
                </a:cubicBezTo>
                <a:cubicBezTo>
                  <a:pt x="18744" y="8448"/>
                  <a:pt x="18765" y="8360"/>
                  <a:pt x="18781" y="8259"/>
                </a:cubicBezTo>
                <a:cubicBezTo>
                  <a:pt x="18796" y="8158"/>
                  <a:pt x="18760" y="8309"/>
                  <a:pt x="18823" y="8347"/>
                </a:cubicBezTo>
                <a:cubicBezTo>
                  <a:pt x="18886" y="8385"/>
                  <a:pt x="18907" y="8284"/>
                  <a:pt x="18907" y="8246"/>
                </a:cubicBezTo>
                <a:cubicBezTo>
                  <a:pt x="18907" y="8208"/>
                  <a:pt x="19023" y="8145"/>
                  <a:pt x="19044" y="8108"/>
                </a:cubicBezTo>
                <a:cubicBezTo>
                  <a:pt x="19065" y="8070"/>
                  <a:pt x="19149" y="8007"/>
                  <a:pt x="19154" y="7956"/>
                </a:cubicBezTo>
                <a:cubicBezTo>
                  <a:pt x="19159" y="7906"/>
                  <a:pt x="19154" y="7616"/>
                  <a:pt x="19180" y="7591"/>
                </a:cubicBezTo>
                <a:cubicBezTo>
                  <a:pt x="19207" y="7565"/>
                  <a:pt x="19244" y="7565"/>
                  <a:pt x="19202" y="7389"/>
                </a:cubicBezTo>
                <a:cubicBezTo>
                  <a:pt x="19159" y="7213"/>
                  <a:pt x="19159" y="7049"/>
                  <a:pt x="19107" y="7125"/>
                </a:cubicBezTo>
                <a:close/>
                <a:moveTo>
                  <a:pt x="17949" y="9607"/>
                </a:moveTo>
                <a:cubicBezTo>
                  <a:pt x="17871" y="9636"/>
                  <a:pt x="17823" y="10036"/>
                  <a:pt x="17886" y="10023"/>
                </a:cubicBezTo>
                <a:cubicBezTo>
                  <a:pt x="17949" y="10011"/>
                  <a:pt x="18018" y="9582"/>
                  <a:pt x="17949" y="9607"/>
                </a:cubicBezTo>
                <a:close/>
                <a:moveTo>
                  <a:pt x="21272" y="20360"/>
                </a:moveTo>
                <a:cubicBezTo>
                  <a:pt x="21251" y="20385"/>
                  <a:pt x="21272" y="20524"/>
                  <a:pt x="21293" y="20574"/>
                </a:cubicBezTo>
                <a:cubicBezTo>
                  <a:pt x="21314" y="20625"/>
                  <a:pt x="21324" y="20801"/>
                  <a:pt x="21319" y="20852"/>
                </a:cubicBezTo>
                <a:cubicBezTo>
                  <a:pt x="21314" y="20902"/>
                  <a:pt x="21225" y="20965"/>
                  <a:pt x="21267" y="21028"/>
                </a:cubicBezTo>
                <a:cubicBezTo>
                  <a:pt x="21309" y="21091"/>
                  <a:pt x="21388" y="21028"/>
                  <a:pt x="21377" y="21104"/>
                </a:cubicBezTo>
                <a:cubicBezTo>
                  <a:pt x="21367" y="21179"/>
                  <a:pt x="21324" y="21280"/>
                  <a:pt x="21372" y="21305"/>
                </a:cubicBezTo>
                <a:cubicBezTo>
                  <a:pt x="21419" y="21331"/>
                  <a:pt x="21435" y="21217"/>
                  <a:pt x="21456" y="21129"/>
                </a:cubicBezTo>
                <a:cubicBezTo>
                  <a:pt x="21477" y="21041"/>
                  <a:pt x="21493" y="20965"/>
                  <a:pt x="21530" y="20915"/>
                </a:cubicBezTo>
                <a:cubicBezTo>
                  <a:pt x="21566" y="20864"/>
                  <a:pt x="21530" y="20751"/>
                  <a:pt x="21509" y="20751"/>
                </a:cubicBezTo>
                <a:cubicBezTo>
                  <a:pt x="21488" y="20751"/>
                  <a:pt x="21477" y="20814"/>
                  <a:pt x="21430" y="20751"/>
                </a:cubicBezTo>
                <a:cubicBezTo>
                  <a:pt x="21382" y="20688"/>
                  <a:pt x="21393" y="20713"/>
                  <a:pt x="21361" y="20587"/>
                </a:cubicBezTo>
                <a:cubicBezTo>
                  <a:pt x="21330" y="20461"/>
                  <a:pt x="21324" y="20297"/>
                  <a:pt x="21272" y="20360"/>
                </a:cubicBezTo>
                <a:close/>
                <a:moveTo>
                  <a:pt x="21153" y="19337"/>
                </a:moveTo>
                <a:cubicBezTo>
                  <a:pt x="21145" y="19398"/>
                  <a:pt x="21101" y="19412"/>
                  <a:pt x="21069" y="19475"/>
                </a:cubicBezTo>
                <a:cubicBezTo>
                  <a:pt x="21038" y="19538"/>
                  <a:pt x="21069" y="19563"/>
                  <a:pt x="20979" y="19690"/>
                </a:cubicBezTo>
                <a:cubicBezTo>
                  <a:pt x="20890" y="19816"/>
                  <a:pt x="20780" y="19954"/>
                  <a:pt x="20759" y="20067"/>
                </a:cubicBezTo>
                <a:cubicBezTo>
                  <a:pt x="20738" y="20181"/>
                  <a:pt x="20780" y="20244"/>
                  <a:pt x="20864" y="20256"/>
                </a:cubicBezTo>
                <a:cubicBezTo>
                  <a:pt x="20948" y="20269"/>
                  <a:pt x="20927" y="20307"/>
                  <a:pt x="20985" y="20156"/>
                </a:cubicBezTo>
                <a:cubicBezTo>
                  <a:pt x="21043" y="20004"/>
                  <a:pt x="21095" y="19916"/>
                  <a:pt x="21164" y="19790"/>
                </a:cubicBezTo>
                <a:cubicBezTo>
                  <a:pt x="21232" y="19664"/>
                  <a:pt x="21232" y="19475"/>
                  <a:pt x="21232" y="19475"/>
                </a:cubicBezTo>
                <a:cubicBezTo>
                  <a:pt x="21232" y="19475"/>
                  <a:pt x="21158" y="19299"/>
                  <a:pt x="21153" y="19337"/>
                </a:cubicBezTo>
                <a:close/>
                <a:moveTo>
                  <a:pt x="16334" y="12506"/>
                </a:moveTo>
                <a:cubicBezTo>
                  <a:pt x="16269" y="12537"/>
                  <a:pt x="16429" y="12809"/>
                  <a:pt x="16445" y="12846"/>
                </a:cubicBezTo>
                <a:cubicBezTo>
                  <a:pt x="16461" y="12884"/>
                  <a:pt x="16603" y="13174"/>
                  <a:pt x="16603" y="13312"/>
                </a:cubicBezTo>
                <a:cubicBezTo>
                  <a:pt x="16603" y="13451"/>
                  <a:pt x="16649" y="13882"/>
                  <a:pt x="16675" y="13933"/>
                </a:cubicBezTo>
                <a:cubicBezTo>
                  <a:pt x="16701" y="13983"/>
                  <a:pt x="16881" y="14069"/>
                  <a:pt x="16903" y="14170"/>
                </a:cubicBezTo>
                <a:cubicBezTo>
                  <a:pt x="16924" y="14270"/>
                  <a:pt x="16971" y="14296"/>
                  <a:pt x="16971" y="14157"/>
                </a:cubicBezTo>
                <a:cubicBezTo>
                  <a:pt x="16971" y="14018"/>
                  <a:pt x="16981" y="13854"/>
                  <a:pt x="17008" y="13779"/>
                </a:cubicBezTo>
                <a:cubicBezTo>
                  <a:pt x="17034" y="13703"/>
                  <a:pt x="17023" y="13590"/>
                  <a:pt x="16981" y="13602"/>
                </a:cubicBezTo>
                <a:cubicBezTo>
                  <a:pt x="16939" y="13615"/>
                  <a:pt x="16903" y="13439"/>
                  <a:pt x="16834" y="13325"/>
                </a:cubicBezTo>
                <a:cubicBezTo>
                  <a:pt x="16766" y="13212"/>
                  <a:pt x="16713" y="13136"/>
                  <a:pt x="16650" y="12972"/>
                </a:cubicBezTo>
                <a:cubicBezTo>
                  <a:pt x="16587" y="12809"/>
                  <a:pt x="16508" y="12708"/>
                  <a:pt x="16466" y="12619"/>
                </a:cubicBezTo>
                <a:cubicBezTo>
                  <a:pt x="16424" y="12531"/>
                  <a:pt x="16361" y="12493"/>
                  <a:pt x="16334" y="12506"/>
                </a:cubicBezTo>
                <a:close/>
                <a:moveTo>
                  <a:pt x="16539" y="11838"/>
                </a:moveTo>
                <a:cubicBezTo>
                  <a:pt x="16498" y="11850"/>
                  <a:pt x="16498" y="12040"/>
                  <a:pt x="16518" y="12103"/>
                </a:cubicBezTo>
                <a:cubicBezTo>
                  <a:pt x="16539" y="12166"/>
                  <a:pt x="16582" y="12128"/>
                  <a:pt x="16608" y="12355"/>
                </a:cubicBezTo>
                <a:cubicBezTo>
                  <a:pt x="16634" y="12582"/>
                  <a:pt x="16687" y="12809"/>
                  <a:pt x="16708" y="12897"/>
                </a:cubicBezTo>
                <a:cubicBezTo>
                  <a:pt x="16729" y="12985"/>
                  <a:pt x="16818" y="13111"/>
                  <a:pt x="16850" y="13174"/>
                </a:cubicBezTo>
                <a:cubicBezTo>
                  <a:pt x="16881" y="13237"/>
                  <a:pt x="16929" y="13149"/>
                  <a:pt x="16908" y="13073"/>
                </a:cubicBezTo>
                <a:cubicBezTo>
                  <a:pt x="16887" y="12997"/>
                  <a:pt x="16845" y="12884"/>
                  <a:pt x="16839" y="12796"/>
                </a:cubicBezTo>
                <a:cubicBezTo>
                  <a:pt x="16834" y="12708"/>
                  <a:pt x="16808" y="12569"/>
                  <a:pt x="16766" y="12417"/>
                </a:cubicBezTo>
                <a:cubicBezTo>
                  <a:pt x="16724" y="12266"/>
                  <a:pt x="16687" y="12229"/>
                  <a:pt x="16660" y="12128"/>
                </a:cubicBezTo>
                <a:cubicBezTo>
                  <a:pt x="16634" y="12027"/>
                  <a:pt x="16539" y="11838"/>
                  <a:pt x="16539" y="11838"/>
                </a:cubicBezTo>
                <a:close/>
                <a:moveTo>
                  <a:pt x="16981" y="14220"/>
                </a:moveTo>
                <a:cubicBezTo>
                  <a:pt x="16943" y="14335"/>
                  <a:pt x="16992" y="14421"/>
                  <a:pt x="17008" y="14446"/>
                </a:cubicBezTo>
                <a:cubicBezTo>
                  <a:pt x="17023" y="14472"/>
                  <a:pt x="17081" y="14497"/>
                  <a:pt x="17134" y="14484"/>
                </a:cubicBezTo>
                <a:cubicBezTo>
                  <a:pt x="17187" y="14472"/>
                  <a:pt x="17260" y="14434"/>
                  <a:pt x="17202" y="14358"/>
                </a:cubicBezTo>
                <a:cubicBezTo>
                  <a:pt x="17144" y="14283"/>
                  <a:pt x="17076" y="14358"/>
                  <a:pt x="17055" y="14258"/>
                </a:cubicBezTo>
                <a:cubicBezTo>
                  <a:pt x="17034" y="14157"/>
                  <a:pt x="17003" y="14157"/>
                  <a:pt x="16981" y="14220"/>
                </a:cubicBezTo>
                <a:close/>
                <a:moveTo>
                  <a:pt x="17287" y="14321"/>
                </a:moveTo>
                <a:cubicBezTo>
                  <a:pt x="17250" y="14358"/>
                  <a:pt x="17192" y="14383"/>
                  <a:pt x="17234" y="14472"/>
                </a:cubicBezTo>
                <a:cubicBezTo>
                  <a:pt x="17276" y="14560"/>
                  <a:pt x="17302" y="14598"/>
                  <a:pt x="17365" y="14585"/>
                </a:cubicBezTo>
                <a:cubicBezTo>
                  <a:pt x="17429" y="14573"/>
                  <a:pt x="17523" y="14661"/>
                  <a:pt x="17528" y="14585"/>
                </a:cubicBezTo>
                <a:cubicBezTo>
                  <a:pt x="17534" y="14510"/>
                  <a:pt x="17471" y="14396"/>
                  <a:pt x="17445" y="14396"/>
                </a:cubicBezTo>
                <a:cubicBezTo>
                  <a:pt x="17418" y="14396"/>
                  <a:pt x="17287" y="14321"/>
                  <a:pt x="17287" y="14321"/>
                </a:cubicBezTo>
                <a:close/>
                <a:moveTo>
                  <a:pt x="17802" y="14737"/>
                </a:moveTo>
                <a:cubicBezTo>
                  <a:pt x="17790" y="14849"/>
                  <a:pt x="17881" y="14901"/>
                  <a:pt x="17886" y="14774"/>
                </a:cubicBezTo>
                <a:cubicBezTo>
                  <a:pt x="17891" y="14648"/>
                  <a:pt x="17813" y="14636"/>
                  <a:pt x="17802" y="14737"/>
                </a:cubicBezTo>
                <a:close/>
                <a:moveTo>
                  <a:pt x="18081" y="14825"/>
                </a:moveTo>
                <a:cubicBezTo>
                  <a:pt x="18089" y="14963"/>
                  <a:pt x="18197" y="14749"/>
                  <a:pt x="18197" y="14749"/>
                </a:cubicBezTo>
                <a:cubicBezTo>
                  <a:pt x="18197" y="14749"/>
                  <a:pt x="18281" y="14724"/>
                  <a:pt x="18281" y="14636"/>
                </a:cubicBezTo>
                <a:cubicBezTo>
                  <a:pt x="18281" y="14548"/>
                  <a:pt x="18197" y="14434"/>
                  <a:pt x="18165" y="14535"/>
                </a:cubicBezTo>
                <a:cubicBezTo>
                  <a:pt x="18134" y="14636"/>
                  <a:pt x="18076" y="14737"/>
                  <a:pt x="18081" y="14825"/>
                </a:cubicBezTo>
                <a:close/>
                <a:moveTo>
                  <a:pt x="17849" y="13413"/>
                </a:moveTo>
                <a:cubicBezTo>
                  <a:pt x="17818" y="13438"/>
                  <a:pt x="17823" y="13502"/>
                  <a:pt x="17813" y="13627"/>
                </a:cubicBezTo>
                <a:cubicBezTo>
                  <a:pt x="17802" y="13754"/>
                  <a:pt x="17755" y="13842"/>
                  <a:pt x="17797" y="13905"/>
                </a:cubicBezTo>
                <a:cubicBezTo>
                  <a:pt x="17839" y="13968"/>
                  <a:pt x="17918" y="13691"/>
                  <a:pt x="17939" y="13779"/>
                </a:cubicBezTo>
                <a:cubicBezTo>
                  <a:pt x="17960" y="13867"/>
                  <a:pt x="17934" y="13905"/>
                  <a:pt x="17971" y="14018"/>
                </a:cubicBezTo>
                <a:cubicBezTo>
                  <a:pt x="18007" y="14132"/>
                  <a:pt x="18076" y="14119"/>
                  <a:pt x="18076" y="14119"/>
                </a:cubicBezTo>
                <a:cubicBezTo>
                  <a:pt x="18076" y="14119"/>
                  <a:pt x="18070" y="13816"/>
                  <a:pt x="18013" y="13741"/>
                </a:cubicBezTo>
                <a:cubicBezTo>
                  <a:pt x="17955" y="13665"/>
                  <a:pt x="17918" y="13577"/>
                  <a:pt x="17986" y="13602"/>
                </a:cubicBezTo>
                <a:cubicBezTo>
                  <a:pt x="18055" y="13627"/>
                  <a:pt x="18091" y="13565"/>
                  <a:pt x="18076" y="13489"/>
                </a:cubicBezTo>
                <a:cubicBezTo>
                  <a:pt x="18060" y="13414"/>
                  <a:pt x="17960" y="13451"/>
                  <a:pt x="17928" y="13464"/>
                </a:cubicBezTo>
                <a:cubicBezTo>
                  <a:pt x="17897" y="13476"/>
                  <a:pt x="17849" y="13413"/>
                  <a:pt x="17849" y="13413"/>
                </a:cubicBezTo>
                <a:close/>
                <a:moveTo>
                  <a:pt x="17881" y="13161"/>
                </a:moveTo>
                <a:cubicBezTo>
                  <a:pt x="17844" y="13249"/>
                  <a:pt x="17871" y="13338"/>
                  <a:pt x="17928" y="13325"/>
                </a:cubicBezTo>
                <a:cubicBezTo>
                  <a:pt x="17986" y="13312"/>
                  <a:pt x="18107" y="13275"/>
                  <a:pt x="18134" y="13275"/>
                </a:cubicBezTo>
                <a:cubicBezTo>
                  <a:pt x="18160" y="13275"/>
                  <a:pt x="18197" y="13111"/>
                  <a:pt x="18176" y="13111"/>
                </a:cubicBezTo>
                <a:cubicBezTo>
                  <a:pt x="18155" y="13111"/>
                  <a:pt x="18007" y="13174"/>
                  <a:pt x="17992" y="13186"/>
                </a:cubicBezTo>
                <a:cubicBezTo>
                  <a:pt x="17976" y="13199"/>
                  <a:pt x="17881" y="13161"/>
                  <a:pt x="17881" y="13161"/>
                </a:cubicBezTo>
                <a:close/>
                <a:moveTo>
                  <a:pt x="18418" y="12985"/>
                </a:moveTo>
                <a:cubicBezTo>
                  <a:pt x="18369" y="12935"/>
                  <a:pt x="18281" y="13401"/>
                  <a:pt x="18344" y="13438"/>
                </a:cubicBezTo>
                <a:cubicBezTo>
                  <a:pt x="18407" y="13476"/>
                  <a:pt x="18454" y="13022"/>
                  <a:pt x="18418" y="12985"/>
                </a:cubicBezTo>
                <a:close/>
                <a:moveTo>
                  <a:pt x="17697" y="12317"/>
                </a:moveTo>
                <a:cubicBezTo>
                  <a:pt x="17695" y="12228"/>
                  <a:pt x="17613" y="12342"/>
                  <a:pt x="17607" y="12430"/>
                </a:cubicBezTo>
                <a:cubicBezTo>
                  <a:pt x="17602" y="12519"/>
                  <a:pt x="17665" y="12594"/>
                  <a:pt x="17565" y="12594"/>
                </a:cubicBezTo>
                <a:cubicBezTo>
                  <a:pt x="17465" y="12594"/>
                  <a:pt x="17460" y="12783"/>
                  <a:pt x="17439" y="12821"/>
                </a:cubicBezTo>
                <a:cubicBezTo>
                  <a:pt x="17418" y="12859"/>
                  <a:pt x="17397" y="12871"/>
                  <a:pt x="17355" y="12897"/>
                </a:cubicBezTo>
                <a:cubicBezTo>
                  <a:pt x="17313" y="12922"/>
                  <a:pt x="17302" y="13022"/>
                  <a:pt x="17292" y="13086"/>
                </a:cubicBezTo>
                <a:cubicBezTo>
                  <a:pt x="17281" y="13149"/>
                  <a:pt x="17208" y="12972"/>
                  <a:pt x="17187" y="13022"/>
                </a:cubicBezTo>
                <a:cubicBezTo>
                  <a:pt x="17166" y="13073"/>
                  <a:pt x="17181" y="13313"/>
                  <a:pt x="17218" y="13514"/>
                </a:cubicBezTo>
                <a:cubicBezTo>
                  <a:pt x="17255" y="13716"/>
                  <a:pt x="17350" y="13842"/>
                  <a:pt x="17376" y="13842"/>
                </a:cubicBezTo>
                <a:cubicBezTo>
                  <a:pt x="17402" y="13842"/>
                  <a:pt x="17455" y="13842"/>
                  <a:pt x="17492" y="13867"/>
                </a:cubicBezTo>
                <a:cubicBezTo>
                  <a:pt x="17529" y="13892"/>
                  <a:pt x="17650" y="13917"/>
                  <a:pt x="17644" y="13804"/>
                </a:cubicBezTo>
                <a:cubicBezTo>
                  <a:pt x="17639" y="13691"/>
                  <a:pt x="17628" y="13514"/>
                  <a:pt x="17681" y="13401"/>
                </a:cubicBezTo>
                <a:cubicBezTo>
                  <a:pt x="17734" y="13287"/>
                  <a:pt x="17786" y="13224"/>
                  <a:pt x="17760" y="13060"/>
                </a:cubicBezTo>
                <a:cubicBezTo>
                  <a:pt x="17734" y="12897"/>
                  <a:pt x="17681" y="12796"/>
                  <a:pt x="17718" y="12720"/>
                </a:cubicBezTo>
                <a:cubicBezTo>
                  <a:pt x="17755" y="12645"/>
                  <a:pt x="17797" y="12619"/>
                  <a:pt x="17797" y="12556"/>
                </a:cubicBezTo>
                <a:cubicBezTo>
                  <a:pt x="17797" y="12493"/>
                  <a:pt x="17707" y="12733"/>
                  <a:pt x="17697" y="12317"/>
                </a:cubicBezTo>
                <a:close/>
                <a:moveTo>
                  <a:pt x="17955" y="10540"/>
                </a:moveTo>
                <a:cubicBezTo>
                  <a:pt x="17918" y="10540"/>
                  <a:pt x="17960" y="10679"/>
                  <a:pt x="17907" y="10767"/>
                </a:cubicBezTo>
                <a:cubicBezTo>
                  <a:pt x="17855" y="10855"/>
                  <a:pt x="17797" y="10893"/>
                  <a:pt x="17828" y="11044"/>
                </a:cubicBezTo>
                <a:cubicBezTo>
                  <a:pt x="17860" y="11195"/>
                  <a:pt x="17970" y="11309"/>
                  <a:pt x="17944" y="11372"/>
                </a:cubicBezTo>
                <a:cubicBezTo>
                  <a:pt x="17918" y="11435"/>
                  <a:pt x="17839" y="11561"/>
                  <a:pt x="17828" y="11674"/>
                </a:cubicBezTo>
                <a:cubicBezTo>
                  <a:pt x="17818" y="11787"/>
                  <a:pt x="17955" y="11497"/>
                  <a:pt x="17991" y="11384"/>
                </a:cubicBezTo>
                <a:cubicBezTo>
                  <a:pt x="18028" y="11271"/>
                  <a:pt x="18102" y="11334"/>
                  <a:pt x="18118" y="11271"/>
                </a:cubicBezTo>
                <a:cubicBezTo>
                  <a:pt x="18133" y="11208"/>
                  <a:pt x="18133" y="11208"/>
                  <a:pt x="18133" y="11208"/>
                </a:cubicBezTo>
                <a:cubicBezTo>
                  <a:pt x="18133" y="11208"/>
                  <a:pt x="18076" y="11183"/>
                  <a:pt x="18028" y="11145"/>
                </a:cubicBezTo>
                <a:cubicBezTo>
                  <a:pt x="17981" y="11107"/>
                  <a:pt x="17923" y="11246"/>
                  <a:pt x="17949" y="11044"/>
                </a:cubicBezTo>
                <a:cubicBezTo>
                  <a:pt x="17976" y="10842"/>
                  <a:pt x="18055" y="10880"/>
                  <a:pt x="18039" y="10729"/>
                </a:cubicBezTo>
                <a:cubicBezTo>
                  <a:pt x="18023" y="10578"/>
                  <a:pt x="17971" y="10540"/>
                  <a:pt x="17955" y="10540"/>
                </a:cubicBezTo>
                <a:close/>
                <a:moveTo>
                  <a:pt x="18002" y="11636"/>
                </a:moveTo>
                <a:cubicBezTo>
                  <a:pt x="17984" y="11652"/>
                  <a:pt x="17939" y="11876"/>
                  <a:pt x="17997" y="11876"/>
                </a:cubicBezTo>
                <a:cubicBezTo>
                  <a:pt x="18055" y="11876"/>
                  <a:pt x="18155" y="11914"/>
                  <a:pt x="18133" y="11850"/>
                </a:cubicBezTo>
                <a:cubicBezTo>
                  <a:pt x="18113" y="11787"/>
                  <a:pt x="18060" y="11586"/>
                  <a:pt x="18002" y="11636"/>
                </a:cubicBezTo>
                <a:close/>
                <a:moveTo>
                  <a:pt x="18176" y="11447"/>
                </a:moveTo>
                <a:cubicBezTo>
                  <a:pt x="18155" y="11444"/>
                  <a:pt x="18086" y="11712"/>
                  <a:pt x="18181" y="11699"/>
                </a:cubicBezTo>
                <a:cubicBezTo>
                  <a:pt x="18276" y="11687"/>
                  <a:pt x="18249" y="11460"/>
                  <a:pt x="18176" y="11447"/>
                </a:cubicBezTo>
                <a:close/>
                <a:moveTo>
                  <a:pt x="18191" y="11914"/>
                </a:moveTo>
                <a:cubicBezTo>
                  <a:pt x="18118" y="12141"/>
                  <a:pt x="18123" y="12090"/>
                  <a:pt x="18070" y="12040"/>
                </a:cubicBezTo>
                <a:cubicBezTo>
                  <a:pt x="18018" y="11989"/>
                  <a:pt x="17934" y="12153"/>
                  <a:pt x="17949" y="12216"/>
                </a:cubicBezTo>
                <a:cubicBezTo>
                  <a:pt x="17965" y="12279"/>
                  <a:pt x="18081" y="12204"/>
                  <a:pt x="18107" y="12317"/>
                </a:cubicBezTo>
                <a:cubicBezTo>
                  <a:pt x="18134" y="12430"/>
                  <a:pt x="18134" y="12443"/>
                  <a:pt x="18186" y="12417"/>
                </a:cubicBezTo>
                <a:cubicBezTo>
                  <a:pt x="18239" y="12392"/>
                  <a:pt x="18291" y="12216"/>
                  <a:pt x="18276" y="12128"/>
                </a:cubicBezTo>
                <a:cubicBezTo>
                  <a:pt x="18260" y="12040"/>
                  <a:pt x="18191" y="11914"/>
                  <a:pt x="18191" y="11914"/>
                </a:cubicBezTo>
                <a:close/>
                <a:moveTo>
                  <a:pt x="18549" y="13401"/>
                </a:moveTo>
                <a:cubicBezTo>
                  <a:pt x="18510" y="13495"/>
                  <a:pt x="18491" y="13502"/>
                  <a:pt x="18581" y="13539"/>
                </a:cubicBezTo>
                <a:cubicBezTo>
                  <a:pt x="18670" y="13577"/>
                  <a:pt x="18697" y="13577"/>
                  <a:pt x="18660" y="13678"/>
                </a:cubicBezTo>
                <a:cubicBezTo>
                  <a:pt x="18623" y="13779"/>
                  <a:pt x="18597" y="13905"/>
                  <a:pt x="18628" y="13917"/>
                </a:cubicBezTo>
                <a:cubicBezTo>
                  <a:pt x="18660" y="13930"/>
                  <a:pt x="18754" y="13867"/>
                  <a:pt x="18765" y="13917"/>
                </a:cubicBezTo>
                <a:cubicBezTo>
                  <a:pt x="18775" y="13968"/>
                  <a:pt x="18744" y="13980"/>
                  <a:pt x="18849" y="14018"/>
                </a:cubicBezTo>
                <a:cubicBezTo>
                  <a:pt x="18954" y="14056"/>
                  <a:pt x="18975" y="14144"/>
                  <a:pt x="18996" y="14195"/>
                </a:cubicBezTo>
                <a:cubicBezTo>
                  <a:pt x="19017" y="14245"/>
                  <a:pt x="19081" y="14409"/>
                  <a:pt x="19038" y="14409"/>
                </a:cubicBezTo>
                <a:cubicBezTo>
                  <a:pt x="18996" y="14409"/>
                  <a:pt x="18949" y="14535"/>
                  <a:pt x="18981" y="14548"/>
                </a:cubicBezTo>
                <a:cubicBezTo>
                  <a:pt x="19012" y="14560"/>
                  <a:pt x="19107" y="14510"/>
                  <a:pt x="19112" y="14548"/>
                </a:cubicBezTo>
                <a:cubicBezTo>
                  <a:pt x="19117" y="14585"/>
                  <a:pt x="19170" y="14825"/>
                  <a:pt x="19222" y="14812"/>
                </a:cubicBezTo>
                <a:cubicBezTo>
                  <a:pt x="19275" y="14800"/>
                  <a:pt x="19307" y="14573"/>
                  <a:pt x="19333" y="14510"/>
                </a:cubicBezTo>
                <a:cubicBezTo>
                  <a:pt x="19359" y="14447"/>
                  <a:pt x="19464" y="14409"/>
                  <a:pt x="19475" y="14522"/>
                </a:cubicBezTo>
                <a:cubicBezTo>
                  <a:pt x="19486" y="14636"/>
                  <a:pt x="19517" y="14749"/>
                  <a:pt x="19580" y="14825"/>
                </a:cubicBezTo>
                <a:cubicBezTo>
                  <a:pt x="19643" y="14901"/>
                  <a:pt x="19717" y="14976"/>
                  <a:pt x="19722" y="14913"/>
                </a:cubicBezTo>
                <a:cubicBezTo>
                  <a:pt x="19727" y="14850"/>
                  <a:pt x="19691" y="14611"/>
                  <a:pt x="19649" y="14573"/>
                </a:cubicBezTo>
                <a:cubicBezTo>
                  <a:pt x="19606" y="14535"/>
                  <a:pt x="19533" y="14321"/>
                  <a:pt x="19533" y="14232"/>
                </a:cubicBezTo>
                <a:cubicBezTo>
                  <a:pt x="19533" y="14145"/>
                  <a:pt x="19470" y="14119"/>
                  <a:pt x="19438" y="14056"/>
                </a:cubicBezTo>
                <a:cubicBezTo>
                  <a:pt x="19407" y="13993"/>
                  <a:pt x="19380" y="13817"/>
                  <a:pt x="19301" y="13779"/>
                </a:cubicBezTo>
                <a:cubicBezTo>
                  <a:pt x="19222" y="13741"/>
                  <a:pt x="19202" y="13678"/>
                  <a:pt x="19117" y="13577"/>
                </a:cubicBezTo>
                <a:cubicBezTo>
                  <a:pt x="19033" y="13476"/>
                  <a:pt x="18844" y="13476"/>
                  <a:pt x="18838" y="13540"/>
                </a:cubicBezTo>
                <a:cubicBezTo>
                  <a:pt x="18833" y="13602"/>
                  <a:pt x="18838" y="13540"/>
                  <a:pt x="18775" y="13489"/>
                </a:cubicBezTo>
                <a:cubicBezTo>
                  <a:pt x="18712" y="13439"/>
                  <a:pt x="18665" y="13489"/>
                  <a:pt x="18649" y="13401"/>
                </a:cubicBezTo>
                <a:cubicBezTo>
                  <a:pt x="18633" y="13312"/>
                  <a:pt x="18597" y="13287"/>
                  <a:pt x="18549" y="13401"/>
                </a:cubicBezTo>
                <a:close/>
                <a:moveTo>
                  <a:pt x="18549" y="13401"/>
                </a:moveTo>
              </a:path>
            </a:pathLst>
          </a:custGeom>
          <a:pattFill prst="wdDnDiag">
            <a:fgClr>
              <a:schemeClr val="bg1">
                <a:lumMod val="65000"/>
              </a:schemeClr>
            </a:fgClr>
            <a:bgClr>
              <a:prstClr val="white"/>
            </a:bgClr>
          </a:pattFill>
          <a:ln>
            <a:noFill/>
          </a:ln>
          <a:extLst/>
        </p:spPr>
        <p:txBody>
          <a:bodyPr lIns="0" tIns="0" rIns="0" bIns="0"/>
          <a:lstStyle/>
          <a:p>
            <a:pPr>
              <a:defRPr/>
            </a:pPr>
            <a:endParaRPr lang="en-US">
              <a:latin typeface="Roboto condensed"/>
              <a:cs typeface="Roboto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73627" y="1436191"/>
            <a:ext cx="628484" cy="1163510"/>
            <a:chOff x="766149" y="1274863"/>
            <a:chExt cx="829543" cy="1535730"/>
          </a:xfrm>
        </p:grpSpPr>
        <p:sp>
          <p:nvSpPr>
            <p:cNvPr id="7" name="AutoShape 6"/>
            <p:cNvSpPr>
              <a:spLocks/>
            </p:cNvSpPr>
            <p:nvPr/>
          </p:nvSpPr>
          <p:spPr bwMode="auto">
            <a:xfrm>
              <a:off x="1139642" y="2701819"/>
              <a:ext cx="60329" cy="60332"/>
            </a:xfrm>
            <a:custGeom>
              <a:avLst/>
              <a:gdLst>
                <a:gd name="T0" fmla="*/ 2155266 w 21598"/>
                <a:gd name="T1" fmla="*/ 1077647 h 21598"/>
                <a:gd name="T2" fmla="*/ 2073241 w 21598"/>
                <a:gd name="T3" fmla="*/ 665212 h 21598"/>
                <a:gd name="T4" fmla="*/ 1839627 w 21598"/>
                <a:gd name="T5" fmla="*/ 315638 h 21598"/>
                <a:gd name="T6" fmla="*/ 1490054 w 21598"/>
                <a:gd name="T7" fmla="*/ 82024 h 21598"/>
                <a:gd name="T8" fmla="*/ 1077647 w 21598"/>
                <a:gd name="T9" fmla="*/ 0 h 21598"/>
                <a:gd name="T10" fmla="*/ 665212 w 21598"/>
                <a:gd name="T11" fmla="*/ 82024 h 21598"/>
                <a:gd name="T12" fmla="*/ 315638 w 21598"/>
                <a:gd name="T13" fmla="*/ 315638 h 21598"/>
                <a:gd name="T14" fmla="*/ 82024 w 21598"/>
                <a:gd name="T15" fmla="*/ 665212 h 21598"/>
                <a:gd name="T16" fmla="*/ 0 w 21598"/>
                <a:gd name="T17" fmla="*/ 1077647 h 21598"/>
                <a:gd name="T18" fmla="*/ 82024 w 21598"/>
                <a:gd name="T19" fmla="*/ 1490054 h 21598"/>
                <a:gd name="T20" fmla="*/ 315638 w 21598"/>
                <a:gd name="T21" fmla="*/ 1839627 h 21598"/>
                <a:gd name="T22" fmla="*/ 665212 w 21598"/>
                <a:gd name="T23" fmla="*/ 2073241 h 21598"/>
                <a:gd name="T24" fmla="*/ 1077647 w 21598"/>
                <a:gd name="T25" fmla="*/ 2155266 h 21598"/>
                <a:gd name="T26" fmla="*/ 1490054 w 21598"/>
                <a:gd name="T27" fmla="*/ 2073241 h 21598"/>
                <a:gd name="T28" fmla="*/ 1839627 w 21598"/>
                <a:gd name="T29" fmla="*/ 1839627 h 21598"/>
                <a:gd name="T30" fmla="*/ 2073241 w 21598"/>
                <a:gd name="T31" fmla="*/ 1490054 h 21598"/>
                <a:gd name="T32" fmla="*/ 2155266 w 21598"/>
                <a:gd name="T33" fmla="*/ 1077647 h 21598"/>
                <a:gd name="T34" fmla="*/ 2155266 w 21598"/>
                <a:gd name="T35" fmla="*/ 1077647 h 215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sp>
          <p:nvSpPr>
            <p:cNvPr id="8" name="AutoShape 7"/>
            <p:cNvSpPr>
              <a:spLocks/>
            </p:cNvSpPr>
            <p:nvPr/>
          </p:nvSpPr>
          <p:spPr bwMode="auto">
            <a:xfrm>
              <a:off x="1088396" y="2652047"/>
              <a:ext cx="158539" cy="158546"/>
            </a:xfrm>
            <a:custGeom>
              <a:avLst/>
              <a:gdLst>
                <a:gd name="T0" fmla="*/ 102785736 w 21598"/>
                <a:gd name="T1" fmla="*/ 51392901 h 21598"/>
                <a:gd name="T2" fmla="*/ 98874034 w 21598"/>
                <a:gd name="T3" fmla="*/ 31723603 h 21598"/>
                <a:gd name="T4" fmla="*/ 87732966 w 21598"/>
                <a:gd name="T5" fmla="*/ 15052770 h 21598"/>
                <a:gd name="T6" fmla="*/ 71062133 w 21598"/>
                <a:gd name="T7" fmla="*/ 3911702 h 21598"/>
                <a:gd name="T8" fmla="*/ 51392901 w 21598"/>
                <a:gd name="T9" fmla="*/ 0 h 21598"/>
                <a:gd name="T10" fmla="*/ 31723603 w 21598"/>
                <a:gd name="T11" fmla="*/ 3911702 h 21598"/>
                <a:gd name="T12" fmla="*/ 15052770 w 21598"/>
                <a:gd name="T13" fmla="*/ 15052770 h 21598"/>
                <a:gd name="T14" fmla="*/ 3911702 w 21598"/>
                <a:gd name="T15" fmla="*/ 31723603 h 21598"/>
                <a:gd name="T16" fmla="*/ 0 w 21598"/>
                <a:gd name="T17" fmla="*/ 51392901 h 21598"/>
                <a:gd name="T18" fmla="*/ 3911702 w 21598"/>
                <a:gd name="T19" fmla="*/ 71062133 h 21598"/>
                <a:gd name="T20" fmla="*/ 15052770 w 21598"/>
                <a:gd name="T21" fmla="*/ 87732966 h 21598"/>
                <a:gd name="T22" fmla="*/ 31723603 w 21598"/>
                <a:gd name="T23" fmla="*/ 98874034 h 21598"/>
                <a:gd name="T24" fmla="*/ 51392901 w 21598"/>
                <a:gd name="T25" fmla="*/ 102785736 h 21598"/>
                <a:gd name="T26" fmla="*/ 71062133 w 21598"/>
                <a:gd name="T27" fmla="*/ 98874034 h 21598"/>
                <a:gd name="T28" fmla="*/ 87732966 w 21598"/>
                <a:gd name="T29" fmla="*/ 87732966 h 21598"/>
                <a:gd name="T30" fmla="*/ 98874034 w 21598"/>
                <a:gd name="T31" fmla="*/ 71062133 h 21598"/>
                <a:gd name="T32" fmla="*/ 102785736 w 21598"/>
                <a:gd name="T33" fmla="*/ 51392901 h 21598"/>
                <a:gd name="T34" fmla="*/ 102785736 w 21598"/>
                <a:gd name="T35" fmla="*/ 51392901 h 215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>
              <a:off x="855170" y="1274863"/>
              <a:ext cx="636286" cy="728284"/>
            </a:xfrm>
            <a:custGeom>
              <a:avLst/>
              <a:gdLst>
                <a:gd name="T0" fmla="*/ 2147483647 w 21600"/>
                <a:gd name="T1" fmla="*/ 2033175307 h 21600"/>
                <a:gd name="T2" fmla="*/ 1353391700 w 21600"/>
                <a:gd name="T3" fmla="*/ 0 h 21600"/>
                <a:gd name="T4" fmla="*/ 0 w 21600"/>
                <a:gd name="T5" fmla="*/ 2033175307 h 21600"/>
                <a:gd name="T6" fmla="*/ 1140106225 w 21600"/>
                <a:gd name="T7" fmla="*/ 2147483647 h 21600"/>
                <a:gd name="T8" fmla="*/ 1353391700 w 21600"/>
                <a:gd name="T9" fmla="*/ 2147483647 h 21600"/>
                <a:gd name="T10" fmla="*/ 1566677513 w 21600"/>
                <a:gd name="T11" fmla="*/ 2147483647 h 21600"/>
                <a:gd name="T12" fmla="*/ 2147483647 w 21600"/>
                <a:gd name="T13" fmla="*/ 2033175307 h 21600"/>
                <a:gd name="T14" fmla="*/ 2147483647 w 21600"/>
                <a:gd name="T15" fmla="*/ 203317530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9455"/>
                  </a:moveTo>
                  <a:cubicBezTo>
                    <a:pt x="21600" y="4233"/>
                    <a:pt x="16765" y="0"/>
                    <a:pt x="10800" y="0"/>
                  </a:cubicBezTo>
                  <a:cubicBezTo>
                    <a:pt x="4835" y="0"/>
                    <a:pt x="0" y="4233"/>
                    <a:pt x="0" y="9455"/>
                  </a:cubicBezTo>
                  <a:cubicBezTo>
                    <a:pt x="0" y="14168"/>
                    <a:pt x="3944" y="18065"/>
                    <a:pt x="9098" y="18781"/>
                  </a:cubicBezTo>
                  <a:cubicBezTo>
                    <a:pt x="10099" y="19261"/>
                    <a:pt x="10800" y="20340"/>
                    <a:pt x="10800" y="21600"/>
                  </a:cubicBezTo>
                  <a:cubicBezTo>
                    <a:pt x="10800" y="20340"/>
                    <a:pt x="11501" y="19261"/>
                    <a:pt x="12502" y="18781"/>
                  </a:cubicBezTo>
                  <a:cubicBezTo>
                    <a:pt x="17657" y="18065"/>
                    <a:pt x="21600" y="14169"/>
                    <a:pt x="21600" y="9455"/>
                  </a:cubicBezTo>
                  <a:close/>
                  <a:moveTo>
                    <a:pt x="21600" y="945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1168221" y="2053664"/>
              <a:ext cx="0" cy="525946"/>
            </a:xfrm>
            <a:prstGeom prst="line">
              <a:avLst/>
            </a:prstGeom>
            <a:ln w="6350">
              <a:solidFill>
                <a:schemeClr val="accent1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29"/>
            <p:cNvSpPr>
              <a:spLocks/>
            </p:cNvSpPr>
            <p:nvPr/>
          </p:nvSpPr>
          <p:spPr bwMode="auto">
            <a:xfrm>
              <a:off x="766149" y="1394015"/>
              <a:ext cx="829543" cy="333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1600" dirty="0" smtClean="0">
                  <a:solidFill>
                    <a:schemeClr val="bg1"/>
                  </a:solidFill>
                  <a:ea typeface="ＭＳ Ｐゴシック" charset="0"/>
                  <a:cs typeface="Roboto condensed"/>
                  <a:sym typeface="Helvetica" charset="0"/>
                </a:rPr>
                <a:t>35M</a:t>
              </a:r>
              <a:endParaRPr lang="en-US" sz="1600" dirty="0">
                <a:solidFill>
                  <a:schemeClr val="bg1"/>
                </a:solidFill>
                <a:ea typeface="ＭＳ Ｐゴシック" charset="0"/>
                <a:cs typeface="Roboto condensed"/>
                <a:sym typeface="Helvetica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22836" y="2169427"/>
            <a:ext cx="629052" cy="1433154"/>
            <a:chOff x="1382501" y="1727116"/>
            <a:chExt cx="830293" cy="1891636"/>
          </a:xfrm>
        </p:grpSpPr>
        <p:sp>
          <p:nvSpPr>
            <p:cNvPr id="15" name="AutoShape 4"/>
            <p:cNvSpPr>
              <a:spLocks/>
            </p:cNvSpPr>
            <p:nvPr/>
          </p:nvSpPr>
          <p:spPr bwMode="auto">
            <a:xfrm>
              <a:off x="1768184" y="3509978"/>
              <a:ext cx="60329" cy="60332"/>
            </a:xfrm>
            <a:custGeom>
              <a:avLst/>
              <a:gdLst>
                <a:gd name="T0" fmla="*/ 2155266 w 21598"/>
                <a:gd name="T1" fmla="*/ 1077647 h 21598"/>
                <a:gd name="T2" fmla="*/ 2073241 w 21598"/>
                <a:gd name="T3" fmla="*/ 665212 h 21598"/>
                <a:gd name="T4" fmla="*/ 1839627 w 21598"/>
                <a:gd name="T5" fmla="*/ 315638 h 21598"/>
                <a:gd name="T6" fmla="*/ 1490054 w 21598"/>
                <a:gd name="T7" fmla="*/ 82024 h 21598"/>
                <a:gd name="T8" fmla="*/ 1077647 w 21598"/>
                <a:gd name="T9" fmla="*/ 0 h 21598"/>
                <a:gd name="T10" fmla="*/ 665212 w 21598"/>
                <a:gd name="T11" fmla="*/ 82024 h 21598"/>
                <a:gd name="T12" fmla="*/ 315638 w 21598"/>
                <a:gd name="T13" fmla="*/ 315638 h 21598"/>
                <a:gd name="T14" fmla="*/ 82024 w 21598"/>
                <a:gd name="T15" fmla="*/ 665212 h 21598"/>
                <a:gd name="T16" fmla="*/ 0 w 21598"/>
                <a:gd name="T17" fmla="*/ 1077647 h 21598"/>
                <a:gd name="T18" fmla="*/ 82024 w 21598"/>
                <a:gd name="T19" fmla="*/ 1490054 h 21598"/>
                <a:gd name="T20" fmla="*/ 315638 w 21598"/>
                <a:gd name="T21" fmla="*/ 1839627 h 21598"/>
                <a:gd name="T22" fmla="*/ 665212 w 21598"/>
                <a:gd name="T23" fmla="*/ 2073241 h 21598"/>
                <a:gd name="T24" fmla="*/ 1077647 w 21598"/>
                <a:gd name="T25" fmla="*/ 2155266 h 21598"/>
                <a:gd name="T26" fmla="*/ 1490054 w 21598"/>
                <a:gd name="T27" fmla="*/ 2073241 h 21598"/>
                <a:gd name="T28" fmla="*/ 1839627 w 21598"/>
                <a:gd name="T29" fmla="*/ 1839627 h 21598"/>
                <a:gd name="T30" fmla="*/ 2073241 w 21598"/>
                <a:gd name="T31" fmla="*/ 1490054 h 21598"/>
                <a:gd name="T32" fmla="*/ 2155266 w 21598"/>
                <a:gd name="T33" fmla="*/ 1077647 h 21598"/>
                <a:gd name="T34" fmla="*/ 2155266 w 21598"/>
                <a:gd name="T35" fmla="*/ 1077647 h 215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sp>
          <p:nvSpPr>
            <p:cNvPr id="16" name="AutoShape 5"/>
            <p:cNvSpPr>
              <a:spLocks/>
            </p:cNvSpPr>
            <p:nvPr/>
          </p:nvSpPr>
          <p:spPr bwMode="auto">
            <a:xfrm>
              <a:off x="1718414" y="3460206"/>
              <a:ext cx="158539" cy="158546"/>
            </a:xfrm>
            <a:custGeom>
              <a:avLst/>
              <a:gdLst>
                <a:gd name="T0" fmla="*/ 102785736 w 21598"/>
                <a:gd name="T1" fmla="*/ 51392901 h 21598"/>
                <a:gd name="T2" fmla="*/ 98874034 w 21598"/>
                <a:gd name="T3" fmla="*/ 31723603 h 21598"/>
                <a:gd name="T4" fmla="*/ 87732966 w 21598"/>
                <a:gd name="T5" fmla="*/ 15052770 h 21598"/>
                <a:gd name="T6" fmla="*/ 71062133 w 21598"/>
                <a:gd name="T7" fmla="*/ 3911702 h 21598"/>
                <a:gd name="T8" fmla="*/ 51392901 w 21598"/>
                <a:gd name="T9" fmla="*/ 0 h 21598"/>
                <a:gd name="T10" fmla="*/ 31723603 w 21598"/>
                <a:gd name="T11" fmla="*/ 3911702 h 21598"/>
                <a:gd name="T12" fmla="*/ 15052770 w 21598"/>
                <a:gd name="T13" fmla="*/ 15052770 h 21598"/>
                <a:gd name="T14" fmla="*/ 3911702 w 21598"/>
                <a:gd name="T15" fmla="*/ 31723603 h 21598"/>
                <a:gd name="T16" fmla="*/ 0 w 21598"/>
                <a:gd name="T17" fmla="*/ 51392901 h 21598"/>
                <a:gd name="T18" fmla="*/ 3911702 w 21598"/>
                <a:gd name="T19" fmla="*/ 71062133 h 21598"/>
                <a:gd name="T20" fmla="*/ 15052770 w 21598"/>
                <a:gd name="T21" fmla="*/ 87732966 h 21598"/>
                <a:gd name="T22" fmla="*/ 31723603 w 21598"/>
                <a:gd name="T23" fmla="*/ 98874034 h 21598"/>
                <a:gd name="T24" fmla="*/ 51392901 w 21598"/>
                <a:gd name="T25" fmla="*/ 102785736 h 21598"/>
                <a:gd name="T26" fmla="*/ 71062133 w 21598"/>
                <a:gd name="T27" fmla="*/ 98874034 h 21598"/>
                <a:gd name="T28" fmla="*/ 87732966 w 21598"/>
                <a:gd name="T29" fmla="*/ 87732966 h 21598"/>
                <a:gd name="T30" fmla="*/ 98874034 w 21598"/>
                <a:gd name="T31" fmla="*/ 71062133 h 21598"/>
                <a:gd name="T32" fmla="*/ 102785736 w 21598"/>
                <a:gd name="T33" fmla="*/ 51392901 h 21598"/>
                <a:gd name="T34" fmla="*/ 102785736 w 21598"/>
                <a:gd name="T35" fmla="*/ 51392901 h 215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noFill/>
            <a:ln w="6350" cap="flat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sp>
          <p:nvSpPr>
            <p:cNvPr id="17" name="AutoShape 21"/>
            <p:cNvSpPr>
              <a:spLocks/>
            </p:cNvSpPr>
            <p:nvPr/>
          </p:nvSpPr>
          <p:spPr bwMode="auto">
            <a:xfrm>
              <a:off x="1382501" y="1727116"/>
              <a:ext cx="830293" cy="947624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9455"/>
                  </a:moveTo>
                  <a:cubicBezTo>
                    <a:pt x="21600" y="4233"/>
                    <a:pt x="16765" y="0"/>
                    <a:pt x="10800" y="0"/>
                  </a:cubicBezTo>
                  <a:cubicBezTo>
                    <a:pt x="4835" y="0"/>
                    <a:pt x="0" y="4233"/>
                    <a:pt x="0" y="9455"/>
                  </a:cubicBezTo>
                  <a:cubicBezTo>
                    <a:pt x="0" y="14169"/>
                    <a:pt x="3944" y="18065"/>
                    <a:pt x="9098" y="18781"/>
                  </a:cubicBezTo>
                  <a:cubicBezTo>
                    <a:pt x="10099" y="19261"/>
                    <a:pt x="10800" y="20340"/>
                    <a:pt x="10800" y="21600"/>
                  </a:cubicBezTo>
                  <a:cubicBezTo>
                    <a:pt x="10800" y="20340"/>
                    <a:pt x="11501" y="19261"/>
                    <a:pt x="12502" y="18781"/>
                  </a:cubicBezTo>
                  <a:cubicBezTo>
                    <a:pt x="17656" y="18065"/>
                    <a:pt x="21600" y="14169"/>
                    <a:pt x="21600" y="9455"/>
                  </a:cubicBezTo>
                  <a:close/>
                  <a:moveTo>
                    <a:pt x="21600" y="9455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1798082" y="2734891"/>
              <a:ext cx="0" cy="662359"/>
            </a:xfrm>
            <a:prstGeom prst="line">
              <a:avLst/>
            </a:prstGeom>
            <a:ln w="6350">
              <a:solidFill>
                <a:schemeClr val="accent2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29"/>
            <p:cNvSpPr>
              <a:spLocks/>
            </p:cNvSpPr>
            <p:nvPr/>
          </p:nvSpPr>
          <p:spPr bwMode="auto">
            <a:xfrm>
              <a:off x="1382501" y="1936302"/>
              <a:ext cx="829543" cy="333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1600" dirty="0" smtClean="0">
                  <a:solidFill>
                    <a:schemeClr val="bg1"/>
                  </a:solidFill>
                  <a:ea typeface="ＭＳ Ｐゴシック" charset="0"/>
                  <a:cs typeface="Roboto condensed"/>
                  <a:sym typeface="Helvetica" charset="0"/>
                </a:rPr>
                <a:t>71M</a:t>
              </a:r>
              <a:endParaRPr lang="en-US" sz="1600" dirty="0">
                <a:solidFill>
                  <a:schemeClr val="bg1"/>
                </a:solidFill>
                <a:ea typeface="ＭＳ Ｐゴシック" charset="0"/>
                <a:cs typeface="Roboto condensed"/>
                <a:sym typeface="Helvetica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33240" y="1255688"/>
            <a:ext cx="628484" cy="1137996"/>
            <a:chOff x="2551815" y="1151394"/>
            <a:chExt cx="829543" cy="1502056"/>
          </a:xfrm>
        </p:grpSpPr>
        <p:sp>
          <p:nvSpPr>
            <p:cNvPr id="23" name="AutoShape 2"/>
            <p:cNvSpPr>
              <a:spLocks/>
            </p:cNvSpPr>
            <p:nvPr/>
          </p:nvSpPr>
          <p:spPr bwMode="auto">
            <a:xfrm>
              <a:off x="2935478" y="2544677"/>
              <a:ext cx="60329" cy="60332"/>
            </a:xfrm>
            <a:custGeom>
              <a:avLst/>
              <a:gdLst>
                <a:gd name="T0" fmla="*/ 2155266 w 21598"/>
                <a:gd name="T1" fmla="*/ 1077647 h 21598"/>
                <a:gd name="T2" fmla="*/ 2073241 w 21598"/>
                <a:gd name="T3" fmla="*/ 665212 h 21598"/>
                <a:gd name="T4" fmla="*/ 1839627 w 21598"/>
                <a:gd name="T5" fmla="*/ 315638 h 21598"/>
                <a:gd name="T6" fmla="*/ 1490054 w 21598"/>
                <a:gd name="T7" fmla="*/ 82024 h 21598"/>
                <a:gd name="T8" fmla="*/ 1077647 w 21598"/>
                <a:gd name="T9" fmla="*/ 0 h 21598"/>
                <a:gd name="T10" fmla="*/ 665212 w 21598"/>
                <a:gd name="T11" fmla="*/ 82024 h 21598"/>
                <a:gd name="T12" fmla="*/ 315638 w 21598"/>
                <a:gd name="T13" fmla="*/ 315638 h 21598"/>
                <a:gd name="T14" fmla="*/ 82024 w 21598"/>
                <a:gd name="T15" fmla="*/ 665212 h 21598"/>
                <a:gd name="T16" fmla="*/ 0 w 21598"/>
                <a:gd name="T17" fmla="*/ 1077647 h 21598"/>
                <a:gd name="T18" fmla="*/ 82024 w 21598"/>
                <a:gd name="T19" fmla="*/ 1490054 h 21598"/>
                <a:gd name="T20" fmla="*/ 315638 w 21598"/>
                <a:gd name="T21" fmla="*/ 1839627 h 21598"/>
                <a:gd name="T22" fmla="*/ 665212 w 21598"/>
                <a:gd name="T23" fmla="*/ 2073241 h 21598"/>
                <a:gd name="T24" fmla="*/ 1077647 w 21598"/>
                <a:gd name="T25" fmla="*/ 2155266 h 21598"/>
                <a:gd name="T26" fmla="*/ 1490054 w 21598"/>
                <a:gd name="T27" fmla="*/ 2073241 h 21598"/>
                <a:gd name="T28" fmla="*/ 1839627 w 21598"/>
                <a:gd name="T29" fmla="*/ 1839627 h 21598"/>
                <a:gd name="T30" fmla="*/ 2073241 w 21598"/>
                <a:gd name="T31" fmla="*/ 1490054 h 21598"/>
                <a:gd name="T32" fmla="*/ 2155266 w 21598"/>
                <a:gd name="T33" fmla="*/ 1077647 h 21598"/>
                <a:gd name="T34" fmla="*/ 2155266 w 21598"/>
                <a:gd name="T35" fmla="*/ 1077647 h 215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sp>
          <p:nvSpPr>
            <p:cNvPr id="24" name="AutoShape 3"/>
            <p:cNvSpPr>
              <a:spLocks/>
            </p:cNvSpPr>
            <p:nvPr/>
          </p:nvSpPr>
          <p:spPr bwMode="auto">
            <a:xfrm>
              <a:off x="2884232" y="2494904"/>
              <a:ext cx="158539" cy="158546"/>
            </a:xfrm>
            <a:custGeom>
              <a:avLst/>
              <a:gdLst>
                <a:gd name="T0" fmla="*/ 102785736 w 21598"/>
                <a:gd name="T1" fmla="*/ 51392901 h 21598"/>
                <a:gd name="T2" fmla="*/ 98874034 w 21598"/>
                <a:gd name="T3" fmla="*/ 31723603 h 21598"/>
                <a:gd name="T4" fmla="*/ 87732966 w 21598"/>
                <a:gd name="T5" fmla="*/ 15052770 h 21598"/>
                <a:gd name="T6" fmla="*/ 71062133 w 21598"/>
                <a:gd name="T7" fmla="*/ 3911702 h 21598"/>
                <a:gd name="T8" fmla="*/ 51392901 w 21598"/>
                <a:gd name="T9" fmla="*/ 0 h 21598"/>
                <a:gd name="T10" fmla="*/ 31723603 w 21598"/>
                <a:gd name="T11" fmla="*/ 3911702 h 21598"/>
                <a:gd name="T12" fmla="*/ 15052770 w 21598"/>
                <a:gd name="T13" fmla="*/ 15052770 h 21598"/>
                <a:gd name="T14" fmla="*/ 3911702 w 21598"/>
                <a:gd name="T15" fmla="*/ 31723603 h 21598"/>
                <a:gd name="T16" fmla="*/ 0 w 21598"/>
                <a:gd name="T17" fmla="*/ 51392901 h 21598"/>
                <a:gd name="T18" fmla="*/ 3911702 w 21598"/>
                <a:gd name="T19" fmla="*/ 71062133 h 21598"/>
                <a:gd name="T20" fmla="*/ 15052770 w 21598"/>
                <a:gd name="T21" fmla="*/ 87732966 h 21598"/>
                <a:gd name="T22" fmla="*/ 31723603 w 21598"/>
                <a:gd name="T23" fmla="*/ 98874034 h 21598"/>
                <a:gd name="T24" fmla="*/ 51392901 w 21598"/>
                <a:gd name="T25" fmla="*/ 102785736 h 21598"/>
                <a:gd name="T26" fmla="*/ 71062133 w 21598"/>
                <a:gd name="T27" fmla="*/ 98874034 h 21598"/>
                <a:gd name="T28" fmla="*/ 87732966 w 21598"/>
                <a:gd name="T29" fmla="*/ 87732966 h 21598"/>
                <a:gd name="T30" fmla="*/ 98874034 w 21598"/>
                <a:gd name="T31" fmla="*/ 71062133 h 21598"/>
                <a:gd name="T32" fmla="*/ 102785736 w 21598"/>
                <a:gd name="T33" fmla="*/ 51392901 h 21598"/>
                <a:gd name="T34" fmla="*/ 102785736 w 21598"/>
                <a:gd name="T35" fmla="*/ 51392901 h 215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noFill/>
            <a:ln w="6350" cap="flat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sp>
          <p:nvSpPr>
            <p:cNvPr id="25" name="AutoShape 14"/>
            <p:cNvSpPr>
              <a:spLocks/>
            </p:cNvSpPr>
            <p:nvPr/>
          </p:nvSpPr>
          <p:spPr bwMode="auto">
            <a:xfrm>
              <a:off x="2651006" y="1151394"/>
              <a:ext cx="636286" cy="728284"/>
            </a:xfrm>
            <a:custGeom>
              <a:avLst/>
              <a:gdLst>
                <a:gd name="T0" fmla="*/ 2147483647 w 21600"/>
                <a:gd name="T1" fmla="*/ 2033175307 h 21600"/>
                <a:gd name="T2" fmla="*/ 1353391700 w 21600"/>
                <a:gd name="T3" fmla="*/ 0 h 21600"/>
                <a:gd name="T4" fmla="*/ 0 w 21600"/>
                <a:gd name="T5" fmla="*/ 2033175307 h 21600"/>
                <a:gd name="T6" fmla="*/ 1140106225 w 21600"/>
                <a:gd name="T7" fmla="*/ 2147483647 h 21600"/>
                <a:gd name="T8" fmla="*/ 1353391700 w 21600"/>
                <a:gd name="T9" fmla="*/ 2147483647 h 21600"/>
                <a:gd name="T10" fmla="*/ 1566677513 w 21600"/>
                <a:gd name="T11" fmla="*/ 2147483647 h 21600"/>
                <a:gd name="T12" fmla="*/ 2147483647 w 21600"/>
                <a:gd name="T13" fmla="*/ 2033175307 h 21600"/>
                <a:gd name="T14" fmla="*/ 2147483647 w 21600"/>
                <a:gd name="T15" fmla="*/ 203317530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9455"/>
                  </a:moveTo>
                  <a:cubicBezTo>
                    <a:pt x="21600" y="4233"/>
                    <a:pt x="16765" y="0"/>
                    <a:pt x="10800" y="0"/>
                  </a:cubicBezTo>
                  <a:cubicBezTo>
                    <a:pt x="4835" y="0"/>
                    <a:pt x="0" y="4233"/>
                    <a:pt x="0" y="9455"/>
                  </a:cubicBezTo>
                  <a:cubicBezTo>
                    <a:pt x="0" y="14168"/>
                    <a:pt x="3944" y="18065"/>
                    <a:pt x="9098" y="18781"/>
                  </a:cubicBezTo>
                  <a:cubicBezTo>
                    <a:pt x="10099" y="19261"/>
                    <a:pt x="10800" y="20340"/>
                    <a:pt x="10800" y="21600"/>
                  </a:cubicBezTo>
                  <a:cubicBezTo>
                    <a:pt x="10800" y="20340"/>
                    <a:pt x="11501" y="19261"/>
                    <a:pt x="12502" y="18781"/>
                  </a:cubicBezTo>
                  <a:cubicBezTo>
                    <a:pt x="17656" y="18065"/>
                    <a:pt x="21600" y="14169"/>
                    <a:pt x="21600" y="9455"/>
                  </a:cubicBezTo>
                  <a:close/>
                  <a:moveTo>
                    <a:pt x="21600" y="9455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2966587" y="1955352"/>
              <a:ext cx="0" cy="470348"/>
            </a:xfrm>
            <a:prstGeom prst="line">
              <a:avLst/>
            </a:prstGeom>
            <a:ln w="6350">
              <a:solidFill>
                <a:schemeClr val="accent3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129"/>
            <p:cNvSpPr>
              <a:spLocks/>
            </p:cNvSpPr>
            <p:nvPr/>
          </p:nvSpPr>
          <p:spPr bwMode="auto">
            <a:xfrm>
              <a:off x="2551815" y="1258710"/>
              <a:ext cx="829543" cy="333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1600" dirty="0" smtClean="0">
                  <a:solidFill>
                    <a:schemeClr val="bg1"/>
                  </a:solidFill>
                  <a:ea typeface="ＭＳ Ｐゴシック" charset="0"/>
                  <a:cs typeface="Roboto condensed"/>
                  <a:sym typeface="Helvetica" charset="0"/>
                </a:rPr>
                <a:t>42M</a:t>
              </a:r>
              <a:endParaRPr lang="en-US" sz="1600" dirty="0">
                <a:solidFill>
                  <a:schemeClr val="bg1"/>
                </a:solidFill>
                <a:ea typeface="ＭＳ Ｐゴシック" charset="0"/>
                <a:cs typeface="Roboto condensed"/>
                <a:sym typeface="Helvetica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825534" y="1760867"/>
            <a:ext cx="628484" cy="1163510"/>
            <a:chOff x="3562613" y="1510576"/>
            <a:chExt cx="829543" cy="1535730"/>
          </a:xfrm>
        </p:grpSpPr>
        <p:sp>
          <p:nvSpPr>
            <p:cNvPr id="31" name="AutoShape 8"/>
            <p:cNvSpPr>
              <a:spLocks/>
            </p:cNvSpPr>
            <p:nvPr/>
          </p:nvSpPr>
          <p:spPr bwMode="auto">
            <a:xfrm>
              <a:off x="3945635" y="2937532"/>
              <a:ext cx="60329" cy="60332"/>
            </a:xfrm>
            <a:custGeom>
              <a:avLst/>
              <a:gdLst>
                <a:gd name="T0" fmla="*/ 2155266 w 21598"/>
                <a:gd name="T1" fmla="*/ 1077647 h 21598"/>
                <a:gd name="T2" fmla="*/ 2073241 w 21598"/>
                <a:gd name="T3" fmla="*/ 665212 h 21598"/>
                <a:gd name="T4" fmla="*/ 1839627 w 21598"/>
                <a:gd name="T5" fmla="*/ 315638 h 21598"/>
                <a:gd name="T6" fmla="*/ 1490054 w 21598"/>
                <a:gd name="T7" fmla="*/ 82024 h 21598"/>
                <a:gd name="T8" fmla="*/ 1077647 w 21598"/>
                <a:gd name="T9" fmla="*/ 0 h 21598"/>
                <a:gd name="T10" fmla="*/ 665212 w 21598"/>
                <a:gd name="T11" fmla="*/ 82024 h 21598"/>
                <a:gd name="T12" fmla="*/ 315638 w 21598"/>
                <a:gd name="T13" fmla="*/ 315638 h 21598"/>
                <a:gd name="T14" fmla="*/ 82024 w 21598"/>
                <a:gd name="T15" fmla="*/ 665212 h 21598"/>
                <a:gd name="T16" fmla="*/ 0 w 21598"/>
                <a:gd name="T17" fmla="*/ 1077647 h 21598"/>
                <a:gd name="T18" fmla="*/ 82024 w 21598"/>
                <a:gd name="T19" fmla="*/ 1490054 h 21598"/>
                <a:gd name="T20" fmla="*/ 315638 w 21598"/>
                <a:gd name="T21" fmla="*/ 1839627 h 21598"/>
                <a:gd name="T22" fmla="*/ 665212 w 21598"/>
                <a:gd name="T23" fmla="*/ 2073241 h 21598"/>
                <a:gd name="T24" fmla="*/ 1077647 w 21598"/>
                <a:gd name="T25" fmla="*/ 2155266 h 21598"/>
                <a:gd name="T26" fmla="*/ 1490054 w 21598"/>
                <a:gd name="T27" fmla="*/ 2073241 h 21598"/>
                <a:gd name="T28" fmla="*/ 1839627 w 21598"/>
                <a:gd name="T29" fmla="*/ 1839627 h 21598"/>
                <a:gd name="T30" fmla="*/ 2073241 w 21598"/>
                <a:gd name="T31" fmla="*/ 1490054 h 21598"/>
                <a:gd name="T32" fmla="*/ 2155266 w 21598"/>
                <a:gd name="T33" fmla="*/ 1077647 h 21598"/>
                <a:gd name="T34" fmla="*/ 2155266 w 21598"/>
                <a:gd name="T35" fmla="*/ 1077647 h 215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rgbClr val="4E5663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sp>
          <p:nvSpPr>
            <p:cNvPr id="32" name="AutoShape 9"/>
            <p:cNvSpPr>
              <a:spLocks/>
            </p:cNvSpPr>
            <p:nvPr/>
          </p:nvSpPr>
          <p:spPr bwMode="auto">
            <a:xfrm>
              <a:off x="3894389" y="2887760"/>
              <a:ext cx="158539" cy="158546"/>
            </a:xfrm>
            <a:custGeom>
              <a:avLst/>
              <a:gdLst>
                <a:gd name="T0" fmla="*/ 102785736 w 21598"/>
                <a:gd name="T1" fmla="*/ 51392901 h 21598"/>
                <a:gd name="T2" fmla="*/ 98874034 w 21598"/>
                <a:gd name="T3" fmla="*/ 31723603 h 21598"/>
                <a:gd name="T4" fmla="*/ 87732966 w 21598"/>
                <a:gd name="T5" fmla="*/ 15052770 h 21598"/>
                <a:gd name="T6" fmla="*/ 71062133 w 21598"/>
                <a:gd name="T7" fmla="*/ 3911702 h 21598"/>
                <a:gd name="T8" fmla="*/ 51392901 w 21598"/>
                <a:gd name="T9" fmla="*/ 0 h 21598"/>
                <a:gd name="T10" fmla="*/ 31723603 w 21598"/>
                <a:gd name="T11" fmla="*/ 3911702 h 21598"/>
                <a:gd name="T12" fmla="*/ 15052770 w 21598"/>
                <a:gd name="T13" fmla="*/ 15052770 h 21598"/>
                <a:gd name="T14" fmla="*/ 3911702 w 21598"/>
                <a:gd name="T15" fmla="*/ 31723603 h 21598"/>
                <a:gd name="T16" fmla="*/ 0 w 21598"/>
                <a:gd name="T17" fmla="*/ 51392901 h 21598"/>
                <a:gd name="T18" fmla="*/ 3911702 w 21598"/>
                <a:gd name="T19" fmla="*/ 71062133 h 21598"/>
                <a:gd name="T20" fmla="*/ 15052770 w 21598"/>
                <a:gd name="T21" fmla="*/ 87732966 h 21598"/>
                <a:gd name="T22" fmla="*/ 31723603 w 21598"/>
                <a:gd name="T23" fmla="*/ 98874034 h 21598"/>
                <a:gd name="T24" fmla="*/ 51392901 w 21598"/>
                <a:gd name="T25" fmla="*/ 102785736 h 21598"/>
                <a:gd name="T26" fmla="*/ 71062133 w 21598"/>
                <a:gd name="T27" fmla="*/ 98874034 h 21598"/>
                <a:gd name="T28" fmla="*/ 87732966 w 21598"/>
                <a:gd name="T29" fmla="*/ 87732966 h 21598"/>
                <a:gd name="T30" fmla="*/ 98874034 w 21598"/>
                <a:gd name="T31" fmla="*/ 71062133 h 21598"/>
                <a:gd name="T32" fmla="*/ 102785736 w 21598"/>
                <a:gd name="T33" fmla="*/ 51392901 h 21598"/>
                <a:gd name="T34" fmla="*/ 102785736 w 21598"/>
                <a:gd name="T35" fmla="*/ 51392901 h 215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noFill/>
            <a:ln w="6350" cap="flat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sp>
          <p:nvSpPr>
            <p:cNvPr id="33" name="AutoShape 13"/>
            <p:cNvSpPr>
              <a:spLocks/>
            </p:cNvSpPr>
            <p:nvPr/>
          </p:nvSpPr>
          <p:spPr bwMode="auto">
            <a:xfrm>
              <a:off x="3661164" y="1510576"/>
              <a:ext cx="636286" cy="728284"/>
            </a:xfrm>
            <a:custGeom>
              <a:avLst/>
              <a:gdLst>
                <a:gd name="T0" fmla="*/ 2147483647 w 21600"/>
                <a:gd name="T1" fmla="*/ 2033175307 h 21600"/>
                <a:gd name="T2" fmla="*/ 1353391700 w 21600"/>
                <a:gd name="T3" fmla="*/ 0 h 21600"/>
                <a:gd name="T4" fmla="*/ 0 w 21600"/>
                <a:gd name="T5" fmla="*/ 2033175307 h 21600"/>
                <a:gd name="T6" fmla="*/ 1140106225 w 21600"/>
                <a:gd name="T7" fmla="*/ 2147483647 h 21600"/>
                <a:gd name="T8" fmla="*/ 1353391700 w 21600"/>
                <a:gd name="T9" fmla="*/ 2147483647 h 21600"/>
                <a:gd name="T10" fmla="*/ 1566677513 w 21600"/>
                <a:gd name="T11" fmla="*/ 2147483647 h 21600"/>
                <a:gd name="T12" fmla="*/ 2147483647 w 21600"/>
                <a:gd name="T13" fmla="*/ 2033175307 h 21600"/>
                <a:gd name="T14" fmla="*/ 2147483647 w 21600"/>
                <a:gd name="T15" fmla="*/ 203317530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9455"/>
                  </a:moveTo>
                  <a:cubicBezTo>
                    <a:pt x="21600" y="4233"/>
                    <a:pt x="16765" y="0"/>
                    <a:pt x="10800" y="0"/>
                  </a:cubicBezTo>
                  <a:cubicBezTo>
                    <a:pt x="4835" y="0"/>
                    <a:pt x="0" y="4233"/>
                    <a:pt x="0" y="9455"/>
                  </a:cubicBezTo>
                  <a:cubicBezTo>
                    <a:pt x="0" y="14168"/>
                    <a:pt x="3944" y="18065"/>
                    <a:pt x="9098" y="18781"/>
                  </a:cubicBezTo>
                  <a:cubicBezTo>
                    <a:pt x="10099" y="19261"/>
                    <a:pt x="10800" y="20340"/>
                    <a:pt x="10800" y="21600"/>
                  </a:cubicBezTo>
                  <a:cubicBezTo>
                    <a:pt x="10800" y="20340"/>
                    <a:pt x="11501" y="19261"/>
                    <a:pt x="12502" y="18781"/>
                  </a:cubicBezTo>
                  <a:cubicBezTo>
                    <a:pt x="17656" y="18065"/>
                    <a:pt x="21600" y="14169"/>
                    <a:pt x="21600" y="9455"/>
                  </a:cubicBezTo>
                  <a:close/>
                  <a:moveTo>
                    <a:pt x="21600" y="9455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1600">
                <a:cs typeface="Roboto condensed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V="1">
              <a:off x="3977385" y="2283310"/>
              <a:ext cx="0" cy="533633"/>
            </a:xfrm>
            <a:prstGeom prst="line">
              <a:avLst/>
            </a:prstGeom>
            <a:ln w="6350">
              <a:solidFill>
                <a:schemeClr val="tx2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129"/>
            <p:cNvSpPr>
              <a:spLocks/>
            </p:cNvSpPr>
            <p:nvPr/>
          </p:nvSpPr>
          <p:spPr bwMode="auto">
            <a:xfrm>
              <a:off x="3562613" y="1626456"/>
              <a:ext cx="829543" cy="333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r>
                <a:rPr lang="en-US" sz="1600" dirty="0" smtClean="0">
                  <a:solidFill>
                    <a:schemeClr val="bg1"/>
                  </a:solidFill>
                  <a:ea typeface="ＭＳ Ｐゴシック" charset="0"/>
                  <a:cs typeface="Roboto condensed"/>
                  <a:sym typeface="Helvetica" charset="0"/>
                </a:rPr>
                <a:t>25M</a:t>
              </a:r>
              <a:endParaRPr lang="en-US" sz="1600" dirty="0">
                <a:solidFill>
                  <a:schemeClr val="bg1"/>
                </a:solidFill>
                <a:ea typeface="ＭＳ Ｐゴシック" charset="0"/>
                <a:cs typeface="Roboto condensed"/>
                <a:sym typeface="Helvetica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875859" y="2178190"/>
            <a:ext cx="1142630" cy="1058676"/>
            <a:chOff x="4511777" y="2330149"/>
            <a:chExt cx="829543" cy="768593"/>
          </a:xfrm>
        </p:grpSpPr>
        <p:sp>
          <p:nvSpPr>
            <p:cNvPr id="41" name="AutoShape 12"/>
            <p:cNvSpPr>
              <a:spLocks/>
            </p:cNvSpPr>
            <p:nvPr/>
          </p:nvSpPr>
          <p:spPr bwMode="auto">
            <a:xfrm>
              <a:off x="4588488" y="2330149"/>
              <a:ext cx="672878" cy="76859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9455"/>
                  </a:moveTo>
                  <a:cubicBezTo>
                    <a:pt x="21600" y="4233"/>
                    <a:pt x="16765" y="0"/>
                    <a:pt x="10800" y="0"/>
                  </a:cubicBezTo>
                  <a:cubicBezTo>
                    <a:pt x="4835" y="0"/>
                    <a:pt x="0" y="4233"/>
                    <a:pt x="0" y="9455"/>
                  </a:cubicBezTo>
                  <a:cubicBezTo>
                    <a:pt x="0" y="14168"/>
                    <a:pt x="3944" y="18065"/>
                    <a:pt x="9098" y="18781"/>
                  </a:cubicBezTo>
                  <a:cubicBezTo>
                    <a:pt x="10099" y="19261"/>
                    <a:pt x="10800" y="20340"/>
                    <a:pt x="10800" y="21600"/>
                  </a:cubicBezTo>
                  <a:cubicBezTo>
                    <a:pt x="10800" y="20340"/>
                    <a:pt x="11501" y="19261"/>
                    <a:pt x="12502" y="18781"/>
                  </a:cubicBezTo>
                  <a:cubicBezTo>
                    <a:pt x="17656" y="18065"/>
                    <a:pt x="21600" y="14168"/>
                    <a:pt x="21600" y="9455"/>
                  </a:cubicBezTo>
                  <a:close/>
                  <a:moveTo>
                    <a:pt x="21600" y="9455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4511777" y="2465989"/>
              <a:ext cx="829543" cy="400321"/>
              <a:chOff x="1015297" y="1394015"/>
              <a:chExt cx="829543" cy="400321"/>
            </a:xfrm>
          </p:grpSpPr>
          <p:sp>
            <p:nvSpPr>
              <p:cNvPr id="44" name="Rectangle 129"/>
              <p:cNvSpPr>
                <a:spLocks/>
              </p:cNvSpPr>
              <p:nvPr/>
            </p:nvSpPr>
            <p:spPr bwMode="auto">
              <a:xfrm>
                <a:off x="1015297" y="1394015"/>
                <a:ext cx="829543" cy="333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r>
                  <a:rPr lang="en-US" dirty="0">
                    <a:solidFill>
                      <a:schemeClr val="bg1"/>
                    </a:solidFill>
                    <a:latin typeface="Roboto condensed"/>
                    <a:ea typeface="ＭＳ Ｐゴシック" charset="0"/>
                    <a:cs typeface="Roboto condensed"/>
                    <a:sym typeface="Helvetica" charset="0"/>
                  </a:rPr>
                  <a:t>5</a:t>
                </a:r>
                <a:r>
                  <a:rPr lang="en-US" dirty="0" smtClean="0">
                    <a:solidFill>
                      <a:schemeClr val="bg1"/>
                    </a:solidFill>
                    <a:latin typeface="Roboto condensed"/>
                    <a:ea typeface="ＭＳ Ｐゴシック" charset="0"/>
                    <a:cs typeface="Roboto condensed"/>
                    <a:sym typeface="Helvetica" charset="0"/>
                  </a:rPr>
                  <a:t>5M</a:t>
                </a:r>
                <a:endParaRPr lang="en-US" dirty="0">
                  <a:solidFill>
                    <a:schemeClr val="bg1"/>
                  </a:solidFill>
                  <a:latin typeface="Roboto condensed"/>
                  <a:ea typeface="ＭＳ Ｐゴシック" charset="0"/>
                  <a:cs typeface="Roboto condensed"/>
                  <a:sym typeface="Helvetica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104318" y="1578892"/>
                <a:ext cx="63628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sz="600" dirty="0" smtClean="0">
                    <a:solidFill>
                      <a:srgbClr val="FFFFFF">
                        <a:alpha val="70000"/>
                      </a:srgbClr>
                    </a:solidFill>
                    <a:latin typeface="Roboto condensed"/>
                    <a:cs typeface="Roboto condensed"/>
                  </a:rPr>
                  <a:t>p/Month</a:t>
                </a:r>
                <a:endParaRPr lang="en-US" sz="600" dirty="0">
                  <a:solidFill>
                    <a:srgbClr val="FFFFFF">
                      <a:alpha val="70000"/>
                    </a:srgbClr>
                  </a:solidFill>
                  <a:latin typeface="Roboto condensed"/>
                  <a:cs typeface="Roboto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112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29</a:t>
            </a:fld>
            <a:endParaRPr lang="en-US"/>
          </a:p>
        </p:txBody>
      </p:sp>
      <p:sp>
        <p:nvSpPr>
          <p:cNvPr id="5" name="Freeform 9"/>
          <p:cNvSpPr>
            <a:spLocks/>
          </p:cNvSpPr>
          <p:nvPr/>
        </p:nvSpPr>
        <p:spPr bwMode="auto">
          <a:xfrm>
            <a:off x="2888170" y="1270046"/>
            <a:ext cx="1966670" cy="1659813"/>
          </a:xfrm>
          <a:custGeom>
            <a:avLst/>
            <a:gdLst/>
            <a:ahLst/>
            <a:cxnLst>
              <a:cxn ang="0">
                <a:pos x="372" y="215"/>
              </a:cxn>
              <a:cxn ang="0">
                <a:pos x="372" y="215"/>
              </a:cxn>
              <a:cxn ang="0">
                <a:pos x="260" y="262"/>
              </a:cxn>
              <a:cxn ang="0">
                <a:pos x="214" y="373"/>
              </a:cxn>
              <a:cxn ang="0">
                <a:pos x="214" y="375"/>
              </a:cxn>
              <a:cxn ang="0">
                <a:pos x="158" y="375"/>
              </a:cxn>
              <a:cxn ang="0">
                <a:pos x="167" y="368"/>
              </a:cxn>
              <a:cxn ang="0">
                <a:pos x="179" y="340"/>
              </a:cxn>
              <a:cxn ang="0">
                <a:pos x="167" y="311"/>
              </a:cxn>
              <a:cxn ang="0">
                <a:pos x="138" y="299"/>
              </a:cxn>
              <a:cxn ang="0">
                <a:pos x="109" y="311"/>
              </a:cxn>
              <a:cxn ang="0">
                <a:pos x="97" y="340"/>
              </a:cxn>
              <a:cxn ang="0">
                <a:pos x="109" y="368"/>
              </a:cxn>
              <a:cxn ang="0">
                <a:pos x="118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7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21"/>
              </a:cxn>
              <a:cxn ang="0">
                <a:pos x="375" y="117"/>
              </a:cxn>
              <a:cxn ang="0">
                <a:pos x="404" y="105"/>
              </a:cxn>
              <a:cxn ang="0">
                <a:pos x="433" y="117"/>
              </a:cxn>
              <a:cxn ang="0">
                <a:pos x="445" y="145"/>
              </a:cxn>
              <a:cxn ang="0">
                <a:pos x="433" y="174"/>
              </a:cxn>
              <a:cxn ang="0">
                <a:pos x="404" y="186"/>
              </a:cxn>
              <a:cxn ang="0">
                <a:pos x="375" y="174"/>
              </a:cxn>
              <a:cxn ang="0">
                <a:pos x="372" y="170"/>
              </a:cxn>
              <a:cxn ang="0">
                <a:pos x="372" y="215"/>
              </a:cxn>
            </a:cxnLst>
            <a:rect l="0" t="0" r="r" b="b"/>
            <a:pathLst>
              <a:path w="445" h="375">
                <a:moveTo>
                  <a:pt x="372" y="215"/>
                </a:moveTo>
                <a:cubicBezTo>
                  <a:pt x="372" y="215"/>
                  <a:pt x="372" y="215"/>
                  <a:pt x="372" y="215"/>
                </a:cubicBezTo>
                <a:cubicBezTo>
                  <a:pt x="328" y="215"/>
                  <a:pt x="291" y="231"/>
                  <a:pt x="260" y="262"/>
                </a:cubicBezTo>
                <a:cubicBezTo>
                  <a:pt x="229" y="292"/>
                  <a:pt x="214" y="330"/>
                  <a:pt x="214" y="373"/>
                </a:cubicBezTo>
                <a:cubicBezTo>
                  <a:pt x="214" y="374"/>
                  <a:pt x="214" y="375"/>
                  <a:pt x="214" y="375"/>
                </a:cubicBezTo>
                <a:cubicBezTo>
                  <a:pt x="158" y="375"/>
                  <a:pt x="158" y="375"/>
                  <a:pt x="158" y="375"/>
                </a:cubicBezTo>
                <a:cubicBezTo>
                  <a:pt x="161" y="373"/>
                  <a:pt x="164" y="371"/>
                  <a:pt x="167" y="368"/>
                </a:cubicBezTo>
                <a:cubicBezTo>
                  <a:pt x="175" y="360"/>
                  <a:pt x="179" y="351"/>
                  <a:pt x="179" y="340"/>
                </a:cubicBezTo>
                <a:cubicBezTo>
                  <a:pt x="179" y="328"/>
                  <a:pt x="175" y="319"/>
                  <a:pt x="167" y="311"/>
                </a:cubicBezTo>
                <a:cubicBezTo>
                  <a:pt x="159" y="303"/>
                  <a:pt x="149" y="299"/>
                  <a:pt x="138" y="299"/>
                </a:cubicBezTo>
                <a:cubicBezTo>
                  <a:pt x="127" y="299"/>
                  <a:pt x="117" y="303"/>
                  <a:pt x="109" y="311"/>
                </a:cubicBezTo>
                <a:cubicBezTo>
                  <a:pt x="101" y="319"/>
                  <a:pt x="97" y="328"/>
                  <a:pt x="97" y="340"/>
                </a:cubicBezTo>
                <a:cubicBezTo>
                  <a:pt x="97" y="351"/>
                  <a:pt x="101" y="360"/>
                  <a:pt x="109" y="368"/>
                </a:cubicBezTo>
                <a:cubicBezTo>
                  <a:pt x="112" y="371"/>
                  <a:pt x="115" y="373"/>
                  <a:pt x="118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2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7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92" y="120"/>
                  <a:pt x="99" y="112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206" y="107"/>
                  <a:pt x="224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3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21"/>
                  <a:pt x="372" y="121"/>
                  <a:pt x="372" y="121"/>
                </a:cubicBezTo>
                <a:cubicBezTo>
                  <a:pt x="373" y="119"/>
                  <a:pt x="374" y="118"/>
                  <a:pt x="375" y="117"/>
                </a:cubicBezTo>
                <a:cubicBezTo>
                  <a:pt x="383" y="109"/>
                  <a:pt x="393" y="105"/>
                  <a:pt x="404" y="105"/>
                </a:cubicBezTo>
                <a:cubicBezTo>
                  <a:pt x="415" y="105"/>
                  <a:pt x="425" y="109"/>
                  <a:pt x="433" y="117"/>
                </a:cubicBezTo>
                <a:cubicBezTo>
                  <a:pt x="441" y="125"/>
                  <a:pt x="445" y="134"/>
                  <a:pt x="445" y="145"/>
                </a:cubicBezTo>
                <a:cubicBezTo>
                  <a:pt x="445" y="157"/>
                  <a:pt x="441" y="166"/>
                  <a:pt x="433" y="174"/>
                </a:cubicBezTo>
                <a:cubicBezTo>
                  <a:pt x="425" y="182"/>
                  <a:pt x="415" y="186"/>
                  <a:pt x="404" y="186"/>
                </a:cubicBezTo>
                <a:cubicBezTo>
                  <a:pt x="393" y="186"/>
                  <a:pt x="383" y="182"/>
                  <a:pt x="375" y="174"/>
                </a:cubicBezTo>
                <a:cubicBezTo>
                  <a:pt x="374" y="173"/>
                  <a:pt x="373" y="172"/>
                  <a:pt x="372" y="170"/>
                </a:cubicBezTo>
                <a:lnTo>
                  <a:pt x="372" y="215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4532291" y="1264815"/>
            <a:ext cx="1652840" cy="1975387"/>
          </a:xfrm>
          <a:custGeom>
            <a:avLst/>
            <a:gdLst/>
            <a:ahLst/>
            <a:cxnLst>
              <a:cxn ang="0">
                <a:pos x="314" y="376"/>
              </a:cxn>
              <a:cxn ang="0">
                <a:pos x="256" y="376"/>
              </a:cxn>
              <a:cxn ang="0">
                <a:pos x="257" y="377"/>
              </a:cxn>
              <a:cxn ang="0">
                <a:pos x="269" y="406"/>
              </a:cxn>
              <a:cxn ang="0">
                <a:pos x="257" y="434"/>
              </a:cxn>
              <a:cxn ang="0">
                <a:pos x="228" y="446"/>
              </a:cxn>
              <a:cxn ang="0">
                <a:pos x="200" y="434"/>
              </a:cxn>
              <a:cxn ang="0">
                <a:pos x="188" y="406"/>
              </a:cxn>
              <a:cxn ang="0">
                <a:pos x="200" y="377"/>
              </a:cxn>
              <a:cxn ang="0">
                <a:pos x="200" y="376"/>
              </a:cxn>
              <a:cxn ang="0">
                <a:pos x="158" y="376"/>
              </a:cxn>
              <a:cxn ang="0">
                <a:pos x="158" y="374"/>
              </a:cxn>
              <a:cxn ang="0">
                <a:pos x="111" y="263"/>
              </a:cxn>
              <a:cxn ang="0">
                <a:pos x="0" y="216"/>
              </a:cxn>
              <a:cxn ang="0">
                <a:pos x="0" y="171"/>
              </a:cxn>
              <a:cxn ang="0">
                <a:pos x="3" y="175"/>
              </a:cxn>
              <a:cxn ang="0">
                <a:pos x="32" y="187"/>
              </a:cxn>
              <a:cxn ang="0">
                <a:pos x="61" y="175"/>
              </a:cxn>
              <a:cxn ang="0">
                <a:pos x="73" y="146"/>
              </a:cxn>
              <a:cxn ang="0">
                <a:pos x="61" y="118"/>
              </a:cxn>
              <a:cxn ang="0">
                <a:pos x="32" y="106"/>
              </a:cxn>
              <a:cxn ang="0">
                <a:pos x="3" y="118"/>
              </a:cxn>
              <a:cxn ang="0">
                <a:pos x="0" y="122"/>
              </a:cxn>
              <a:cxn ang="0">
                <a:pos x="0" y="61"/>
              </a:cxn>
              <a:cxn ang="0">
                <a:pos x="2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6" y="120"/>
              </a:cxn>
              <a:cxn ang="0">
                <a:pos x="246" y="84"/>
              </a:cxn>
              <a:cxn ang="0">
                <a:pos x="270" y="106"/>
              </a:cxn>
              <a:cxn ang="0">
                <a:pos x="288" y="126"/>
              </a:cxn>
              <a:cxn ang="0">
                <a:pos x="252" y="186"/>
              </a:cxn>
              <a:cxn ang="0">
                <a:pos x="288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</a:cxnLst>
            <a:rect l="0" t="0" r="r" b="b"/>
            <a:pathLst>
              <a:path w="374" h="446">
                <a:moveTo>
                  <a:pt x="314" y="376"/>
                </a:moveTo>
                <a:cubicBezTo>
                  <a:pt x="256" y="376"/>
                  <a:pt x="256" y="376"/>
                  <a:pt x="256" y="376"/>
                </a:cubicBezTo>
                <a:cubicBezTo>
                  <a:pt x="256" y="376"/>
                  <a:pt x="257" y="377"/>
                  <a:pt x="257" y="377"/>
                </a:cubicBezTo>
                <a:cubicBezTo>
                  <a:pt x="265" y="385"/>
                  <a:pt x="269" y="395"/>
                  <a:pt x="269" y="406"/>
                </a:cubicBezTo>
                <a:cubicBezTo>
                  <a:pt x="269" y="417"/>
                  <a:pt x="265" y="427"/>
                  <a:pt x="257" y="434"/>
                </a:cubicBezTo>
                <a:cubicBezTo>
                  <a:pt x="249" y="442"/>
                  <a:pt x="240" y="446"/>
                  <a:pt x="228" y="446"/>
                </a:cubicBezTo>
                <a:cubicBezTo>
                  <a:pt x="217" y="446"/>
                  <a:pt x="208" y="442"/>
                  <a:pt x="200" y="434"/>
                </a:cubicBezTo>
                <a:cubicBezTo>
                  <a:pt x="192" y="427"/>
                  <a:pt x="188" y="417"/>
                  <a:pt x="188" y="406"/>
                </a:cubicBezTo>
                <a:cubicBezTo>
                  <a:pt x="188" y="395"/>
                  <a:pt x="192" y="385"/>
                  <a:pt x="200" y="377"/>
                </a:cubicBezTo>
                <a:cubicBezTo>
                  <a:pt x="200" y="377"/>
                  <a:pt x="200" y="376"/>
                  <a:pt x="200" y="376"/>
                </a:cubicBezTo>
                <a:cubicBezTo>
                  <a:pt x="158" y="376"/>
                  <a:pt x="158" y="376"/>
                  <a:pt x="158" y="376"/>
                </a:cubicBezTo>
                <a:cubicBezTo>
                  <a:pt x="158" y="376"/>
                  <a:pt x="158" y="375"/>
                  <a:pt x="158" y="374"/>
                </a:cubicBezTo>
                <a:cubicBezTo>
                  <a:pt x="158" y="331"/>
                  <a:pt x="142" y="293"/>
                  <a:pt x="111" y="263"/>
                </a:cubicBezTo>
                <a:cubicBezTo>
                  <a:pt x="81" y="232"/>
                  <a:pt x="43" y="216"/>
                  <a:pt x="0" y="216"/>
                </a:cubicBezTo>
                <a:cubicBezTo>
                  <a:pt x="0" y="171"/>
                  <a:pt x="0" y="171"/>
                  <a:pt x="0" y="171"/>
                </a:cubicBezTo>
                <a:cubicBezTo>
                  <a:pt x="1" y="173"/>
                  <a:pt x="2" y="174"/>
                  <a:pt x="3" y="175"/>
                </a:cubicBezTo>
                <a:cubicBezTo>
                  <a:pt x="11" y="183"/>
                  <a:pt x="21" y="187"/>
                  <a:pt x="32" y="187"/>
                </a:cubicBezTo>
                <a:cubicBezTo>
                  <a:pt x="43" y="187"/>
                  <a:pt x="53" y="183"/>
                  <a:pt x="61" y="175"/>
                </a:cubicBezTo>
                <a:cubicBezTo>
                  <a:pt x="69" y="167"/>
                  <a:pt x="73" y="158"/>
                  <a:pt x="73" y="146"/>
                </a:cubicBezTo>
                <a:cubicBezTo>
                  <a:pt x="73" y="135"/>
                  <a:pt x="69" y="126"/>
                  <a:pt x="61" y="118"/>
                </a:cubicBezTo>
                <a:cubicBezTo>
                  <a:pt x="53" y="110"/>
                  <a:pt x="43" y="106"/>
                  <a:pt x="32" y="106"/>
                </a:cubicBezTo>
                <a:cubicBezTo>
                  <a:pt x="21" y="106"/>
                  <a:pt x="11" y="110"/>
                  <a:pt x="3" y="118"/>
                </a:cubicBezTo>
                <a:cubicBezTo>
                  <a:pt x="2" y="119"/>
                  <a:pt x="1" y="120"/>
                  <a:pt x="0" y="122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1"/>
                  <a:pt x="1" y="61"/>
                  <a:pt x="2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7" y="95"/>
                  <a:pt x="167" y="106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70" y="106"/>
                </a:cubicBezTo>
                <a:cubicBezTo>
                  <a:pt x="276" y="113"/>
                  <a:pt x="282" y="119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8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4204513" y="2929859"/>
            <a:ext cx="1985849" cy="1644122"/>
          </a:xfrm>
          <a:custGeom>
            <a:avLst/>
            <a:gdLst/>
            <a:ahLst/>
            <a:cxnLst>
              <a:cxn ang="0">
                <a:pos x="74" y="156"/>
              </a:cxn>
              <a:cxn ang="0">
                <a:pos x="185" y="110"/>
              </a:cxn>
              <a:cxn ang="0">
                <a:pos x="232" y="0"/>
              </a:cxn>
              <a:cxn ang="0">
                <a:pos x="274" y="0"/>
              </a:cxn>
              <a:cxn ang="0">
                <a:pos x="274" y="1"/>
              </a:cxn>
              <a:cxn ang="0">
                <a:pos x="262" y="30"/>
              </a:cxn>
              <a:cxn ang="0">
                <a:pos x="274" y="58"/>
              </a:cxn>
              <a:cxn ang="0">
                <a:pos x="302" y="70"/>
              </a:cxn>
              <a:cxn ang="0">
                <a:pos x="331" y="58"/>
              </a:cxn>
              <a:cxn ang="0">
                <a:pos x="343" y="30"/>
              </a:cxn>
              <a:cxn ang="0">
                <a:pos x="331" y="1"/>
              </a:cxn>
              <a:cxn ang="0">
                <a:pos x="330" y="0"/>
              </a:cxn>
              <a:cxn ang="0">
                <a:pos x="388" y="0"/>
              </a:cxn>
              <a:cxn ang="0">
                <a:pos x="387" y="32"/>
              </a:cxn>
              <a:cxn ang="0">
                <a:pos x="449" y="66"/>
              </a:cxn>
              <a:cxn ang="0">
                <a:pos x="435" y="121"/>
              </a:cxn>
              <a:cxn ang="0">
                <a:pos x="362" y="125"/>
              </a:cxn>
              <a:cxn ang="0">
                <a:pos x="328" y="183"/>
              </a:cxn>
              <a:cxn ang="0">
                <a:pos x="365" y="243"/>
              </a:cxn>
              <a:cxn ang="0">
                <a:pos x="344" y="266"/>
              </a:cxn>
              <a:cxn ang="0">
                <a:pos x="321" y="287"/>
              </a:cxn>
              <a:cxn ang="0">
                <a:pos x="260" y="251"/>
              </a:cxn>
              <a:cxn ang="0">
                <a:pos x="202" y="285"/>
              </a:cxn>
              <a:cxn ang="0">
                <a:pos x="202" y="356"/>
              </a:cxn>
              <a:cxn ang="0">
                <a:pos x="144" y="371"/>
              </a:cxn>
              <a:cxn ang="0">
                <a:pos x="108" y="309"/>
              </a:cxn>
              <a:cxn ang="0">
                <a:pos x="76" y="311"/>
              </a:cxn>
              <a:cxn ang="0">
                <a:pos x="74" y="311"/>
              </a:cxn>
              <a:cxn ang="0">
                <a:pos x="74" y="248"/>
              </a:cxn>
              <a:cxn ang="0">
                <a:pos x="69" y="254"/>
              </a:cxn>
              <a:cxn ang="0">
                <a:pos x="40" y="266"/>
              </a:cxn>
              <a:cxn ang="0">
                <a:pos x="11" y="254"/>
              </a:cxn>
              <a:cxn ang="0">
                <a:pos x="0" y="226"/>
              </a:cxn>
              <a:cxn ang="0">
                <a:pos x="11" y="197"/>
              </a:cxn>
              <a:cxn ang="0">
                <a:pos x="40" y="185"/>
              </a:cxn>
              <a:cxn ang="0">
                <a:pos x="69" y="197"/>
              </a:cxn>
              <a:cxn ang="0">
                <a:pos x="74" y="203"/>
              </a:cxn>
              <a:cxn ang="0">
                <a:pos x="74" y="156"/>
              </a:cxn>
            </a:cxnLst>
            <a:rect l="0" t="0" r="r" b="b"/>
            <a:pathLst>
              <a:path w="449" h="371">
                <a:moveTo>
                  <a:pt x="74" y="156"/>
                </a:moveTo>
                <a:cubicBezTo>
                  <a:pt x="117" y="156"/>
                  <a:pt x="155" y="141"/>
                  <a:pt x="185" y="110"/>
                </a:cubicBezTo>
                <a:cubicBezTo>
                  <a:pt x="216" y="80"/>
                  <a:pt x="231" y="43"/>
                  <a:pt x="232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74" y="0"/>
                  <a:pt x="274" y="1"/>
                  <a:pt x="274" y="1"/>
                </a:cubicBezTo>
                <a:cubicBezTo>
                  <a:pt x="266" y="9"/>
                  <a:pt x="262" y="19"/>
                  <a:pt x="262" y="30"/>
                </a:cubicBezTo>
                <a:cubicBezTo>
                  <a:pt x="262" y="41"/>
                  <a:pt x="266" y="51"/>
                  <a:pt x="274" y="58"/>
                </a:cubicBezTo>
                <a:cubicBezTo>
                  <a:pt x="282" y="66"/>
                  <a:pt x="291" y="70"/>
                  <a:pt x="302" y="70"/>
                </a:cubicBezTo>
                <a:cubicBezTo>
                  <a:pt x="314" y="70"/>
                  <a:pt x="323" y="66"/>
                  <a:pt x="331" y="58"/>
                </a:cubicBezTo>
                <a:cubicBezTo>
                  <a:pt x="339" y="51"/>
                  <a:pt x="343" y="41"/>
                  <a:pt x="343" y="30"/>
                </a:cubicBezTo>
                <a:cubicBezTo>
                  <a:pt x="343" y="19"/>
                  <a:pt x="339" y="9"/>
                  <a:pt x="331" y="1"/>
                </a:cubicBezTo>
                <a:cubicBezTo>
                  <a:pt x="331" y="1"/>
                  <a:pt x="330" y="0"/>
                  <a:pt x="330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11"/>
                  <a:pt x="388" y="22"/>
                  <a:pt x="387" y="32"/>
                </a:cubicBezTo>
                <a:cubicBezTo>
                  <a:pt x="449" y="66"/>
                  <a:pt x="449" y="66"/>
                  <a:pt x="449" y="66"/>
                </a:cubicBezTo>
                <a:cubicBezTo>
                  <a:pt x="446" y="85"/>
                  <a:pt x="441" y="103"/>
                  <a:pt x="435" y="121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53" y="145"/>
                  <a:pt x="342" y="164"/>
                  <a:pt x="328" y="183"/>
                </a:cubicBezTo>
                <a:cubicBezTo>
                  <a:pt x="365" y="243"/>
                  <a:pt x="365" y="243"/>
                  <a:pt x="365" y="243"/>
                </a:cubicBezTo>
                <a:cubicBezTo>
                  <a:pt x="358" y="251"/>
                  <a:pt x="351" y="258"/>
                  <a:pt x="344" y="266"/>
                </a:cubicBezTo>
                <a:cubicBezTo>
                  <a:pt x="336" y="273"/>
                  <a:pt x="329" y="280"/>
                  <a:pt x="321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1" y="265"/>
                  <a:pt x="222" y="276"/>
                  <a:pt x="202" y="285"/>
                </a:cubicBezTo>
                <a:cubicBezTo>
                  <a:pt x="202" y="356"/>
                  <a:pt x="202" y="356"/>
                  <a:pt x="202" y="356"/>
                </a:cubicBezTo>
                <a:cubicBezTo>
                  <a:pt x="183" y="363"/>
                  <a:pt x="164" y="368"/>
                  <a:pt x="144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7" y="310"/>
                  <a:pt x="86" y="311"/>
                  <a:pt x="76" y="311"/>
                </a:cubicBezTo>
                <a:cubicBezTo>
                  <a:pt x="75" y="311"/>
                  <a:pt x="75" y="311"/>
                  <a:pt x="74" y="311"/>
                </a:cubicBezTo>
                <a:cubicBezTo>
                  <a:pt x="74" y="248"/>
                  <a:pt x="74" y="248"/>
                  <a:pt x="74" y="248"/>
                </a:cubicBezTo>
                <a:cubicBezTo>
                  <a:pt x="73" y="250"/>
                  <a:pt x="71" y="252"/>
                  <a:pt x="69" y="254"/>
                </a:cubicBezTo>
                <a:cubicBezTo>
                  <a:pt x="61" y="262"/>
                  <a:pt x="51" y="266"/>
                  <a:pt x="40" y="266"/>
                </a:cubicBezTo>
                <a:cubicBezTo>
                  <a:pt x="29" y="266"/>
                  <a:pt x="19" y="262"/>
                  <a:pt x="11" y="254"/>
                </a:cubicBezTo>
                <a:cubicBezTo>
                  <a:pt x="4" y="247"/>
                  <a:pt x="0" y="237"/>
                  <a:pt x="0" y="226"/>
                </a:cubicBezTo>
                <a:cubicBezTo>
                  <a:pt x="0" y="215"/>
                  <a:pt x="4" y="205"/>
                  <a:pt x="11" y="197"/>
                </a:cubicBezTo>
                <a:cubicBezTo>
                  <a:pt x="19" y="189"/>
                  <a:pt x="29" y="185"/>
                  <a:pt x="40" y="185"/>
                </a:cubicBezTo>
                <a:cubicBezTo>
                  <a:pt x="51" y="185"/>
                  <a:pt x="61" y="189"/>
                  <a:pt x="69" y="197"/>
                </a:cubicBezTo>
                <a:cubicBezTo>
                  <a:pt x="71" y="199"/>
                  <a:pt x="73" y="201"/>
                  <a:pt x="74" y="203"/>
                </a:cubicBezTo>
                <a:lnTo>
                  <a:pt x="74" y="156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2"/>
          <p:cNvSpPr>
            <a:spLocks/>
          </p:cNvSpPr>
          <p:nvPr/>
        </p:nvSpPr>
        <p:spPr bwMode="auto">
          <a:xfrm>
            <a:off x="2888170" y="2593363"/>
            <a:ext cx="1644123" cy="1975387"/>
          </a:xfrm>
          <a:custGeom>
            <a:avLst/>
            <a:gdLst/>
            <a:ahLst/>
            <a:cxnLst>
              <a:cxn ang="0">
                <a:pos x="372" y="232"/>
              </a:cxn>
              <a:cxn ang="0">
                <a:pos x="372" y="279"/>
              </a:cxn>
              <a:cxn ang="0">
                <a:pos x="367" y="273"/>
              </a:cxn>
              <a:cxn ang="0">
                <a:pos x="338" y="261"/>
              </a:cxn>
              <a:cxn ang="0">
                <a:pos x="309" y="273"/>
              </a:cxn>
              <a:cxn ang="0">
                <a:pos x="298" y="302"/>
              </a:cxn>
              <a:cxn ang="0">
                <a:pos x="309" y="330"/>
              </a:cxn>
              <a:cxn ang="0">
                <a:pos x="338" y="342"/>
              </a:cxn>
              <a:cxn ang="0">
                <a:pos x="367" y="330"/>
              </a:cxn>
              <a:cxn ang="0">
                <a:pos x="372" y="324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  <a:cxn ang="0">
                <a:pos x="118" y="76"/>
              </a:cxn>
              <a:cxn ang="0">
                <a:pos x="109" y="69"/>
              </a:cxn>
              <a:cxn ang="0">
                <a:pos x="97" y="41"/>
              </a:cxn>
              <a:cxn ang="0">
                <a:pos x="109" y="12"/>
              </a:cxn>
              <a:cxn ang="0">
                <a:pos x="138" y="0"/>
              </a:cxn>
              <a:cxn ang="0">
                <a:pos x="167" y="12"/>
              </a:cxn>
              <a:cxn ang="0">
                <a:pos x="179" y="41"/>
              </a:cxn>
              <a:cxn ang="0">
                <a:pos x="167" y="69"/>
              </a:cxn>
              <a:cxn ang="0">
                <a:pos x="158" y="76"/>
              </a:cxn>
              <a:cxn ang="0">
                <a:pos x="214" y="76"/>
              </a:cxn>
              <a:cxn ang="0">
                <a:pos x="260" y="186"/>
              </a:cxn>
              <a:cxn ang="0">
                <a:pos x="372" y="232"/>
              </a:cxn>
              <a:cxn ang="0">
                <a:pos x="372" y="232"/>
              </a:cxn>
            </a:cxnLst>
            <a:rect l="0" t="0" r="r" b="b"/>
            <a:pathLst>
              <a:path w="372" h="446">
                <a:moveTo>
                  <a:pt x="372" y="232"/>
                </a:moveTo>
                <a:cubicBezTo>
                  <a:pt x="372" y="279"/>
                  <a:pt x="372" y="279"/>
                  <a:pt x="372" y="279"/>
                </a:cubicBezTo>
                <a:cubicBezTo>
                  <a:pt x="371" y="277"/>
                  <a:pt x="369" y="275"/>
                  <a:pt x="367" y="273"/>
                </a:cubicBezTo>
                <a:cubicBezTo>
                  <a:pt x="359" y="265"/>
                  <a:pt x="349" y="261"/>
                  <a:pt x="338" y="261"/>
                </a:cubicBezTo>
                <a:cubicBezTo>
                  <a:pt x="327" y="261"/>
                  <a:pt x="317" y="265"/>
                  <a:pt x="309" y="273"/>
                </a:cubicBezTo>
                <a:cubicBezTo>
                  <a:pt x="302" y="281"/>
                  <a:pt x="298" y="291"/>
                  <a:pt x="298" y="302"/>
                </a:cubicBezTo>
                <a:cubicBezTo>
                  <a:pt x="298" y="313"/>
                  <a:pt x="302" y="323"/>
                  <a:pt x="309" y="330"/>
                </a:cubicBezTo>
                <a:cubicBezTo>
                  <a:pt x="317" y="338"/>
                  <a:pt x="327" y="342"/>
                  <a:pt x="338" y="342"/>
                </a:cubicBezTo>
                <a:cubicBezTo>
                  <a:pt x="349" y="342"/>
                  <a:pt x="359" y="338"/>
                  <a:pt x="367" y="330"/>
                </a:cubicBezTo>
                <a:cubicBezTo>
                  <a:pt x="369" y="328"/>
                  <a:pt x="371" y="326"/>
                  <a:pt x="372" y="324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5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4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cubicBezTo>
                  <a:pt x="61" y="82"/>
                  <a:pt x="61" y="79"/>
                  <a:pt x="61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5" y="74"/>
                  <a:pt x="112" y="72"/>
                  <a:pt x="109" y="69"/>
                </a:cubicBezTo>
                <a:cubicBezTo>
                  <a:pt x="101" y="61"/>
                  <a:pt x="97" y="52"/>
                  <a:pt x="97" y="41"/>
                </a:cubicBezTo>
                <a:cubicBezTo>
                  <a:pt x="97" y="29"/>
                  <a:pt x="101" y="20"/>
                  <a:pt x="109" y="12"/>
                </a:cubicBezTo>
                <a:cubicBezTo>
                  <a:pt x="117" y="4"/>
                  <a:pt x="127" y="0"/>
                  <a:pt x="138" y="0"/>
                </a:cubicBezTo>
                <a:cubicBezTo>
                  <a:pt x="149" y="0"/>
                  <a:pt x="159" y="4"/>
                  <a:pt x="167" y="12"/>
                </a:cubicBezTo>
                <a:cubicBezTo>
                  <a:pt x="175" y="20"/>
                  <a:pt x="179" y="29"/>
                  <a:pt x="179" y="41"/>
                </a:cubicBezTo>
                <a:cubicBezTo>
                  <a:pt x="179" y="52"/>
                  <a:pt x="175" y="61"/>
                  <a:pt x="167" y="69"/>
                </a:cubicBezTo>
                <a:cubicBezTo>
                  <a:pt x="164" y="72"/>
                  <a:pt x="161" y="74"/>
                  <a:pt x="158" y="76"/>
                </a:cubicBezTo>
                <a:cubicBezTo>
                  <a:pt x="214" y="76"/>
                  <a:pt x="214" y="76"/>
                  <a:pt x="214" y="76"/>
                </a:cubicBezTo>
                <a:cubicBezTo>
                  <a:pt x="214" y="119"/>
                  <a:pt x="229" y="156"/>
                  <a:pt x="260" y="186"/>
                </a:cubicBezTo>
                <a:cubicBezTo>
                  <a:pt x="291" y="217"/>
                  <a:pt x="328" y="232"/>
                  <a:pt x="372" y="232"/>
                </a:cubicBezTo>
                <a:cubicBezTo>
                  <a:pt x="372" y="232"/>
                  <a:pt x="372" y="232"/>
                  <a:pt x="372" y="232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468075" y="1826212"/>
            <a:ext cx="1036139" cy="1752455"/>
            <a:chOff x="2103124" y="1872034"/>
            <a:chExt cx="1433826" cy="1752455"/>
          </a:xfrm>
        </p:grpSpPr>
        <p:cxnSp>
          <p:nvCxnSpPr>
            <p:cNvPr id="9" name="직선 연결선 250"/>
            <p:cNvCxnSpPr/>
            <p:nvPr/>
          </p:nvCxnSpPr>
          <p:spPr>
            <a:xfrm>
              <a:off x="2103124" y="1872034"/>
              <a:ext cx="1433826" cy="0"/>
            </a:xfrm>
            <a:prstGeom prst="line">
              <a:avLst/>
            </a:prstGeom>
            <a:ln w="6350">
              <a:solidFill>
                <a:schemeClr val="accent2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250"/>
            <p:cNvCxnSpPr/>
            <p:nvPr/>
          </p:nvCxnSpPr>
          <p:spPr>
            <a:xfrm>
              <a:off x="2155497" y="3624489"/>
              <a:ext cx="1324303" cy="0"/>
            </a:xfrm>
            <a:prstGeom prst="line">
              <a:avLst/>
            </a:prstGeom>
            <a:ln w="6350">
              <a:solidFill>
                <a:schemeClr val="accent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578022" y="1826212"/>
            <a:ext cx="1099535" cy="1708972"/>
            <a:chOff x="5610757" y="1872034"/>
            <a:chExt cx="1462145" cy="1708972"/>
          </a:xfrm>
        </p:grpSpPr>
        <p:cxnSp>
          <p:nvCxnSpPr>
            <p:cNvPr id="11" name="직선 연결선 250"/>
            <p:cNvCxnSpPr/>
            <p:nvPr/>
          </p:nvCxnSpPr>
          <p:spPr>
            <a:xfrm flipH="1">
              <a:off x="5610757" y="1872034"/>
              <a:ext cx="1462143" cy="0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250"/>
            <p:cNvCxnSpPr/>
            <p:nvPr/>
          </p:nvCxnSpPr>
          <p:spPr>
            <a:xfrm flipH="1">
              <a:off x="5610757" y="3581006"/>
              <a:ext cx="1462145" cy="0"/>
            </a:xfrm>
            <a:prstGeom prst="line">
              <a:avLst/>
            </a:prstGeom>
            <a:ln w="6350">
              <a:solidFill>
                <a:schemeClr val="accent4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reeform 239"/>
          <p:cNvSpPr>
            <a:spLocks noEditPoints="1"/>
          </p:cNvSpPr>
          <p:nvPr/>
        </p:nvSpPr>
        <p:spPr bwMode="auto">
          <a:xfrm>
            <a:off x="4275522" y="2689990"/>
            <a:ext cx="487265" cy="479592"/>
          </a:xfrm>
          <a:custGeom>
            <a:avLst/>
            <a:gdLst/>
            <a:ahLst/>
            <a:cxnLst>
              <a:cxn ang="0">
                <a:pos x="58" y="35"/>
              </a:cxn>
              <a:cxn ang="0">
                <a:pos x="29" y="58"/>
              </a:cxn>
              <a:cxn ang="0">
                <a:pos x="9" y="50"/>
              </a:cxn>
              <a:cxn ang="0">
                <a:pos x="5" y="55"/>
              </a:cxn>
              <a:cxn ang="0">
                <a:pos x="3" y="55"/>
              </a:cxn>
              <a:cxn ang="0">
                <a:pos x="0" y="53"/>
              </a:cxn>
              <a:cxn ang="0">
                <a:pos x="0" y="36"/>
              </a:cxn>
              <a:cxn ang="0">
                <a:pos x="3" y="34"/>
              </a:cxn>
              <a:cxn ang="0">
                <a:pos x="20" y="34"/>
              </a:cxn>
              <a:cxn ang="0">
                <a:pos x="22" y="36"/>
              </a:cxn>
              <a:cxn ang="0">
                <a:pos x="22" y="38"/>
              </a:cxn>
              <a:cxn ang="0">
                <a:pos x="16" y="43"/>
              </a:cxn>
              <a:cxn ang="0">
                <a:pos x="30" y="48"/>
              </a:cxn>
              <a:cxn ang="0">
                <a:pos x="46" y="39"/>
              </a:cxn>
              <a:cxn ang="0">
                <a:pos x="48" y="34"/>
              </a:cxn>
              <a:cxn ang="0">
                <a:pos x="49" y="34"/>
              </a:cxn>
              <a:cxn ang="0">
                <a:pos x="57" y="34"/>
              </a:cxn>
              <a:cxn ang="0">
                <a:pos x="58" y="35"/>
              </a:cxn>
              <a:cxn ang="0">
                <a:pos x="58" y="35"/>
              </a:cxn>
              <a:cxn ang="0">
                <a:pos x="59" y="21"/>
              </a:cxn>
              <a:cxn ang="0">
                <a:pos x="56" y="24"/>
              </a:cxn>
              <a:cxn ang="0">
                <a:pos x="39" y="24"/>
              </a:cxn>
              <a:cxn ang="0">
                <a:pos x="37" y="21"/>
              </a:cxn>
              <a:cxn ang="0">
                <a:pos x="38" y="20"/>
              </a:cxn>
              <a:cxn ang="0">
                <a:pos x="43" y="14"/>
              </a:cxn>
              <a:cxn ang="0">
                <a:pos x="30" y="9"/>
              </a:cxn>
              <a:cxn ang="0">
                <a:pos x="13" y="19"/>
              </a:cxn>
              <a:cxn ang="0">
                <a:pos x="11" y="23"/>
              </a:cxn>
              <a:cxn ang="0">
                <a:pos x="10" y="24"/>
              </a:cxn>
              <a:cxn ang="0">
                <a:pos x="2" y="24"/>
              </a:cxn>
              <a:cxn ang="0">
                <a:pos x="1" y="23"/>
              </a:cxn>
              <a:cxn ang="0">
                <a:pos x="1" y="22"/>
              </a:cxn>
              <a:cxn ang="0">
                <a:pos x="30" y="0"/>
              </a:cxn>
              <a:cxn ang="0">
                <a:pos x="50" y="8"/>
              </a:cxn>
              <a:cxn ang="0">
                <a:pos x="55" y="3"/>
              </a:cxn>
              <a:cxn ang="0">
                <a:pos x="56" y="2"/>
              </a:cxn>
              <a:cxn ang="0">
                <a:pos x="59" y="4"/>
              </a:cxn>
              <a:cxn ang="0">
                <a:pos x="59" y="21"/>
              </a:cxn>
            </a:cxnLst>
            <a:rect l="0" t="0" r="r" b="b"/>
            <a:pathLst>
              <a:path w="59" h="58">
                <a:moveTo>
                  <a:pt x="58" y="35"/>
                </a:moveTo>
                <a:cubicBezTo>
                  <a:pt x="55" y="48"/>
                  <a:pt x="43" y="58"/>
                  <a:pt x="29" y="58"/>
                </a:cubicBezTo>
                <a:cubicBezTo>
                  <a:pt x="22" y="58"/>
                  <a:pt x="15" y="55"/>
                  <a:pt x="9" y="50"/>
                </a:cubicBezTo>
                <a:cubicBezTo>
                  <a:pt x="5" y="55"/>
                  <a:pt x="5" y="55"/>
                  <a:pt x="5" y="55"/>
                </a:cubicBezTo>
                <a:cubicBezTo>
                  <a:pt x="4" y="55"/>
                  <a:pt x="4" y="55"/>
                  <a:pt x="3" y="55"/>
                </a:cubicBezTo>
                <a:cubicBezTo>
                  <a:pt x="2" y="55"/>
                  <a:pt x="0" y="54"/>
                  <a:pt x="0" y="53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5"/>
                  <a:pt x="2" y="34"/>
                  <a:pt x="3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1" y="34"/>
                  <a:pt x="22" y="35"/>
                  <a:pt x="22" y="36"/>
                </a:cubicBezTo>
                <a:cubicBezTo>
                  <a:pt x="22" y="37"/>
                  <a:pt x="22" y="37"/>
                  <a:pt x="22" y="38"/>
                </a:cubicBezTo>
                <a:cubicBezTo>
                  <a:pt x="16" y="43"/>
                  <a:pt x="16" y="43"/>
                  <a:pt x="16" y="43"/>
                </a:cubicBezTo>
                <a:cubicBezTo>
                  <a:pt x="20" y="46"/>
                  <a:pt x="25" y="48"/>
                  <a:pt x="30" y="48"/>
                </a:cubicBezTo>
                <a:cubicBezTo>
                  <a:pt x="36" y="48"/>
                  <a:pt x="43" y="45"/>
                  <a:pt x="46" y="39"/>
                </a:cubicBezTo>
                <a:cubicBezTo>
                  <a:pt x="47" y="37"/>
                  <a:pt x="48" y="36"/>
                  <a:pt x="48" y="34"/>
                </a:cubicBezTo>
                <a:cubicBezTo>
                  <a:pt x="48" y="34"/>
                  <a:pt x="49" y="34"/>
                  <a:pt x="49" y="34"/>
                </a:cubicBezTo>
                <a:cubicBezTo>
                  <a:pt x="57" y="34"/>
                  <a:pt x="57" y="34"/>
                  <a:pt x="57" y="34"/>
                </a:cubicBezTo>
                <a:cubicBezTo>
                  <a:pt x="57" y="34"/>
                  <a:pt x="58" y="34"/>
                  <a:pt x="58" y="35"/>
                </a:cubicBezTo>
                <a:cubicBezTo>
                  <a:pt x="58" y="35"/>
                  <a:pt x="58" y="35"/>
                  <a:pt x="58" y="35"/>
                </a:cubicBezTo>
                <a:close/>
                <a:moveTo>
                  <a:pt x="59" y="21"/>
                </a:moveTo>
                <a:cubicBezTo>
                  <a:pt x="59" y="23"/>
                  <a:pt x="58" y="24"/>
                  <a:pt x="56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38" y="24"/>
                  <a:pt x="37" y="23"/>
                  <a:pt x="37" y="21"/>
                </a:cubicBezTo>
                <a:cubicBezTo>
                  <a:pt x="37" y="21"/>
                  <a:pt x="37" y="20"/>
                  <a:pt x="38" y="20"/>
                </a:cubicBezTo>
                <a:cubicBezTo>
                  <a:pt x="43" y="14"/>
                  <a:pt x="43" y="14"/>
                  <a:pt x="43" y="14"/>
                </a:cubicBezTo>
                <a:cubicBezTo>
                  <a:pt x="39" y="11"/>
                  <a:pt x="34" y="9"/>
                  <a:pt x="30" y="9"/>
                </a:cubicBezTo>
                <a:cubicBezTo>
                  <a:pt x="23" y="9"/>
                  <a:pt x="17" y="13"/>
                  <a:pt x="13" y="19"/>
                </a:cubicBezTo>
                <a:cubicBezTo>
                  <a:pt x="12" y="20"/>
                  <a:pt x="12" y="21"/>
                  <a:pt x="11" y="23"/>
                </a:cubicBezTo>
                <a:cubicBezTo>
                  <a:pt x="11" y="24"/>
                  <a:pt x="10" y="24"/>
                  <a:pt x="10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1" y="23"/>
                  <a:pt x="1" y="23"/>
                </a:cubicBezTo>
                <a:cubicBezTo>
                  <a:pt x="1" y="23"/>
                  <a:pt x="1" y="22"/>
                  <a:pt x="1" y="22"/>
                </a:cubicBezTo>
                <a:cubicBezTo>
                  <a:pt x="4" y="9"/>
                  <a:pt x="16" y="0"/>
                  <a:pt x="30" y="0"/>
                </a:cubicBezTo>
                <a:cubicBezTo>
                  <a:pt x="37" y="0"/>
                  <a:pt x="44" y="3"/>
                  <a:pt x="50" y="8"/>
                </a:cubicBezTo>
                <a:cubicBezTo>
                  <a:pt x="55" y="3"/>
                  <a:pt x="55" y="3"/>
                  <a:pt x="55" y="3"/>
                </a:cubicBezTo>
                <a:cubicBezTo>
                  <a:pt x="55" y="2"/>
                  <a:pt x="56" y="2"/>
                  <a:pt x="56" y="2"/>
                </a:cubicBezTo>
                <a:cubicBezTo>
                  <a:pt x="58" y="2"/>
                  <a:pt x="59" y="3"/>
                  <a:pt x="59" y="4"/>
                </a:cubicBezTo>
                <a:lnTo>
                  <a:pt x="59" y="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15035" y="1623403"/>
            <a:ext cx="1983628" cy="1119361"/>
          </a:xfrm>
        </p:spPr>
        <p:txBody>
          <a:bodyPr>
            <a:norm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Lorem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dolor sit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amet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consectetur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adipiscing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elit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Fusce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neque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non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libero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aliquam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ut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lacus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pretium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Sed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imperdiet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tincidunt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velit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laoreet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. 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815035" y="3359934"/>
            <a:ext cx="1983628" cy="111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714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 charset="2"/>
              <a:buChar char=""/>
              <a:tabLst>
                <a:tab pos="5111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charset="2"/>
              <a:buNone/>
            </a:pPr>
            <a:r>
              <a:rPr lang="en-US" sz="1100" smtClean="0">
                <a:solidFill>
                  <a:prstClr val="white">
                    <a:lumMod val="50000"/>
                  </a:prstClr>
                </a:solidFill>
              </a:rPr>
              <a:t>Lorem ipsum dolor sit amet, consectetur adipiscing elit. Fusce suscipit neque non libero aliquam, ut facilisis lacus pretium. Sed imperdiet tincidunt velit laoreet facilisis. </a:t>
            </a:r>
            <a:endParaRPr lang="en-US" sz="11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11371" y="1623403"/>
            <a:ext cx="1983628" cy="111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714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 charset="2"/>
              <a:buChar char=""/>
              <a:tabLst>
                <a:tab pos="5111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Wingdings" charset="2"/>
              <a:buNone/>
            </a:pP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Lorem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dolor sit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amet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consectetur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adipiscing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elit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Fusce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suscipit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neque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non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libero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aliquam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ut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lacus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pretium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Sed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imperdiet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tincidunt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velit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laoreet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100" dirty="0" err="1" smtClean="0">
                <a:solidFill>
                  <a:prstClr val="white">
                    <a:lumMod val="50000"/>
                  </a:prstClr>
                </a:solidFill>
              </a:rPr>
              <a:t>facilisis</a:t>
            </a:r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</a:rPr>
              <a:t>. </a:t>
            </a:r>
            <a:endParaRPr lang="en-US" sz="11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11371" y="3359934"/>
            <a:ext cx="1983628" cy="111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714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 charset="2"/>
              <a:buChar char=""/>
              <a:tabLst>
                <a:tab pos="5111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Wingdings" charset="2"/>
              <a:buNone/>
            </a:pPr>
            <a:r>
              <a:rPr lang="en-US" sz="1100" smtClean="0">
                <a:solidFill>
                  <a:prstClr val="white">
                    <a:lumMod val="50000"/>
                  </a:prstClr>
                </a:solidFill>
              </a:rPr>
              <a:t>Lorem ipsum dolor sit amet, consectetur adipiscing elit. Fusce suscipit neque non libero aliquam, ut facilisis lacus pretium. Sed imperdiet tincidunt velit laoreet facilisis. </a:t>
            </a:r>
            <a:endParaRPr lang="en-US" sz="11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097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/>
          <p:cNvSpPr>
            <a:spLocks noGrp="1"/>
          </p:cNvSpPr>
          <p:nvPr>
            <p:ph type="ctrTitle"/>
          </p:nvPr>
        </p:nvSpPr>
        <p:spPr>
          <a:xfrm>
            <a:off x="685800" y="2544873"/>
            <a:ext cx="7772400" cy="1102519"/>
          </a:xfrm>
        </p:spPr>
        <p:txBody>
          <a:bodyPr/>
          <a:lstStyle/>
          <a:p>
            <a:pPr algn="l"/>
            <a:r>
              <a:rPr lang="en-US" sz="7200" b="1" dirty="0" smtClean="0">
                <a:effectLst/>
                <a:latin typeface="+mn-lt"/>
                <a:cs typeface="Georgia"/>
              </a:rPr>
              <a:t>Presentation Title</a:t>
            </a:r>
            <a:endParaRPr lang="en-US" sz="7200" b="1" dirty="0">
              <a:effectLst/>
              <a:latin typeface="+mn-lt"/>
              <a:cs typeface="Georg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1690" y="3558117"/>
            <a:ext cx="2061210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</a:rPr>
              <a:t>Presentation subtitle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1690" y="3799417"/>
            <a:ext cx="1013460" cy="2912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t">
            <a:no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</a:rPr>
              <a:t>goes here.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7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30</a:t>
            </a:fld>
            <a:endParaRPr 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644942" y="992478"/>
            <a:ext cx="381640" cy="381926"/>
          </a:xfrm>
          <a:custGeom>
            <a:avLst/>
            <a:gdLst>
              <a:gd name="T0" fmla="*/ 868 w 4013"/>
              <a:gd name="T1" fmla="*/ 8 h 4016"/>
              <a:gd name="T2" fmla="*/ 941 w 4013"/>
              <a:gd name="T3" fmla="*/ 55 h 4016"/>
              <a:gd name="T4" fmla="*/ 1441 w 4013"/>
              <a:gd name="T5" fmla="*/ 974 h 4016"/>
              <a:gd name="T6" fmla="*/ 1467 w 4013"/>
              <a:gd name="T7" fmla="*/ 1084 h 4016"/>
              <a:gd name="T8" fmla="*/ 1435 w 4013"/>
              <a:gd name="T9" fmla="*/ 1198 h 4016"/>
              <a:gd name="T10" fmla="*/ 1181 w 4013"/>
              <a:gd name="T11" fmla="*/ 1468 h 4016"/>
              <a:gd name="T12" fmla="*/ 1162 w 4013"/>
              <a:gd name="T13" fmla="*/ 1513 h 4016"/>
              <a:gd name="T14" fmla="*/ 1187 w 4013"/>
              <a:gd name="T15" fmla="*/ 1623 h 4016"/>
              <a:gd name="T16" fmla="*/ 1259 w 4013"/>
              <a:gd name="T17" fmla="*/ 1774 h 4016"/>
              <a:gd name="T18" fmla="*/ 1353 w 4013"/>
              <a:gd name="T19" fmla="*/ 1923 h 4016"/>
              <a:gd name="T20" fmla="*/ 1474 w 4013"/>
              <a:gd name="T21" fmla="*/ 2084 h 4016"/>
              <a:gd name="T22" fmla="*/ 1633 w 4013"/>
              <a:gd name="T23" fmla="*/ 2256 h 4016"/>
              <a:gd name="T24" fmla="*/ 1818 w 4013"/>
              <a:gd name="T25" fmla="*/ 2439 h 4016"/>
              <a:gd name="T26" fmla="*/ 1984 w 4013"/>
              <a:gd name="T27" fmla="*/ 2584 h 4016"/>
              <a:gd name="T28" fmla="*/ 2146 w 4013"/>
              <a:gd name="T29" fmla="*/ 2701 h 4016"/>
              <a:gd name="T30" fmla="*/ 2284 w 4013"/>
              <a:gd name="T31" fmla="*/ 2782 h 4016"/>
              <a:gd name="T32" fmla="*/ 2387 w 4013"/>
              <a:gd name="T33" fmla="*/ 2829 h 4016"/>
              <a:gd name="T34" fmla="*/ 2490 w 4013"/>
              <a:gd name="T35" fmla="*/ 2854 h 4016"/>
              <a:gd name="T36" fmla="*/ 2534 w 4013"/>
              <a:gd name="T37" fmla="*/ 2841 h 4016"/>
              <a:gd name="T38" fmla="*/ 2819 w 4013"/>
              <a:gd name="T39" fmla="*/ 2562 h 4016"/>
              <a:gd name="T40" fmla="*/ 2926 w 4013"/>
              <a:gd name="T41" fmla="*/ 2521 h 4016"/>
              <a:gd name="T42" fmla="*/ 3031 w 4013"/>
              <a:gd name="T43" fmla="*/ 2525 h 4016"/>
              <a:gd name="T44" fmla="*/ 3085 w 4013"/>
              <a:gd name="T45" fmla="*/ 2544 h 4016"/>
              <a:gd name="T46" fmla="*/ 3965 w 4013"/>
              <a:gd name="T47" fmla="*/ 3078 h 4016"/>
              <a:gd name="T48" fmla="*/ 4011 w 4013"/>
              <a:gd name="T49" fmla="*/ 3170 h 4016"/>
              <a:gd name="T50" fmla="*/ 3996 w 4013"/>
              <a:gd name="T51" fmla="*/ 3278 h 4016"/>
              <a:gd name="T52" fmla="*/ 3386 w 4013"/>
              <a:gd name="T53" fmla="*/ 3902 h 4016"/>
              <a:gd name="T54" fmla="*/ 3287 w 4013"/>
              <a:gd name="T55" fmla="*/ 3974 h 4016"/>
              <a:gd name="T56" fmla="*/ 3165 w 4013"/>
              <a:gd name="T57" fmla="*/ 4012 h 4016"/>
              <a:gd name="T58" fmla="*/ 3115 w 4013"/>
              <a:gd name="T59" fmla="*/ 4015 h 4016"/>
              <a:gd name="T60" fmla="*/ 3020 w 4013"/>
              <a:gd name="T61" fmla="*/ 4013 h 4016"/>
              <a:gd name="T62" fmla="*/ 2881 w 4013"/>
              <a:gd name="T63" fmla="*/ 3997 h 4016"/>
              <a:gd name="T64" fmla="*/ 2694 w 4013"/>
              <a:gd name="T65" fmla="*/ 3961 h 4016"/>
              <a:gd name="T66" fmla="*/ 2466 w 4013"/>
              <a:gd name="T67" fmla="*/ 3887 h 4016"/>
              <a:gd name="T68" fmla="*/ 2227 w 4013"/>
              <a:gd name="T69" fmla="*/ 3782 h 4016"/>
              <a:gd name="T70" fmla="*/ 1973 w 4013"/>
              <a:gd name="T71" fmla="*/ 3643 h 4016"/>
              <a:gd name="T72" fmla="*/ 1694 w 4013"/>
              <a:gd name="T73" fmla="*/ 3462 h 4016"/>
              <a:gd name="T74" fmla="*/ 1396 w 4013"/>
              <a:gd name="T75" fmla="*/ 3226 h 4016"/>
              <a:gd name="T76" fmla="*/ 1084 w 4013"/>
              <a:gd name="T77" fmla="*/ 2931 h 4016"/>
              <a:gd name="T78" fmla="*/ 811 w 4013"/>
              <a:gd name="T79" fmla="*/ 2644 h 4016"/>
              <a:gd name="T80" fmla="*/ 591 w 4013"/>
              <a:gd name="T81" fmla="*/ 2369 h 4016"/>
              <a:gd name="T82" fmla="*/ 384 w 4013"/>
              <a:gd name="T83" fmla="*/ 2063 h 4016"/>
              <a:gd name="T84" fmla="*/ 231 w 4013"/>
              <a:gd name="T85" fmla="*/ 1785 h 4016"/>
              <a:gd name="T86" fmla="*/ 124 w 4013"/>
              <a:gd name="T87" fmla="*/ 1537 h 4016"/>
              <a:gd name="T88" fmla="*/ 56 w 4013"/>
              <a:gd name="T89" fmla="*/ 1321 h 4016"/>
              <a:gd name="T90" fmla="*/ 17 w 4013"/>
              <a:gd name="T91" fmla="*/ 1143 h 4016"/>
              <a:gd name="T92" fmla="*/ 1 w 4013"/>
              <a:gd name="T93" fmla="*/ 1002 h 4016"/>
              <a:gd name="T94" fmla="*/ 2 w 4013"/>
              <a:gd name="T95" fmla="*/ 898 h 4016"/>
              <a:gd name="T96" fmla="*/ 5 w 4013"/>
              <a:gd name="T97" fmla="*/ 847 h 4016"/>
              <a:gd name="T98" fmla="*/ 43 w 4013"/>
              <a:gd name="T99" fmla="*/ 726 h 4016"/>
              <a:gd name="T100" fmla="*/ 115 w 4013"/>
              <a:gd name="T101" fmla="*/ 626 h 4016"/>
              <a:gd name="T102" fmla="*/ 744 w 4013"/>
              <a:gd name="T103" fmla="*/ 15 h 4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13" h="4016">
                <a:moveTo>
                  <a:pt x="816" y="0"/>
                </a:moveTo>
                <a:lnTo>
                  <a:pt x="843" y="2"/>
                </a:lnTo>
                <a:lnTo>
                  <a:pt x="868" y="8"/>
                </a:lnTo>
                <a:lnTo>
                  <a:pt x="892" y="17"/>
                </a:lnTo>
                <a:lnTo>
                  <a:pt x="914" y="32"/>
                </a:lnTo>
                <a:lnTo>
                  <a:pt x="941" y="55"/>
                </a:lnTo>
                <a:lnTo>
                  <a:pt x="965" y="81"/>
                </a:lnTo>
                <a:lnTo>
                  <a:pt x="986" y="110"/>
                </a:lnTo>
                <a:lnTo>
                  <a:pt x="1441" y="974"/>
                </a:lnTo>
                <a:lnTo>
                  <a:pt x="1456" y="1010"/>
                </a:lnTo>
                <a:lnTo>
                  <a:pt x="1465" y="1046"/>
                </a:lnTo>
                <a:lnTo>
                  <a:pt x="1467" y="1084"/>
                </a:lnTo>
                <a:lnTo>
                  <a:pt x="1462" y="1123"/>
                </a:lnTo>
                <a:lnTo>
                  <a:pt x="1451" y="1162"/>
                </a:lnTo>
                <a:lnTo>
                  <a:pt x="1435" y="1198"/>
                </a:lnTo>
                <a:lnTo>
                  <a:pt x="1414" y="1231"/>
                </a:lnTo>
                <a:lnTo>
                  <a:pt x="1390" y="1260"/>
                </a:lnTo>
                <a:lnTo>
                  <a:pt x="1181" y="1468"/>
                </a:lnTo>
                <a:lnTo>
                  <a:pt x="1174" y="1479"/>
                </a:lnTo>
                <a:lnTo>
                  <a:pt x="1167" y="1496"/>
                </a:lnTo>
                <a:lnTo>
                  <a:pt x="1162" y="1513"/>
                </a:lnTo>
                <a:lnTo>
                  <a:pt x="1160" y="1528"/>
                </a:lnTo>
                <a:lnTo>
                  <a:pt x="1171" y="1574"/>
                </a:lnTo>
                <a:lnTo>
                  <a:pt x="1187" y="1623"/>
                </a:lnTo>
                <a:lnTo>
                  <a:pt x="1209" y="1675"/>
                </a:lnTo>
                <a:lnTo>
                  <a:pt x="1236" y="1732"/>
                </a:lnTo>
                <a:lnTo>
                  <a:pt x="1259" y="1774"/>
                </a:lnTo>
                <a:lnTo>
                  <a:pt x="1286" y="1821"/>
                </a:lnTo>
                <a:lnTo>
                  <a:pt x="1318" y="1870"/>
                </a:lnTo>
                <a:lnTo>
                  <a:pt x="1353" y="1923"/>
                </a:lnTo>
                <a:lnTo>
                  <a:pt x="1394" y="1981"/>
                </a:lnTo>
                <a:lnTo>
                  <a:pt x="1431" y="2031"/>
                </a:lnTo>
                <a:lnTo>
                  <a:pt x="1474" y="2084"/>
                </a:lnTo>
                <a:lnTo>
                  <a:pt x="1523" y="2139"/>
                </a:lnTo>
                <a:lnTo>
                  <a:pt x="1575" y="2196"/>
                </a:lnTo>
                <a:lnTo>
                  <a:pt x="1633" y="2256"/>
                </a:lnTo>
                <a:lnTo>
                  <a:pt x="1695" y="2319"/>
                </a:lnTo>
                <a:lnTo>
                  <a:pt x="1758" y="2382"/>
                </a:lnTo>
                <a:lnTo>
                  <a:pt x="1818" y="2439"/>
                </a:lnTo>
                <a:lnTo>
                  <a:pt x="1875" y="2493"/>
                </a:lnTo>
                <a:lnTo>
                  <a:pt x="1932" y="2540"/>
                </a:lnTo>
                <a:lnTo>
                  <a:pt x="1984" y="2584"/>
                </a:lnTo>
                <a:lnTo>
                  <a:pt x="2035" y="2624"/>
                </a:lnTo>
                <a:lnTo>
                  <a:pt x="2093" y="2664"/>
                </a:lnTo>
                <a:lnTo>
                  <a:pt x="2146" y="2701"/>
                </a:lnTo>
                <a:lnTo>
                  <a:pt x="2196" y="2732"/>
                </a:lnTo>
                <a:lnTo>
                  <a:pt x="2242" y="2759"/>
                </a:lnTo>
                <a:lnTo>
                  <a:pt x="2284" y="2782"/>
                </a:lnTo>
                <a:lnTo>
                  <a:pt x="2322" y="2801"/>
                </a:lnTo>
                <a:lnTo>
                  <a:pt x="2356" y="2817"/>
                </a:lnTo>
                <a:lnTo>
                  <a:pt x="2387" y="2829"/>
                </a:lnTo>
                <a:lnTo>
                  <a:pt x="2414" y="2839"/>
                </a:lnTo>
                <a:lnTo>
                  <a:pt x="2437" y="2845"/>
                </a:lnTo>
                <a:lnTo>
                  <a:pt x="2490" y="2854"/>
                </a:lnTo>
                <a:lnTo>
                  <a:pt x="2501" y="2853"/>
                </a:lnTo>
                <a:lnTo>
                  <a:pt x="2517" y="2848"/>
                </a:lnTo>
                <a:lnTo>
                  <a:pt x="2534" y="2841"/>
                </a:lnTo>
                <a:lnTo>
                  <a:pt x="2545" y="2834"/>
                </a:lnTo>
                <a:lnTo>
                  <a:pt x="2787" y="2587"/>
                </a:lnTo>
                <a:lnTo>
                  <a:pt x="2819" y="2562"/>
                </a:lnTo>
                <a:lnTo>
                  <a:pt x="2853" y="2543"/>
                </a:lnTo>
                <a:lnTo>
                  <a:pt x="2888" y="2529"/>
                </a:lnTo>
                <a:lnTo>
                  <a:pt x="2926" y="2521"/>
                </a:lnTo>
                <a:lnTo>
                  <a:pt x="2966" y="2518"/>
                </a:lnTo>
                <a:lnTo>
                  <a:pt x="3001" y="2520"/>
                </a:lnTo>
                <a:lnTo>
                  <a:pt x="3031" y="2525"/>
                </a:lnTo>
                <a:lnTo>
                  <a:pt x="3058" y="2533"/>
                </a:lnTo>
                <a:lnTo>
                  <a:pt x="3081" y="2544"/>
                </a:lnTo>
                <a:lnTo>
                  <a:pt x="3085" y="2544"/>
                </a:lnTo>
                <a:lnTo>
                  <a:pt x="3905" y="3029"/>
                </a:lnTo>
                <a:lnTo>
                  <a:pt x="3938" y="3052"/>
                </a:lnTo>
                <a:lnTo>
                  <a:pt x="3965" y="3078"/>
                </a:lnTo>
                <a:lnTo>
                  <a:pt x="3986" y="3106"/>
                </a:lnTo>
                <a:lnTo>
                  <a:pt x="4001" y="3137"/>
                </a:lnTo>
                <a:lnTo>
                  <a:pt x="4011" y="3170"/>
                </a:lnTo>
                <a:lnTo>
                  <a:pt x="4013" y="3208"/>
                </a:lnTo>
                <a:lnTo>
                  <a:pt x="4007" y="3244"/>
                </a:lnTo>
                <a:lnTo>
                  <a:pt x="3996" y="3278"/>
                </a:lnTo>
                <a:lnTo>
                  <a:pt x="3977" y="3310"/>
                </a:lnTo>
                <a:lnTo>
                  <a:pt x="3951" y="3340"/>
                </a:lnTo>
                <a:lnTo>
                  <a:pt x="3386" y="3902"/>
                </a:lnTo>
                <a:lnTo>
                  <a:pt x="3358" y="3928"/>
                </a:lnTo>
                <a:lnTo>
                  <a:pt x="3325" y="3953"/>
                </a:lnTo>
                <a:lnTo>
                  <a:pt x="3287" y="3974"/>
                </a:lnTo>
                <a:lnTo>
                  <a:pt x="3246" y="3991"/>
                </a:lnTo>
                <a:lnTo>
                  <a:pt x="3206" y="4004"/>
                </a:lnTo>
                <a:lnTo>
                  <a:pt x="3165" y="4012"/>
                </a:lnTo>
                <a:lnTo>
                  <a:pt x="3157" y="4013"/>
                </a:lnTo>
                <a:lnTo>
                  <a:pt x="3140" y="4014"/>
                </a:lnTo>
                <a:lnTo>
                  <a:pt x="3115" y="4015"/>
                </a:lnTo>
                <a:lnTo>
                  <a:pt x="3085" y="4016"/>
                </a:lnTo>
                <a:lnTo>
                  <a:pt x="3055" y="4015"/>
                </a:lnTo>
                <a:lnTo>
                  <a:pt x="3020" y="4013"/>
                </a:lnTo>
                <a:lnTo>
                  <a:pt x="2980" y="4009"/>
                </a:lnTo>
                <a:lnTo>
                  <a:pt x="2933" y="4004"/>
                </a:lnTo>
                <a:lnTo>
                  <a:pt x="2881" y="3997"/>
                </a:lnTo>
                <a:lnTo>
                  <a:pt x="2824" y="3988"/>
                </a:lnTo>
                <a:lnTo>
                  <a:pt x="2761" y="3977"/>
                </a:lnTo>
                <a:lnTo>
                  <a:pt x="2694" y="3961"/>
                </a:lnTo>
                <a:lnTo>
                  <a:pt x="2622" y="3941"/>
                </a:lnTo>
                <a:lnTo>
                  <a:pt x="2547" y="3916"/>
                </a:lnTo>
                <a:lnTo>
                  <a:pt x="2466" y="3887"/>
                </a:lnTo>
                <a:lnTo>
                  <a:pt x="2382" y="3853"/>
                </a:lnTo>
                <a:lnTo>
                  <a:pt x="2305" y="3820"/>
                </a:lnTo>
                <a:lnTo>
                  <a:pt x="2227" y="3782"/>
                </a:lnTo>
                <a:lnTo>
                  <a:pt x="2145" y="3739"/>
                </a:lnTo>
                <a:lnTo>
                  <a:pt x="2060" y="3693"/>
                </a:lnTo>
                <a:lnTo>
                  <a:pt x="1973" y="3643"/>
                </a:lnTo>
                <a:lnTo>
                  <a:pt x="1883" y="3586"/>
                </a:lnTo>
                <a:lnTo>
                  <a:pt x="1789" y="3526"/>
                </a:lnTo>
                <a:lnTo>
                  <a:pt x="1694" y="3462"/>
                </a:lnTo>
                <a:lnTo>
                  <a:pt x="1596" y="3390"/>
                </a:lnTo>
                <a:lnTo>
                  <a:pt x="1497" y="3311"/>
                </a:lnTo>
                <a:lnTo>
                  <a:pt x="1396" y="3226"/>
                </a:lnTo>
                <a:lnTo>
                  <a:pt x="1293" y="3134"/>
                </a:lnTo>
                <a:lnTo>
                  <a:pt x="1190" y="3037"/>
                </a:lnTo>
                <a:lnTo>
                  <a:pt x="1084" y="2931"/>
                </a:lnTo>
                <a:lnTo>
                  <a:pt x="987" y="2834"/>
                </a:lnTo>
                <a:lnTo>
                  <a:pt x="897" y="2738"/>
                </a:lnTo>
                <a:lnTo>
                  <a:pt x="811" y="2644"/>
                </a:lnTo>
                <a:lnTo>
                  <a:pt x="732" y="2551"/>
                </a:lnTo>
                <a:lnTo>
                  <a:pt x="659" y="2460"/>
                </a:lnTo>
                <a:lnTo>
                  <a:pt x="591" y="2369"/>
                </a:lnTo>
                <a:lnTo>
                  <a:pt x="516" y="2264"/>
                </a:lnTo>
                <a:lnTo>
                  <a:pt x="447" y="2162"/>
                </a:lnTo>
                <a:lnTo>
                  <a:pt x="384" y="2063"/>
                </a:lnTo>
                <a:lnTo>
                  <a:pt x="327" y="1967"/>
                </a:lnTo>
                <a:lnTo>
                  <a:pt x="276" y="1875"/>
                </a:lnTo>
                <a:lnTo>
                  <a:pt x="231" y="1785"/>
                </a:lnTo>
                <a:lnTo>
                  <a:pt x="190" y="1699"/>
                </a:lnTo>
                <a:lnTo>
                  <a:pt x="155" y="1617"/>
                </a:lnTo>
                <a:lnTo>
                  <a:pt x="124" y="1537"/>
                </a:lnTo>
                <a:lnTo>
                  <a:pt x="98" y="1462"/>
                </a:lnTo>
                <a:lnTo>
                  <a:pt x="76" y="1390"/>
                </a:lnTo>
                <a:lnTo>
                  <a:pt x="56" y="1321"/>
                </a:lnTo>
                <a:lnTo>
                  <a:pt x="40" y="1258"/>
                </a:lnTo>
                <a:lnTo>
                  <a:pt x="27" y="1198"/>
                </a:lnTo>
                <a:lnTo>
                  <a:pt x="17" y="1143"/>
                </a:lnTo>
                <a:lnTo>
                  <a:pt x="10" y="1091"/>
                </a:lnTo>
                <a:lnTo>
                  <a:pt x="4" y="1045"/>
                </a:lnTo>
                <a:lnTo>
                  <a:pt x="1" y="1002"/>
                </a:lnTo>
                <a:lnTo>
                  <a:pt x="0" y="964"/>
                </a:lnTo>
                <a:lnTo>
                  <a:pt x="0" y="931"/>
                </a:lnTo>
                <a:lnTo>
                  <a:pt x="2" y="898"/>
                </a:lnTo>
                <a:lnTo>
                  <a:pt x="4" y="873"/>
                </a:lnTo>
                <a:lnTo>
                  <a:pt x="4" y="856"/>
                </a:lnTo>
                <a:lnTo>
                  <a:pt x="5" y="847"/>
                </a:lnTo>
                <a:lnTo>
                  <a:pt x="12" y="807"/>
                </a:lnTo>
                <a:lnTo>
                  <a:pt x="26" y="766"/>
                </a:lnTo>
                <a:lnTo>
                  <a:pt x="43" y="726"/>
                </a:lnTo>
                <a:lnTo>
                  <a:pt x="63" y="687"/>
                </a:lnTo>
                <a:lnTo>
                  <a:pt x="88" y="654"/>
                </a:lnTo>
                <a:lnTo>
                  <a:pt x="115" y="626"/>
                </a:lnTo>
                <a:lnTo>
                  <a:pt x="680" y="60"/>
                </a:lnTo>
                <a:lnTo>
                  <a:pt x="711" y="33"/>
                </a:lnTo>
                <a:lnTo>
                  <a:pt x="744" y="15"/>
                </a:lnTo>
                <a:lnTo>
                  <a:pt x="779" y="4"/>
                </a:lnTo>
                <a:lnTo>
                  <a:pt x="8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6" name="Group 9"/>
          <p:cNvGrpSpPr>
            <a:grpSpLocks noChangeAspect="1"/>
          </p:cNvGrpSpPr>
          <p:nvPr/>
        </p:nvGrpSpPr>
        <p:grpSpPr bwMode="auto">
          <a:xfrm>
            <a:off x="599669" y="1435448"/>
            <a:ext cx="472184" cy="447178"/>
            <a:chOff x="301" y="1795"/>
            <a:chExt cx="642" cy="6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524" y="2339"/>
              <a:ext cx="196" cy="64"/>
            </a:xfrm>
            <a:custGeom>
              <a:avLst/>
              <a:gdLst>
                <a:gd name="T0" fmla="*/ 985 w 1172"/>
                <a:gd name="T1" fmla="*/ 0 h 384"/>
                <a:gd name="T2" fmla="*/ 1011 w 1172"/>
                <a:gd name="T3" fmla="*/ 163 h 384"/>
                <a:gd name="T4" fmla="*/ 1016 w 1172"/>
                <a:gd name="T5" fmla="*/ 186 h 384"/>
                <a:gd name="T6" fmla="*/ 1031 w 1172"/>
                <a:gd name="T7" fmla="*/ 222 h 384"/>
                <a:gd name="T8" fmla="*/ 1061 w 1172"/>
                <a:gd name="T9" fmla="*/ 263 h 384"/>
                <a:gd name="T10" fmla="*/ 1103 w 1172"/>
                <a:gd name="T11" fmla="*/ 297 h 384"/>
                <a:gd name="T12" fmla="*/ 1138 w 1172"/>
                <a:gd name="T13" fmla="*/ 325 h 384"/>
                <a:gd name="T14" fmla="*/ 1161 w 1172"/>
                <a:gd name="T15" fmla="*/ 348 h 384"/>
                <a:gd name="T16" fmla="*/ 1172 w 1172"/>
                <a:gd name="T17" fmla="*/ 365 h 384"/>
                <a:gd name="T18" fmla="*/ 1163 w 1172"/>
                <a:gd name="T19" fmla="*/ 378 h 384"/>
                <a:gd name="T20" fmla="*/ 1137 w 1172"/>
                <a:gd name="T21" fmla="*/ 382 h 384"/>
                <a:gd name="T22" fmla="*/ 1088 w 1172"/>
                <a:gd name="T23" fmla="*/ 383 h 384"/>
                <a:gd name="T24" fmla="*/ 1017 w 1172"/>
                <a:gd name="T25" fmla="*/ 384 h 384"/>
                <a:gd name="T26" fmla="*/ 932 w 1172"/>
                <a:gd name="T27" fmla="*/ 384 h 384"/>
                <a:gd name="T28" fmla="*/ 839 w 1172"/>
                <a:gd name="T29" fmla="*/ 383 h 384"/>
                <a:gd name="T30" fmla="*/ 751 w 1172"/>
                <a:gd name="T31" fmla="*/ 383 h 384"/>
                <a:gd name="T32" fmla="*/ 674 w 1172"/>
                <a:gd name="T33" fmla="*/ 382 h 384"/>
                <a:gd name="T34" fmla="*/ 615 w 1172"/>
                <a:gd name="T35" fmla="*/ 382 h 384"/>
                <a:gd name="T36" fmla="*/ 586 w 1172"/>
                <a:gd name="T37" fmla="*/ 381 h 384"/>
                <a:gd name="T38" fmla="*/ 557 w 1172"/>
                <a:gd name="T39" fmla="*/ 382 h 384"/>
                <a:gd name="T40" fmla="*/ 498 w 1172"/>
                <a:gd name="T41" fmla="*/ 382 h 384"/>
                <a:gd name="T42" fmla="*/ 421 w 1172"/>
                <a:gd name="T43" fmla="*/ 383 h 384"/>
                <a:gd name="T44" fmla="*/ 333 w 1172"/>
                <a:gd name="T45" fmla="*/ 383 h 384"/>
                <a:gd name="T46" fmla="*/ 240 w 1172"/>
                <a:gd name="T47" fmla="*/ 384 h 384"/>
                <a:gd name="T48" fmla="*/ 155 w 1172"/>
                <a:gd name="T49" fmla="*/ 384 h 384"/>
                <a:gd name="T50" fmla="*/ 83 w 1172"/>
                <a:gd name="T51" fmla="*/ 383 h 384"/>
                <a:gd name="T52" fmla="*/ 35 w 1172"/>
                <a:gd name="T53" fmla="*/ 382 h 384"/>
                <a:gd name="T54" fmla="*/ 8 w 1172"/>
                <a:gd name="T55" fmla="*/ 378 h 384"/>
                <a:gd name="T56" fmla="*/ 0 w 1172"/>
                <a:gd name="T57" fmla="*/ 365 h 384"/>
                <a:gd name="T58" fmla="*/ 11 w 1172"/>
                <a:gd name="T59" fmla="*/ 348 h 384"/>
                <a:gd name="T60" fmla="*/ 34 w 1172"/>
                <a:gd name="T61" fmla="*/ 325 h 384"/>
                <a:gd name="T62" fmla="*/ 69 w 1172"/>
                <a:gd name="T63" fmla="*/ 297 h 384"/>
                <a:gd name="T64" fmla="*/ 111 w 1172"/>
                <a:gd name="T65" fmla="*/ 263 h 384"/>
                <a:gd name="T66" fmla="*/ 141 w 1172"/>
                <a:gd name="T67" fmla="*/ 222 h 384"/>
                <a:gd name="T68" fmla="*/ 156 w 1172"/>
                <a:gd name="T69" fmla="*/ 186 h 384"/>
                <a:gd name="T70" fmla="*/ 161 w 1172"/>
                <a:gd name="T71" fmla="*/ 162 h 384"/>
                <a:gd name="T72" fmla="*/ 187 w 1172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2" h="384">
                  <a:moveTo>
                    <a:pt x="187" y="0"/>
                  </a:moveTo>
                  <a:lnTo>
                    <a:pt x="985" y="0"/>
                  </a:lnTo>
                  <a:lnTo>
                    <a:pt x="1010" y="160"/>
                  </a:lnTo>
                  <a:lnTo>
                    <a:pt x="1011" y="163"/>
                  </a:lnTo>
                  <a:lnTo>
                    <a:pt x="1012" y="172"/>
                  </a:lnTo>
                  <a:lnTo>
                    <a:pt x="1016" y="186"/>
                  </a:lnTo>
                  <a:lnTo>
                    <a:pt x="1021" y="203"/>
                  </a:lnTo>
                  <a:lnTo>
                    <a:pt x="1031" y="222"/>
                  </a:lnTo>
                  <a:lnTo>
                    <a:pt x="1044" y="243"/>
                  </a:lnTo>
                  <a:lnTo>
                    <a:pt x="1061" y="263"/>
                  </a:lnTo>
                  <a:lnTo>
                    <a:pt x="1084" y="283"/>
                  </a:lnTo>
                  <a:lnTo>
                    <a:pt x="1103" y="297"/>
                  </a:lnTo>
                  <a:lnTo>
                    <a:pt x="1122" y="311"/>
                  </a:lnTo>
                  <a:lnTo>
                    <a:pt x="1138" y="325"/>
                  </a:lnTo>
                  <a:lnTo>
                    <a:pt x="1151" y="336"/>
                  </a:lnTo>
                  <a:lnTo>
                    <a:pt x="1161" y="348"/>
                  </a:lnTo>
                  <a:lnTo>
                    <a:pt x="1168" y="357"/>
                  </a:lnTo>
                  <a:lnTo>
                    <a:pt x="1172" y="365"/>
                  </a:lnTo>
                  <a:lnTo>
                    <a:pt x="1170" y="372"/>
                  </a:lnTo>
                  <a:lnTo>
                    <a:pt x="1163" y="378"/>
                  </a:lnTo>
                  <a:lnTo>
                    <a:pt x="1151" y="381"/>
                  </a:lnTo>
                  <a:lnTo>
                    <a:pt x="1137" y="382"/>
                  </a:lnTo>
                  <a:lnTo>
                    <a:pt x="1116" y="383"/>
                  </a:lnTo>
                  <a:lnTo>
                    <a:pt x="1088" y="383"/>
                  </a:lnTo>
                  <a:lnTo>
                    <a:pt x="1055" y="384"/>
                  </a:lnTo>
                  <a:lnTo>
                    <a:pt x="1017" y="384"/>
                  </a:lnTo>
                  <a:lnTo>
                    <a:pt x="975" y="384"/>
                  </a:lnTo>
                  <a:lnTo>
                    <a:pt x="932" y="384"/>
                  </a:lnTo>
                  <a:lnTo>
                    <a:pt x="886" y="384"/>
                  </a:lnTo>
                  <a:lnTo>
                    <a:pt x="839" y="383"/>
                  </a:lnTo>
                  <a:lnTo>
                    <a:pt x="794" y="383"/>
                  </a:lnTo>
                  <a:lnTo>
                    <a:pt x="751" y="383"/>
                  </a:lnTo>
                  <a:lnTo>
                    <a:pt x="710" y="382"/>
                  </a:lnTo>
                  <a:lnTo>
                    <a:pt x="674" y="382"/>
                  </a:lnTo>
                  <a:lnTo>
                    <a:pt x="641" y="382"/>
                  </a:lnTo>
                  <a:lnTo>
                    <a:pt x="615" y="382"/>
                  </a:lnTo>
                  <a:lnTo>
                    <a:pt x="597" y="381"/>
                  </a:lnTo>
                  <a:lnTo>
                    <a:pt x="586" y="381"/>
                  </a:lnTo>
                  <a:lnTo>
                    <a:pt x="575" y="381"/>
                  </a:lnTo>
                  <a:lnTo>
                    <a:pt x="557" y="382"/>
                  </a:lnTo>
                  <a:lnTo>
                    <a:pt x="531" y="382"/>
                  </a:lnTo>
                  <a:lnTo>
                    <a:pt x="498" y="382"/>
                  </a:lnTo>
                  <a:lnTo>
                    <a:pt x="462" y="382"/>
                  </a:lnTo>
                  <a:lnTo>
                    <a:pt x="421" y="383"/>
                  </a:lnTo>
                  <a:lnTo>
                    <a:pt x="378" y="383"/>
                  </a:lnTo>
                  <a:lnTo>
                    <a:pt x="333" y="383"/>
                  </a:lnTo>
                  <a:lnTo>
                    <a:pt x="286" y="384"/>
                  </a:lnTo>
                  <a:lnTo>
                    <a:pt x="240" y="384"/>
                  </a:lnTo>
                  <a:lnTo>
                    <a:pt x="196" y="384"/>
                  </a:lnTo>
                  <a:lnTo>
                    <a:pt x="155" y="384"/>
                  </a:lnTo>
                  <a:lnTo>
                    <a:pt x="117" y="384"/>
                  </a:lnTo>
                  <a:lnTo>
                    <a:pt x="83" y="383"/>
                  </a:lnTo>
                  <a:lnTo>
                    <a:pt x="56" y="383"/>
                  </a:lnTo>
                  <a:lnTo>
                    <a:pt x="35" y="382"/>
                  </a:lnTo>
                  <a:lnTo>
                    <a:pt x="21" y="381"/>
                  </a:lnTo>
                  <a:lnTo>
                    <a:pt x="8" y="378"/>
                  </a:lnTo>
                  <a:lnTo>
                    <a:pt x="1" y="372"/>
                  </a:lnTo>
                  <a:lnTo>
                    <a:pt x="0" y="365"/>
                  </a:lnTo>
                  <a:lnTo>
                    <a:pt x="2" y="357"/>
                  </a:lnTo>
                  <a:lnTo>
                    <a:pt x="11" y="348"/>
                  </a:lnTo>
                  <a:lnTo>
                    <a:pt x="21" y="336"/>
                  </a:lnTo>
                  <a:lnTo>
                    <a:pt x="34" y="325"/>
                  </a:lnTo>
                  <a:lnTo>
                    <a:pt x="50" y="311"/>
                  </a:lnTo>
                  <a:lnTo>
                    <a:pt x="69" y="297"/>
                  </a:lnTo>
                  <a:lnTo>
                    <a:pt x="88" y="283"/>
                  </a:lnTo>
                  <a:lnTo>
                    <a:pt x="111" y="263"/>
                  </a:lnTo>
                  <a:lnTo>
                    <a:pt x="127" y="243"/>
                  </a:lnTo>
                  <a:lnTo>
                    <a:pt x="141" y="222"/>
                  </a:lnTo>
                  <a:lnTo>
                    <a:pt x="151" y="202"/>
                  </a:lnTo>
                  <a:lnTo>
                    <a:pt x="156" y="186"/>
                  </a:lnTo>
                  <a:lnTo>
                    <a:pt x="160" y="172"/>
                  </a:lnTo>
                  <a:lnTo>
                    <a:pt x="161" y="162"/>
                  </a:lnTo>
                  <a:lnTo>
                    <a:pt x="162" y="160"/>
                  </a:lnTo>
                  <a:lnTo>
                    <a:pt x="1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464" y="2107"/>
              <a:ext cx="137" cy="73"/>
            </a:xfrm>
            <a:custGeom>
              <a:avLst/>
              <a:gdLst>
                <a:gd name="T0" fmla="*/ 577 w 822"/>
                <a:gd name="T1" fmla="*/ 3 h 439"/>
                <a:gd name="T2" fmla="*/ 634 w 822"/>
                <a:gd name="T3" fmla="*/ 19 h 439"/>
                <a:gd name="T4" fmla="*/ 690 w 822"/>
                <a:gd name="T5" fmla="*/ 46 h 439"/>
                <a:gd name="T6" fmla="*/ 739 w 822"/>
                <a:gd name="T7" fmla="*/ 81 h 439"/>
                <a:gd name="T8" fmla="*/ 780 w 822"/>
                <a:gd name="T9" fmla="*/ 123 h 439"/>
                <a:gd name="T10" fmla="*/ 808 w 822"/>
                <a:gd name="T11" fmla="*/ 169 h 439"/>
                <a:gd name="T12" fmla="*/ 822 w 822"/>
                <a:gd name="T13" fmla="*/ 217 h 439"/>
                <a:gd name="T14" fmla="*/ 817 w 822"/>
                <a:gd name="T15" fmla="*/ 263 h 439"/>
                <a:gd name="T16" fmla="*/ 791 w 822"/>
                <a:gd name="T17" fmla="*/ 307 h 439"/>
                <a:gd name="T18" fmla="*/ 741 w 822"/>
                <a:gd name="T19" fmla="*/ 346 h 439"/>
                <a:gd name="T20" fmla="*/ 662 w 822"/>
                <a:gd name="T21" fmla="*/ 380 h 439"/>
                <a:gd name="T22" fmla="*/ 567 w 822"/>
                <a:gd name="T23" fmla="*/ 407 h 439"/>
                <a:gd name="T24" fmla="*/ 472 w 822"/>
                <a:gd name="T25" fmla="*/ 424 h 439"/>
                <a:gd name="T26" fmla="*/ 376 w 822"/>
                <a:gd name="T27" fmla="*/ 435 h 439"/>
                <a:gd name="T28" fmla="*/ 286 w 822"/>
                <a:gd name="T29" fmla="*/ 439 h 439"/>
                <a:gd name="T30" fmla="*/ 202 w 822"/>
                <a:gd name="T31" fmla="*/ 436 h 439"/>
                <a:gd name="T32" fmla="*/ 130 w 822"/>
                <a:gd name="T33" fmla="*/ 432 h 439"/>
                <a:gd name="T34" fmla="*/ 70 w 822"/>
                <a:gd name="T35" fmla="*/ 423 h 439"/>
                <a:gd name="T36" fmla="*/ 27 w 822"/>
                <a:gd name="T37" fmla="*/ 415 h 439"/>
                <a:gd name="T38" fmla="*/ 4 w 822"/>
                <a:gd name="T39" fmla="*/ 406 h 439"/>
                <a:gd name="T40" fmla="*/ 2 w 822"/>
                <a:gd name="T41" fmla="*/ 399 h 439"/>
                <a:gd name="T42" fmla="*/ 27 w 822"/>
                <a:gd name="T43" fmla="*/ 394 h 439"/>
                <a:gd name="T44" fmla="*/ 96 w 822"/>
                <a:gd name="T45" fmla="*/ 392 h 439"/>
                <a:gd name="T46" fmla="*/ 170 w 822"/>
                <a:gd name="T47" fmla="*/ 384 h 439"/>
                <a:gd name="T48" fmla="*/ 226 w 822"/>
                <a:gd name="T49" fmla="*/ 364 h 439"/>
                <a:gd name="T50" fmla="*/ 268 w 822"/>
                <a:gd name="T51" fmla="*/ 330 h 439"/>
                <a:gd name="T52" fmla="*/ 301 w 822"/>
                <a:gd name="T53" fmla="*/ 281 h 439"/>
                <a:gd name="T54" fmla="*/ 329 w 822"/>
                <a:gd name="T55" fmla="*/ 214 h 439"/>
                <a:gd name="T56" fmla="*/ 360 w 822"/>
                <a:gd name="T57" fmla="*/ 127 h 439"/>
                <a:gd name="T58" fmla="*/ 393 w 822"/>
                <a:gd name="T59" fmla="*/ 66 h 439"/>
                <a:gd name="T60" fmla="*/ 438 w 822"/>
                <a:gd name="T61" fmla="*/ 25 h 439"/>
                <a:gd name="T62" fmla="*/ 490 w 822"/>
                <a:gd name="T63" fmla="*/ 4 h 439"/>
                <a:gd name="T64" fmla="*/ 546 w 822"/>
                <a:gd name="T65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2" h="439">
                  <a:moveTo>
                    <a:pt x="546" y="0"/>
                  </a:moveTo>
                  <a:lnTo>
                    <a:pt x="577" y="3"/>
                  </a:lnTo>
                  <a:lnTo>
                    <a:pt x="606" y="10"/>
                  </a:lnTo>
                  <a:lnTo>
                    <a:pt x="634" y="19"/>
                  </a:lnTo>
                  <a:lnTo>
                    <a:pt x="663" y="31"/>
                  </a:lnTo>
                  <a:lnTo>
                    <a:pt x="690" y="46"/>
                  </a:lnTo>
                  <a:lnTo>
                    <a:pt x="716" y="63"/>
                  </a:lnTo>
                  <a:lnTo>
                    <a:pt x="739" y="81"/>
                  </a:lnTo>
                  <a:lnTo>
                    <a:pt x="761" y="101"/>
                  </a:lnTo>
                  <a:lnTo>
                    <a:pt x="780" y="123"/>
                  </a:lnTo>
                  <a:lnTo>
                    <a:pt x="795" y="145"/>
                  </a:lnTo>
                  <a:lnTo>
                    <a:pt x="808" y="169"/>
                  </a:lnTo>
                  <a:lnTo>
                    <a:pt x="817" y="192"/>
                  </a:lnTo>
                  <a:lnTo>
                    <a:pt x="822" y="217"/>
                  </a:lnTo>
                  <a:lnTo>
                    <a:pt x="822" y="240"/>
                  </a:lnTo>
                  <a:lnTo>
                    <a:pt x="817" y="263"/>
                  </a:lnTo>
                  <a:lnTo>
                    <a:pt x="807" y="286"/>
                  </a:lnTo>
                  <a:lnTo>
                    <a:pt x="791" y="307"/>
                  </a:lnTo>
                  <a:lnTo>
                    <a:pt x="769" y="328"/>
                  </a:lnTo>
                  <a:lnTo>
                    <a:pt x="741" y="346"/>
                  </a:lnTo>
                  <a:lnTo>
                    <a:pt x="707" y="363"/>
                  </a:lnTo>
                  <a:lnTo>
                    <a:pt x="662" y="380"/>
                  </a:lnTo>
                  <a:lnTo>
                    <a:pt x="615" y="394"/>
                  </a:lnTo>
                  <a:lnTo>
                    <a:pt x="567" y="407"/>
                  </a:lnTo>
                  <a:lnTo>
                    <a:pt x="519" y="416"/>
                  </a:lnTo>
                  <a:lnTo>
                    <a:pt x="472" y="424"/>
                  </a:lnTo>
                  <a:lnTo>
                    <a:pt x="424" y="430"/>
                  </a:lnTo>
                  <a:lnTo>
                    <a:pt x="376" y="435"/>
                  </a:lnTo>
                  <a:lnTo>
                    <a:pt x="330" y="437"/>
                  </a:lnTo>
                  <a:lnTo>
                    <a:pt x="286" y="439"/>
                  </a:lnTo>
                  <a:lnTo>
                    <a:pt x="243" y="439"/>
                  </a:lnTo>
                  <a:lnTo>
                    <a:pt x="202" y="436"/>
                  </a:lnTo>
                  <a:lnTo>
                    <a:pt x="165" y="435"/>
                  </a:lnTo>
                  <a:lnTo>
                    <a:pt x="130" y="432"/>
                  </a:lnTo>
                  <a:lnTo>
                    <a:pt x="98" y="428"/>
                  </a:lnTo>
                  <a:lnTo>
                    <a:pt x="70" y="423"/>
                  </a:lnTo>
                  <a:lnTo>
                    <a:pt x="47" y="420"/>
                  </a:lnTo>
                  <a:lnTo>
                    <a:pt x="27" y="415"/>
                  </a:lnTo>
                  <a:lnTo>
                    <a:pt x="13" y="410"/>
                  </a:lnTo>
                  <a:lnTo>
                    <a:pt x="4" y="406"/>
                  </a:lnTo>
                  <a:lnTo>
                    <a:pt x="0" y="402"/>
                  </a:lnTo>
                  <a:lnTo>
                    <a:pt x="2" y="399"/>
                  </a:lnTo>
                  <a:lnTo>
                    <a:pt x="12" y="396"/>
                  </a:lnTo>
                  <a:lnTo>
                    <a:pt x="27" y="394"/>
                  </a:lnTo>
                  <a:lnTo>
                    <a:pt x="50" y="394"/>
                  </a:lnTo>
                  <a:lnTo>
                    <a:pt x="96" y="392"/>
                  </a:lnTo>
                  <a:lnTo>
                    <a:pt x="137" y="389"/>
                  </a:lnTo>
                  <a:lnTo>
                    <a:pt x="170" y="384"/>
                  </a:lnTo>
                  <a:lnTo>
                    <a:pt x="201" y="374"/>
                  </a:lnTo>
                  <a:lnTo>
                    <a:pt x="226" y="364"/>
                  </a:lnTo>
                  <a:lnTo>
                    <a:pt x="249" y="349"/>
                  </a:lnTo>
                  <a:lnTo>
                    <a:pt x="268" y="330"/>
                  </a:lnTo>
                  <a:lnTo>
                    <a:pt x="285" y="308"/>
                  </a:lnTo>
                  <a:lnTo>
                    <a:pt x="301" y="281"/>
                  </a:lnTo>
                  <a:lnTo>
                    <a:pt x="315" y="251"/>
                  </a:lnTo>
                  <a:lnTo>
                    <a:pt x="329" y="214"/>
                  </a:lnTo>
                  <a:lnTo>
                    <a:pt x="344" y="173"/>
                  </a:lnTo>
                  <a:lnTo>
                    <a:pt x="360" y="127"/>
                  </a:lnTo>
                  <a:lnTo>
                    <a:pt x="375" y="93"/>
                  </a:lnTo>
                  <a:lnTo>
                    <a:pt x="393" y="66"/>
                  </a:lnTo>
                  <a:lnTo>
                    <a:pt x="414" y="43"/>
                  </a:lnTo>
                  <a:lnTo>
                    <a:pt x="438" y="25"/>
                  </a:lnTo>
                  <a:lnTo>
                    <a:pt x="463" y="12"/>
                  </a:lnTo>
                  <a:lnTo>
                    <a:pt x="490" y="4"/>
                  </a:lnTo>
                  <a:lnTo>
                    <a:pt x="518" y="1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9" name="Freeform 13"/>
            <p:cNvSpPr>
              <a:spLocks noEditPoints="1"/>
            </p:cNvSpPr>
            <p:nvPr/>
          </p:nvSpPr>
          <p:spPr bwMode="auto">
            <a:xfrm>
              <a:off x="577" y="1795"/>
              <a:ext cx="272" cy="323"/>
            </a:xfrm>
            <a:custGeom>
              <a:avLst/>
              <a:gdLst>
                <a:gd name="T0" fmla="*/ 1407 w 1633"/>
                <a:gd name="T1" fmla="*/ 59 h 1940"/>
                <a:gd name="T2" fmla="*/ 1367 w 1633"/>
                <a:gd name="T3" fmla="*/ 63 h 1940"/>
                <a:gd name="T4" fmla="*/ 1320 w 1633"/>
                <a:gd name="T5" fmla="*/ 75 h 1940"/>
                <a:gd name="T6" fmla="*/ 1273 w 1633"/>
                <a:gd name="T7" fmla="*/ 100 h 1940"/>
                <a:gd name="T8" fmla="*/ 1227 w 1633"/>
                <a:gd name="T9" fmla="*/ 140 h 1940"/>
                <a:gd name="T10" fmla="*/ 1228 w 1633"/>
                <a:gd name="T11" fmla="*/ 184 h 1940"/>
                <a:gd name="T12" fmla="*/ 1257 w 1633"/>
                <a:gd name="T13" fmla="*/ 210 h 1940"/>
                <a:gd name="T14" fmla="*/ 1273 w 1633"/>
                <a:gd name="T15" fmla="*/ 224 h 1940"/>
                <a:gd name="T16" fmla="*/ 1277 w 1633"/>
                <a:gd name="T17" fmla="*/ 228 h 1940"/>
                <a:gd name="T18" fmla="*/ 1280 w 1633"/>
                <a:gd name="T19" fmla="*/ 219 h 1940"/>
                <a:gd name="T20" fmla="*/ 1292 w 1633"/>
                <a:gd name="T21" fmla="*/ 194 h 1940"/>
                <a:gd name="T22" fmla="*/ 1322 w 1633"/>
                <a:gd name="T23" fmla="*/ 158 h 1940"/>
                <a:gd name="T24" fmla="*/ 1369 w 1633"/>
                <a:gd name="T25" fmla="*/ 112 h 1940"/>
                <a:gd name="T26" fmla="*/ 1444 w 1633"/>
                <a:gd name="T27" fmla="*/ 60 h 1940"/>
                <a:gd name="T28" fmla="*/ 1434 w 1633"/>
                <a:gd name="T29" fmla="*/ 59 h 1940"/>
                <a:gd name="T30" fmla="*/ 1437 w 1633"/>
                <a:gd name="T31" fmla="*/ 0 h 1940"/>
                <a:gd name="T32" fmla="*/ 1501 w 1633"/>
                <a:gd name="T33" fmla="*/ 11 h 1940"/>
                <a:gd name="T34" fmla="*/ 1557 w 1633"/>
                <a:gd name="T35" fmla="*/ 43 h 1940"/>
                <a:gd name="T36" fmla="*/ 1601 w 1633"/>
                <a:gd name="T37" fmla="*/ 92 h 1940"/>
                <a:gd name="T38" fmla="*/ 1626 w 1633"/>
                <a:gd name="T39" fmla="*/ 151 h 1940"/>
                <a:gd name="T40" fmla="*/ 1633 w 1633"/>
                <a:gd name="T41" fmla="*/ 220 h 1940"/>
                <a:gd name="T42" fmla="*/ 1623 w 1633"/>
                <a:gd name="T43" fmla="*/ 293 h 1940"/>
                <a:gd name="T44" fmla="*/ 1595 w 1633"/>
                <a:gd name="T45" fmla="*/ 366 h 1940"/>
                <a:gd name="T46" fmla="*/ 1550 w 1633"/>
                <a:gd name="T47" fmla="*/ 436 h 1940"/>
                <a:gd name="T48" fmla="*/ 243 w 1633"/>
                <a:gd name="T49" fmla="*/ 1862 h 1940"/>
                <a:gd name="T50" fmla="*/ 210 w 1633"/>
                <a:gd name="T51" fmla="*/ 1903 h 1940"/>
                <a:gd name="T52" fmla="*/ 187 w 1633"/>
                <a:gd name="T53" fmla="*/ 1928 h 1940"/>
                <a:gd name="T54" fmla="*/ 169 w 1633"/>
                <a:gd name="T55" fmla="*/ 1939 h 1940"/>
                <a:gd name="T56" fmla="*/ 151 w 1633"/>
                <a:gd name="T57" fmla="*/ 1936 h 1940"/>
                <a:gd name="T58" fmla="*/ 129 w 1633"/>
                <a:gd name="T59" fmla="*/ 1922 h 1940"/>
                <a:gd name="T60" fmla="*/ 98 w 1633"/>
                <a:gd name="T61" fmla="*/ 1897 h 1940"/>
                <a:gd name="T62" fmla="*/ 57 w 1633"/>
                <a:gd name="T63" fmla="*/ 1864 h 1940"/>
                <a:gd name="T64" fmla="*/ 25 w 1633"/>
                <a:gd name="T65" fmla="*/ 1838 h 1940"/>
                <a:gd name="T66" fmla="*/ 6 w 1633"/>
                <a:gd name="T67" fmla="*/ 1820 h 1940"/>
                <a:gd name="T68" fmla="*/ 0 w 1633"/>
                <a:gd name="T69" fmla="*/ 1803 h 1940"/>
                <a:gd name="T70" fmla="*/ 7 w 1633"/>
                <a:gd name="T71" fmla="*/ 1783 h 1940"/>
                <a:gd name="T72" fmla="*/ 27 w 1633"/>
                <a:gd name="T73" fmla="*/ 1755 h 1940"/>
                <a:gd name="T74" fmla="*/ 60 w 1633"/>
                <a:gd name="T75" fmla="*/ 1715 h 1940"/>
                <a:gd name="T76" fmla="*/ 1176 w 1633"/>
                <a:gd name="T77" fmla="*/ 134 h 1940"/>
                <a:gd name="T78" fmla="*/ 1234 w 1633"/>
                <a:gd name="T79" fmla="*/ 75 h 1940"/>
                <a:gd name="T80" fmla="*/ 1299 w 1633"/>
                <a:gd name="T81" fmla="*/ 32 h 1940"/>
                <a:gd name="T82" fmla="*/ 1368 w 1633"/>
                <a:gd name="T83" fmla="*/ 7 h 1940"/>
                <a:gd name="T84" fmla="*/ 1437 w 1633"/>
                <a:gd name="T85" fmla="*/ 0 h 1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33" h="1940">
                  <a:moveTo>
                    <a:pt x="1422" y="59"/>
                  </a:moveTo>
                  <a:lnTo>
                    <a:pt x="1407" y="59"/>
                  </a:lnTo>
                  <a:lnTo>
                    <a:pt x="1388" y="60"/>
                  </a:lnTo>
                  <a:lnTo>
                    <a:pt x="1367" y="63"/>
                  </a:lnTo>
                  <a:lnTo>
                    <a:pt x="1345" y="67"/>
                  </a:lnTo>
                  <a:lnTo>
                    <a:pt x="1320" y="75"/>
                  </a:lnTo>
                  <a:lnTo>
                    <a:pt x="1296" y="86"/>
                  </a:lnTo>
                  <a:lnTo>
                    <a:pt x="1273" y="100"/>
                  </a:lnTo>
                  <a:lnTo>
                    <a:pt x="1249" y="117"/>
                  </a:lnTo>
                  <a:lnTo>
                    <a:pt x="1227" y="140"/>
                  </a:lnTo>
                  <a:lnTo>
                    <a:pt x="1207" y="168"/>
                  </a:lnTo>
                  <a:lnTo>
                    <a:pt x="1228" y="184"/>
                  </a:lnTo>
                  <a:lnTo>
                    <a:pt x="1245" y="198"/>
                  </a:lnTo>
                  <a:lnTo>
                    <a:pt x="1257" y="210"/>
                  </a:lnTo>
                  <a:lnTo>
                    <a:pt x="1267" y="218"/>
                  </a:lnTo>
                  <a:lnTo>
                    <a:pt x="1273" y="224"/>
                  </a:lnTo>
                  <a:lnTo>
                    <a:pt x="1276" y="227"/>
                  </a:lnTo>
                  <a:lnTo>
                    <a:pt x="1277" y="228"/>
                  </a:lnTo>
                  <a:lnTo>
                    <a:pt x="1277" y="226"/>
                  </a:lnTo>
                  <a:lnTo>
                    <a:pt x="1280" y="219"/>
                  </a:lnTo>
                  <a:lnTo>
                    <a:pt x="1285" y="208"/>
                  </a:lnTo>
                  <a:lnTo>
                    <a:pt x="1292" y="194"/>
                  </a:lnTo>
                  <a:lnTo>
                    <a:pt x="1305" y="177"/>
                  </a:lnTo>
                  <a:lnTo>
                    <a:pt x="1322" y="158"/>
                  </a:lnTo>
                  <a:lnTo>
                    <a:pt x="1343" y="136"/>
                  </a:lnTo>
                  <a:lnTo>
                    <a:pt x="1369" y="112"/>
                  </a:lnTo>
                  <a:lnTo>
                    <a:pt x="1403" y="87"/>
                  </a:lnTo>
                  <a:lnTo>
                    <a:pt x="1444" y="60"/>
                  </a:lnTo>
                  <a:lnTo>
                    <a:pt x="1442" y="60"/>
                  </a:lnTo>
                  <a:lnTo>
                    <a:pt x="1434" y="59"/>
                  </a:lnTo>
                  <a:lnTo>
                    <a:pt x="1422" y="59"/>
                  </a:lnTo>
                  <a:close/>
                  <a:moveTo>
                    <a:pt x="1437" y="0"/>
                  </a:moveTo>
                  <a:lnTo>
                    <a:pt x="1470" y="3"/>
                  </a:lnTo>
                  <a:lnTo>
                    <a:pt x="1501" y="11"/>
                  </a:lnTo>
                  <a:lnTo>
                    <a:pt x="1530" y="24"/>
                  </a:lnTo>
                  <a:lnTo>
                    <a:pt x="1557" y="43"/>
                  </a:lnTo>
                  <a:lnTo>
                    <a:pt x="1582" y="65"/>
                  </a:lnTo>
                  <a:lnTo>
                    <a:pt x="1601" y="92"/>
                  </a:lnTo>
                  <a:lnTo>
                    <a:pt x="1616" y="120"/>
                  </a:lnTo>
                  <a:lnTo>
                    <a:pt x="1626" y="151"/>
                  </a:lnTo>
                  <a:lnTo>
                    <a:pt x="1632" y="185"/>
                  </a:lnTo>
                  <a:lnTo>
                    <a:pt x="1633" y="220"/>
                  </a:lnTo>
                  <a:lnTo>
                    <a:pt x="1630" y="256"/>
                  </a:lnTo>
                  <a:lnTo>
                    <a:pt x="1623" y="293"/>
                  </a:lnTo>
                  <a:lnTo>
                    <a:pt x="1611" y="330"/>
                  </a:lnTo>
                  <a:lnTo>
                    <a:pt x="1595" y="366"/>
                  </a:lnTo>
                  <a:lnTo>
                    <a:pt x="1575" y="402"/>
                  </a:lnTo>
                  <a:lnTo>
                    <a:pt x="1550" y="436"/>
                  </a:lnTo>
                  <a:lnTo>
                    <a:pt x="264" y="1835"/>
                  </a:lnTo>
                  <a:lnTo>
                    <a:pt x="243" y="1862"/>
                  </a:lnTo>
                  <a:lnTo>
                    <a:pt x="225" y="1884"/>
                  </a:lnTo>
                  <a:lnTo>
                    <a:pt x="210" y="1903"/>
                  </a:lnTo>
                  <a:lnTo>
                    <a:pt x="197" y="1918"/>
                  </a:lnTo>
                  <a:lnTo>
                    <a:pt x="187" y="1928"/>
                  </a:lnTo>
                  <a:lnTo>
                    <a:pt x="178" y="1935"/>
                  </a:lnTo>
                  <a:lnTo>
                    <a:pt x="169" y="1939"/>
                  </a:lnTo>
                  <a:lnTo>
                    <a:pt x="160" y="1940"/>
                  </a:lnTo>
                  <a:lnTo>
                    <a:pt x="151" y="1936"/>
                  </a:lnTo>
                  <a:lnTo>
                    <a:pt x="140" y="1931"/>
                  </a:lnTo>
                  <a:lnTo>
                    <a:pt x="129" y="1922"/>
                  </a:lnTo>
                  <a:lnTo>
                    <a:pt x="115" y="1911"/>
                  </a:lnTo>
                  <a:lnTo>
                    <a:pt x="98" y="1897"/>
                  </a:lnTo>
                  <a:lnTo>
                    <a:pt x="77" y="1880"/>
                  </a:lnTo>
                  <a:lnTo>
                    <a:pt x="57" y="1864"/>
                  </a:lnTo>
                  <a:lnTo>
                    <a:pt x="40" y="1850"/>
                  </a:lnTo>
                  <a:lnTo>
                    <a:pt x="25" y="1838"/>
                  </a:lnTo>
                  <a:lnTo>
                    <a:pt x="14" y="1829"/>
                  </a:lnTo>
                  <a:lnTo>
                    <a:pt x="6" y="1820"/>
                  </a:lnTo>
                  <a:lnTo>
                    <a:pt x="1" y="1811"/>
                  </a:lnTo>
                  <a:lnTo>
                    <a:pt x="0" y="1803"/>
                  </a:lnTo>
                  <a:lnTo>
                    <a:pt x="3" y="1794"/>
                  </a:lnTo>
                  <a:lnTo>
                    <a:pt x="7" y="1783"/>
                  </a:lnTo>
                  <a:lnTo>
                    <a:pt x="15" y="1771"/>
                  </a:lnTo>
                  <a:lnTo>
                    <a:pt x="27" y="1755"/>
                  </a:lnTo>
                  <a:lnTo>
                    <a:pt x="42" y="1737"/>
                  </a:lnTo>
                  <a:lnTo>
                    <a:pt x="60" y="1715"/>
                  </a:lnTo>
                  <a:lnTo>
                    <a:pt x="82" y="1688"/>
                  </a:lnTo>
                  <a:lnTo>
                    <a:pt x="1176" y="134"/>
                  </a:lnTo>
                  <a:lnTo>
                    <a:pt x="1204" y="102"/>
                  </a:lnTo>
                  <a:lnTo>
                    <a:pt x="1234" y="75"/>
                  </a:lnTo>
                  <a:lnTo>
                    <a:pt x="1266" y="52"/>
                  </a:lnTo>
                  <a:lnTo>
                    <a:pt x="1299" y="32"/>
                  </a:lnTo>
                  <a:lnTo>
                    <a:pt x="1333" y="17"/>
                  </a:lnTo>
                  <a:lnTo>
                    <a:pt x="1368" y="7"/>
                  </a:lnTo>
                  <a:lnTo>
                    <a:pt x="1403" y="1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301" y="1890"/>
              <a:ext cx="642" cy="423"/>
            </a:xfrm>
            <a:custGeom>
              <a:avLst/>
              <a:gdLst>
                <a:gd name="T0" fmla="*/ 154 w 3852"/>
                <a:gd name="T1" fmla="*/ 0 h 2543"/>
                <a:gd name="T2" fmla="*/ 2366 w 3852"/>
                <a:gd name="T3" fmla="*/ 0 h 2543"/>
                <a:gd name="T4" fmla="*/ 2203 w 3852"/>
                <a:gd name="T5" fmla="*/ 231 h 2543"/>
                <a:gd name="T6" fmla="*/ 231 w 3852"/>
                <a:gd name="T7" fmla="*/ 231 h 2543"/>
                <a:gd name="T8" fmla="*/ 231 w 3852"/>
                <a:gd name="T9" fmla="*/ 2081 h 2543"/>
                <a:gd name="T10" fmla="*/ 3621 w 3852"/>
                <a:gd name="T11" fmla="*/ 2081 h 2543"/>
                <a:gd name="T12" fmla="*/ 3621 w 3852"/>
                <a:gd name="T13" fmla="*/ 231 h 2543"/>
                <a:gd name="T14" fmla="*/ 3005 w 3852"/>
                <a:gd name="T15" fmla="*/ 231 h 2543"/>
                <a:gd name="T16" fmla="*/ 3217 w 3852"/>
                <a:gd name="T17" fmla="*/ 0 h 2543"/>
                <a:gd name="T18" fmla="*/ 3698 w 3852"/>
                <a:gd name="T19" fmla="*/ 0 h 2543"/>
                <a:gd name="T20" fmla="*/ 3729 w 3852"/>
                <a:gd name="T21" fmla="*/ 2 h 2543"/>
                <a:gd name="T22" fmla="*/ 3757 w 3852"/>
                <a:gd name="T23" fmla="*/ 12 h 2543"/>
                <a:gd name="T24" fmla="*/ 3784 w 3852"/>
                <a:gd name="T25" fmla="*/ 26 h 2543"/>
                <a:gd name="T26" fmla="*/ 3806 w 3852"/>
                <a:gd name="T27" fmla="*/ 44 h 2543"/>
                <a:gd name="T28" fmla="*/ 3825 w 3852"/>
                <a:gd name="T29" fmla="*/ 68 h 2543"/>
                <a:gd name="T30" fmla="*/ 3840 w 3852"/>
                <a:gd name="T31" fmla="*/ 93 h 2543"/>
                <a:gd name="T32" fmla="*/ 3848 w 3852"/>
                <a:gd name="T33" fmla="*/ 123 h 2543"/>
                <a:gd name="T34" fmla="*/ 3852 w 3852"/>
                <a:gd name="T35" fmla="*/ 154 h 2543"/>
                <a:gd name="T36" fmla="*/ 3852 w 3852"/>
                <a:gd name="T37" fmla="*/ 2388 h 2543"/>
                <a:gd name="T38" fmla="*/ 3848 w 3852"/>
                <a:gd name="T39" fmla="*/ 2419 h 2543"/>
                <a:gd name="T40" fmla="*/ 3840 w 3852"/>
                <a:gd name="T41" fmla="*/ 2448 h 2543"/>
                <a:gd name="T42" fmla="*/ 3825 w 3852"/>
                <a:gd name="T43" fmla="*/ 2474 h 2543"/>
                <a:gd name="T44" fmla="*/ 3806 w 3852"/>
                <a:gd name="T45" fmla="*/ 2497 h 2543"/>
                <a:gd name="T46" fmla="*/ 3784 w 3852"/>
                <a:gd name="T47" fmla="*/ 2516 h 2543"/>
                <a:gd name="T48" fmla="*/ 3757 w 3852"/>
                <a:gd name="T49" fmla="*/ 2530 h 2543"/>
                <a:gd name="T50" fmla="*/ 3729 w 3852"/>
                <a:gd name="T51" fmla="*/ 2539 h 2543"/>
                <a:gd name="T52" fmla="*/ 3698 w 3852"/>
                <a:gd name="T53" fmla="*/ 2543 h 2543"/>
                <a:gd name="T54" fmla="*/ 154 w 3852"/>
                <a:gd name="T55" fmla="*/ 2543 h 2543"/>
                <a:gd name="T56" fmla="*/ 123 w 3852"/>
                <a:gd name="T57" fmla="*/ 2539 h 2543"/>
                <a:gd name="T58" fmla="*/ 95 w 3852"/>
                <a:gd name="T59" fmla="*/ 2530 h 2543"/>
                <a:gd name="T60" fmla="*/ 68 w 3852"/>
                <a:gd name="T61" fmla="*/ 2516 h 2543"/>
                <a:gd name="T62" fmla="*/ 46 w 3852"/>
                <a:gd name="T63" fmla="*/ 2497 h 2543"/>
                <a:gd name="T64" fmla="*/ 27 w 3852"/>
                <a:gd name="T65" fmla="*/ 2474 h 2543"/>
                <a:gd name="T66" fmla="*/ 12 w 3852"/>
                <a:gd name="T67" fmla="*/ 2448 h 2543"/>
                <a:gd name="T68" fmla="*/ 4 w 3852"/>
                <a:gd name="T69" fmla="*/ 2419 h 2543"/>
                <a:gd name="T70" fmla="*/ 0 w 3852"/>
                <a:gd name="T71" fmla="*/ 2388 h 2543"/>
                <a:gd name="T72" fmla="*/ 0 w 3852"/>
                <a:gd name="T73" fmla="*/ 154 h 2543"/>
                <a:gd name="T74" fmla="*/ 4 w 3852"/>
                <a:gd name="T75" fmla="*/ 123 h 2543"/>
                <a:gd name="T76" fmla="*/ 12 w 3852"/>
                <a:gd name="T77" fmla="*/ 93 h 2543"/>
                <a:gd name="T78" fmla="*/ 27 w 3852"/>
                <a:gd name="T79" fmla="*/ 68 h 2543"/>
                <a:gd name="T80" fmla="*/ 46 w 3852"/>
                <a:gd name="T81" fmla="*/ 44 h 2543"/>
                <a:gd name="T82" fmla="*/ 68 w 3852"/>
                <a:gd name="T83" fmla="*/ 26 h 2543"/>
                <a:gd name="T84" fmla="*/ 95 w 3852"/>
                <a:gd name="T85" fmla="*/ 12 h 2543"/>
                <a:gd name="T86" fmla="*/ 123 w 3852"/>
                <a:gd name="T87" fmla="*/ 2 h 2543"/>
                <a:gd name="T88" fmla="*/ 154 w 3852"/>
                <a:gd name="T89" fmla="*/ 0 h 2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52" h="2543">
                  <a:moveTo>
                    <a:pt x="154" y="0"/>
                  </a:moveTo>
                  <a:lnTo>
                    <a:pt x="2366" y="0"/>
                  </a:lnTo>
                  <a:lnTo>
                    <a:pt x="2203" y="231"/>
                  </a:lnTo>
                  <a:lnTo>
                    <a:pt x="231" y="231"/>
                  </a:lnTo>
                  <a:lnTo>
                    <a:pt x="231" y="2081"/>
                  </a:lnTo>
                  <a:lnTo>
                    <a:pt x="3621" y="2081"/>
                  </a:lnTo>
                  <a:lnTo>
                    <a:pt x="3621" y="231"/>
                  </a:lnTo>
                  <a:lnTo>
                    <a:pt x="3005" y="231"/>
                  </a:lnTo>
                  <a:lnTo>
                    <a:pt x="3217" y="0"/>
                  </a:lnTo>
                  <a:lnTo>
                    <a:pt x="3698" y="0"/>
                  </a:lnTo>
                  <a:lnTo>
                    <a:pt x="3729" y="2"/>
                  </a:lnTo>
                  <a:lnTo>
                    <a:pt x="3757" y="12"/>
                  </a:lnTo>
                  <a:lnTo>
                    <a:pt x="3784" y="26"/>
                  </a:lnTo>
                  <a:lnTo>
                    <a:pt x="3806" y="44"/>
                  </a:lnTo>
                  <a:lnTo>
                    <a:pt x="3825" y="68"/>
                  </a:lnTo>
                  <a:lnTo>
                    <a:pt x="3840" y="93"/>
                  </a:lnTo>
                  <a:lnTo>
                    <a:pt x="3848" y="123"/>
                  </a:lnTo>
                  <a:lnTo>
                    <a:pt x="3852" y="154"/>
                  </a:lnTo>
                  <a:lnTo>
                    <a:pt x="3852" y="2388"/>
                  </a:lnTo>
                  <a:lnTo>
                    <a:pt x="3848" y="2419"/>
                  </a:lnTo>
                  <a:lnTo>
                    <a:pt x="3840" y="2448"/>
                  </a:lnTo>
                  <a:lnTo>
                    <a:pt x="3825" y="2474"/>
                  </a:lnTo>
                  <a:lnTo>
                    <a:pt x="3806" y="2497"/>
                  </a:lnTo>
                  <a:lnTo>
                    <a:pt x="3784" y="2516"/>
                  </a:lnTo>
                  <a:lnTo>
                    <a:pt x="3757" y="2530"/>
                  </a:lnTo>
                  <a:lnTo>
                    <a:pt x="3729" y="2539"/>
                  </a:lnTo>
                  <a:lnTo>
                    <a:pt x="3698" y="2543"/>
                  </a:lnTo>
                  <a:lnTo>
                    <a:pt x="154" y="2543"/>
                  </a:lnTo>
                  <a:lnTo>
                    <a:pt x="123" y="2539"/>
                  </a:lnTo>
                  <a:lnTo>
                    <a:pt x="95" y="2530"/>
                  </a:lnTo>
                  <a:lnTo>
                    <a:pt x="68" y="2516"/>
                  </a:lnTo>
                  <a:lnTo>
                    <a:pt x="46" y="2497"/>
                  </a:lnTo>
                  <a:lnTo>
                    <a:pt x="27" y="2474"/>
                  </a:lnTo>
                  <a:lnTo>
                    <a:pt x="12" y="2448"/>
                  </a:lnTo>
                  <a:lnTo>
                    <a:pt x="4" y="2419"/>
                  </a:lnTo>
                  <a:lnTo>
                    <a:pt x="0" y="2388"/>
                  </a:lnTo>
                  <a:lnTo>
                    <a:pt x="0" y="154"/>
                  </a:lnTo>
                  <a:lnTo>
                    <a:pt x="4" y="123"/>
                  </a:lnTo>
                  <a:lnTo>
                    <a:pt x="12" y="93"/>
                  </a:lnTo>
                  <a:lnTo>
                    <a:pt x="27" y="68"/>
                  </a:lnTo>
                  <a:lnTo>
                    <a:pt x="46" y="44"/>
                  </a:lnTo>
                  <a:lnTo>
                    <a:pt x="68" y="26"/>
                  </a:lnTo>
                  <a:lnTo>
                    <a:pt x="95" y="12"/>
                  </a:lnTo>
                  <a:lnTo>
                    <a:pt x="123" y="2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1" name="Group 17"/>
          <p:cNvGrpSpPr>
            <a:grpSpLocks noChangeAspect="1"/>
          </p:cNvGrpSpPr>
          <p:nvPr/>
        </p:nvGrpSpPr>
        <p:grpSpPr bwMode="auto">
          <a:xfrm>
            <a:off x="550334" y="2012689"/>
            <a:ext cx="539964" cy="506261"/>
            <a:chOff x="44" y="2030"/>
            <a:chExt cx="753" cy="70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Freeform 19"/>
            <p:cNvSpPr>
              <a:spLocks/>
            </p:cNvSpPr>
            <p:nvPr/>
          </p:nvSpPr>
          <p:spPr bwMode="auto">
            <a:xfrm>
              <a:off x="362" y="2325"/>
              <a:ext cx="116" cy="116"/>
            </a:xfrm>
            <a:custGeom>
              <a:avLst/>
              <a:gdLst>
                <a:gd name="T0" fmla="*/ 291 w 582"/>
                <a:gd name="T1" fmla="*/ 0 h 582"/>
                <a:gd name="T2" fmla="*/ 335 w 582"/>
                <a:gd name="T3" fmla="*/ 3 h 582"/>
                <a:gd name="T4" fmla="*/ 376 w 582"/>
                <a:gd name="T5" fmla="*/ 12 h 582"/>
                <a:gd name="T6" fmla="*/ 415 w 582"/>
                <a:gd name="T7" fmla="*/ 27 h 582"/>
                <a:gd name="T8" fmla="*/ 450 w 582"/>
                <a:gd name="T9" fmla="*/ 47 h 582"/>
                <a:gd name="T10" fmla="*/ 483 w 582"/>
                <a:gd name="T11" fmla="*/ 71 h 582"/>
                <a:gd name="T12" fmla="*/ 512 w 582"/>
                <a:gd name="T13" fmla="*/ 99 h 582"/>
                <a:gd name="T14" fmla="*/ 536 w 582"/>
                <a:gd name="T15" fmla="*/ 133 h 582"/>
                <a:gd name="T16" fmla="*/ 556 w 582"/>
                <a:gd name="T17" fmla="*/ 168 h 582"/>
                <a:gd name="T18" fmla="*/ 570 w 582"/>
                <a:gd name="T19" fmla="*/ 207 h 582"/>
                <a:gd name="T20" fmla="*/ 579 w 582"/>
                <a:gd name="T21" fmla="*/ 248 h 582"/>
                <a:gd name="T22" fmla="*/ 582 w 582"/>
                <a:gd name="T23" fmla="*/ 290 h 582"/>
                <a:gd name="T24" fmla="*/ 579 w 582"/>
                <a:gd name="T25" fmla="*/ 333 h 582"/>
                <a:gd name="T26" fmla="*/ 570 w 582"/>
                <a:gd name="T27" fmla="*/ 374 h 582"/>
                <a:gd name="T28" fmla="*/ 556 w 582"/>
                <a:gd name="T29" fmla="*/ 413 h 582"/>
                <a:gd name="T30" fmla="*/ 536 w 582"/>
                <a:gd name="T31" fmla="*/ 448 h 582"/>
                <a:gd name="T32" fmla="*/ 512 w 582"/>
                <a:gd name="T33" fmla="*/ 481 h 582"/>
                <a:gd name="T34" fmla="*/ 483 w 582"/>
                <a:gd name="T35" fmla="*/ 510 h 582"/>
                <a:gd name="T36" fmla="*/ 450 w 582"/>
                <a:gd name="T37" fmla="*/ 535 h 582"/>
                <a:gd name="T38" fmla="*/ 415 w 582"/>
                <a:gd name="T39" fmla="*/ 554 h 582"/>
                <a:gd name="T40" fmla="*/ 376 w 582"/>
                <a:gd name="T41" fmla="*/ 569 h 582"/>
                <a:gd name="T42" fmla="*/ 335 w 582"/>
                <a:gd name="T43" fmla="*/ 578 h 582"/>
                <a:gd name="T44" fmla="*/ 291 w 582"/>
                <a:gd name="T45" fmla="*/ 582 h 582"/>
                <a:gd name="T46" fmla="*/ 249 w 582"/>
                <a:gd name="T47" fmla="*/ 578 h 582"/>
                <a:gd name="T48" fmla="*/ 208 w 582"/>
                <a:gd name="T49" fmla="*/ 569 h 582"/>
                <a:gd name="T50" fmla="*/ 169 w 582"/>
                <a:gd name="T51" fmla="*/ 554 h 582"/>
                <a:gd name="T52" fmla="*/ 133 w 582"/>
                <a:gd name="T53" fmla="*/ 535 h 582"/>
                <a:gd name="T54" fmla="*/ 101 w 582"/>
                <a:gd name="T55" fmla="*/ 510 h 582"/>
                <a:gd name="T56" fmla="*/ 72 w 582"/>
                <a:gd name="T57" fmla="*/ 481 h 582"/>
                <a:gd name="T58" fmla="*/ 47 w 582"/>
                <a:gd name="T59" fmla="*/ 449 h 582"/>
                <a:gd name="T60" fmla="*/ 28 w 582"/>
                <a:gd name="T61" fmla="*/ 413 h 582"/>
                <a:gd name="T62" fmla="*/ 13 w 582"/>
                <a:gd name="T63" fmla="*/ 374 h 582"/>
                <a:gd name="T64" fmla="*/ 4 w 582"/>
                <a:gd name="T65" fmla="*/ 333 h 582"/>
                <a:gd name="T66" fmla="*/ 0 w 582"/>
                <a:gd name="T67" fmla="*/ 290 h 582"/>
                <a:gd name="T68" fmla="*/ 4 w 582"/>
                <a:gd name="T69" fmla="*/ 248 h 582"/>
                <a:gd name="T70" fmla="*/ 13 w 582"/>
                <a:gd name="T71" fmla="*/ 207 h 582"/>
                <a:gd name="T72" fmla="*/ 28 w 582"/>
                <a:gd name="T73" fmla="*/ 168 h 582"/>
                <a:gd name="T74" fmla="*/ 47 w 582"/>
                <a:gd name="T75" fmla="*/ 133 h 582"/>
                <a:gd name="T76" fmla="*/ 72 w 582"/>
                <a:gd name="T77" fmla="*/ 99 h 582"/>
                <a:gd name="T78" fmla="*/ 101 w 582"/>
                <a:gd name="T79" fmla="*/ 71 h 582"/>
                <a:gd name="T80" fmla="*/ 133 w 582"/>
                <a:gd name="T81" fmla="*/ 47 h 582"/>
                <a:gd name="T82" fmla="*/ 169 w 582"/>
                <a:gd name="T83" fmla="*/ 27 h 582"/>
                <a:gd name="T84" fmla="*/ 208 w 582"/>
                <a:gd name="T85" fmla="*/ 12 h 582"/>
                <a:gd name="T86" fmla="*/ 249 w 582"/>
                <a:gd name="T87" fmla="*/ 3 h 582"/>
                <a:gd name="T88" fmla="*/ 291 w 582"/>
                <a:gd name="T8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2" h="582">
                  <a:moveTo>
                    <a:pt x="291" y="0"/>
                  </a:moveTo>
                  <a:lnTo>
                    <a:pt x="335" y="3"/>
                  </a:lnTo>
                  <a:lnTo>
                    <a:pt x="376" y="12"/>
                  </a:lnTo>
                  <a:lnTo>
                    <a:pt x="415" y="27"/>
                  </a:lnTo>
                  <a:lnTo>
                    <a:pt x="450" y="47"/>
                  </a:lnTo>
                  <a:lnTo>
                    <a:pt x="483" y="71"/>
                  </a:lnTo>
                  <a:lnTo>
                    <a:pt x="512" y="99"/>
                  </a:lnTo>
                  <a:lnTo>
                    <a:pt x="536" y="133"/>
                  </a:lnTo>
                  <a:lnTo>
                    <a:pt x="556" y="168"/>
                  </a:lnTo>
                  <a:lnTo>
                    <a:pt x="570" y="207"/>
                  </a:lnTo>
                  <a:lnTo>
                    <a:pt x="579" y="248"/>
                  </a:lnTo>
                  <a:lnTo>
                    <a:pt x="582" y="290"/>
                  </a:lnTo>
                  <a:lnTo>
                    <a:pt x="579" y="333"/>
                  </a:lnTo>
                  <a:lnTo>
                    <a:pt x="570" y="374"/>
                  </a:lnTo>
                  <a:lnTo>
                    <a:pt x="556" y="413"/>
                  </a:lnTo>
                  <a:lnTo>
                    <a:pt x="536" y="448"/>
                  </a:lnTo>
                  <a:lnTo>
                    <a:pt x="512" y="481"/>
                  </a:lnTo>
                  <a:lnTo>
                    <a:pt x="483" y="510"/>
                  </a:lnTo>
                  <a:lnTo>
                    <a:pt x="450" y="535"/>
                  </a:lnTo>
                  <a:lnTo>
                    <a:pt x="415" y="554"/>
                  </a:lnTo>
                  <a:lnTo>
                    <a:pt x="376" y="569"/>
                  </a:lnTo>
                  <a:lnTo>
                    <a:pt x="335" y="578"/>
                  </a:lnTo>
                  <a:lnTo>
                    <a:pt x="291" y="582"/>
                  </a:lnTo>
                  <a:lnTo>
                    <a:pt x="249" y="578"/>
                  </a:lnTo>
                  <a:lnTo>
                    <a:pt x="208" y="569"/>
                  </a:lnTo>
                  <a:lnTo>
                    <a:pt x="169" y="554"/>
                  </a:lnTo>
                  <a:lnTo>
                    <a:pt x="133" y="535"/>
                  </a:lnTo>
                  <a:lnTo>
                    <a:pt x="101" y="510"/>
                  </a:lnTo>
                  <a:lnTo>
                    <a:pt x="72" y="481"/>
                  </a:lnTo>
                  <a:lnTo>
                    <a:pt x="47" y="449"/>
                  </a:lnTo>
                  <a:lnTo>
                    <a:pt x="28" y="413"/>
                  </a:lnTo>
                  <a:lnTo>
                    <a:pt x="13" y="374"/>
                  </a:lnTo>
                  <a:lnTo>
                    <a:pt x="4" y="333"/>
                  </a:lnTo>
                  <a:lnTo>
                    <a:pt x="0" y="290"/>
                  </a:lnTo>
                  <a:lnTo>
                    <a:pt x="4" y="248"/>
                  </a:lnTo>
                  <a:lnTo>
                    <a:pt x="13" y="207"/>
                  </a:lnTo>
                  <a:lnTo>
                    <a:pt x="28" y="168"/>
                  </a:lnTo>
                  <a:lnTo>
                    <a:pt x="47" y="133"/>
                  </a:lnTo>
                  <a:lnTo>
                    <a:pt x="72" y="99"/>
                  </a:lnTo>
                  <a:lnTo>
                    <a:pt x="101" y="71"/>
                  </a:lnTo>
                  <a:lnTo>
                    <a:pt x="133" y="47"/>
                  </a:lnTo>
                  <a:lnTo>
                    <a:pt x="169" y="27"/>
                  </a:lnTo>
                  <a:lnTo>
                    <a:pt x="208" y="12"/>
                  </a:lnTo>
                  <a:lnTo>
                    <a:pt x="249" y="3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" name="Freeform 20"/>
            <p:cNvSpPr>
              <a:spLocks noEditPoints="1"/>
            </p:cNvSpPr>
            <p:nvPr/>
          </p:nvSpPr>
          <p:spPr bwMode="auto">
            <a:xfrm>
              <a:off x="44" y="2030"/>
              <a:ext cx="753" cy="706"/>
            </a:xfrm>
            <a:custGeom>
              <a:avLst/>
              <a:gdLst>
                <a:gd name="T0" fmla="*/ 2008 w 3763"/>
                <a:gd name="T1" fmla="*/ 2837 h 3533"/>
                <a:gd name="T2" fmla="*/ 2705 w 3763"/>
                <a:gd name="T3" fmla="*/ 2746 h 3533"/>
                <a:gd name="T4" fmla="*/ 2211 w 3763"/>
                <a:gd name="T5" fmla="*/ 3242 h 3533"/>
                <a:gd name="T6" fmla="*/ 2724 w 3763"/>
                <a:gd name="T7" fmla="*/ 3274 h 3533"/>
                <a:gd name="T8" fmla="*/ 2975 w 3763"/>
                <a:gd name="T9" fmla="*/ 2914 h 3533"/>
                <a:gd name="T10" fmla="*/ 788 w 3763"/>
                <a:gd name="T11" fmla="*/ 2914 h 3533"/>
                <a:gd name="T12" fmla="*/ 1039 w 3763"/>
                <a:gd name="T13" fmla="*/ 3274 h 3533"/>
                <a:gd name="T14" fmla="*/ 1552 w 3763"/>
                <a:gd name="T15" fmla="*/ 3242 h 3533"/>
                <a:gd name="T16" fmla="*/ 1058 w 3763"/>
                <a:gd name="T17" fmla="*/ 2746 h 3533"/>
                <a:gd name="T18" fmla="*/ 950 w 3763"/>
                <a:gd name="T19" fmla="*/ 2493 h 3533"/>
                <a:gd name="T20" fmla="*/ 1015 w 3763"/>
                <a:gd name="T21" fmla="*/ 2402 h 3533"/>
                <a:gd name="T22" fmla="*/ 2839 w 3763"/>
                <a:gd name="T23" fmla="*/ 2271 h 3533"/>
                <a:gd name="T24" fmla="*/ 2683 w 3763"/>
                <a:gd name="T25" fmla="*/ 2490 h 3533"/>
                <a:gd name="T26" fmla="*/ 2937 w 3763"/>
                <a:gd name="T27" fmla="*/ 2248 h 3533"/>
                <a:gd name="T28" fmla="*/ 3087 w 3763"/>
                <a:gd name="T29" fmla="*/ 1998 h 3533"/>
                <a:gd name="T30" fmla="*/ 3489 w 3763"/>
                <a:gd name="T31" fmla="*/ 2031 h 3533"/>
                <a:gd name="T32" fmla="*/ 3464 w 3763"/>
                <a:gd name="T33" fmla="*/ 1545 h 3533"/>
                <a:gd name="T34" fmla="*/ 382 w 3763"/>
                <a:gd name="T35" fmla="*/ 1447 h 3533"/>
                <a:gd name="T36" fmla="*/ 228 w 3763"/>
                <a:gd name="T37" fmla="*/ 1921 h 3533"/>
                <a:gd name="T38" fmla="*/ 613 w 3763"/>
                <a:gd name="T39" fmla="*/ 2221 h 3533"/>
                <a:gd name="T40" fmla="*/ 552 w 3763"/>
                <a:gd name="T41" fmla="*/ 1309 h 3533"/>
                <a:gd name="T42" fmla="*/ 2990 w 3763"/>
                <a:gd name="T43" fmla="*/ 1334 h 3533"/>
                <a:gd name="T44" fmla="*/ 1069 w 3763"/>
                <a:gd name="T45" fmla="*/ 1088 h 3533"/>
                <a:gd name="T46" fmla="*/ 841 w 3763"/>
                <a:gd name="T47" fmla="*/ 1596 h 3533"/>
                <a:gd name="T48" fmla="*/ 1622 w 3763"/>
                <a:gd name="T49" fmla="*/ 999 h 3533"/>
                <a:gd name="T50" fmla="*/ 953 w 3763"/>
                <a:gd name="T51" fmla="*/ 1872 h 3533"/>
                <a:gd name="T52" fmla="*/ 1265 w 3763"/>
                <a:gd name="T53" fmla="*/ 2391 h 3533"/>
                <a:gd name="T54" fmla="*/ 1703 w 3763"/>
                <a:gd name="T55" fmla="*/ 2623 h 3533"/>
                <a:gd name="T56" fmla="*/ 2431 w 3763"/>
                <a:gd name="T57" fmla="*/ 2469 h 3533"/>
                <a:gd name="T58" fmla="*/ 2674 w 3763"/>
                <a:gd name="T59" fmla="*/ 2125 h 3533"/>
                <a:gd name="T60" fmla="*/ 2383 w 3763"/>
                <a:gd name="T61" fmla="*/ 1122 h 3533"/>
                <a:gd name="T62" fmla="*/ 1741 w 3763"/>
                <a:gd name="T63" fmla="*/ 716 h 3533"/>
                <a:gd name="T64" fmla="*/ 2022 w 3763"/>
                <a:gd name="T65" fmla="*/ 716 h 3533"/>
                <a:gd name="T66" fmla="*/ 2224 w 3763"/>
                <a:gd name="T67" fmla="*/ 312 h 3533"/>
                <a:gd name="T68" fmla="*/ 2636 w 3763"/>
                <a:gd name="T69" fmla="*/ 854 h 3533"/>
                <a:gd name="T70" fmla="*/ 3030 w 3763"/>
                <a:gd name="T71" fmla="*/ 695 h 3533"/>
                <a:gd name="T72" fmla="*/ 2817 w 3763"/>
                <a:gd name="T73" fmla="*/ 280 h 3533"/>
                <a:gd name="T74" fmla="*/ 1037 w 3763"/>
                <a:gd name="T75" fmla="*/ 237 h 3533"/>
                <a:gd name="T76" fmla="*/ 761 w 3763"/>
                <a:gd name="T77" fmla="*/ 573 h 3533"/>
                <a:gd name="T78" fmla="*/ 915 w 3763"/>
                <a:gd name="T79" fmla="*/ 911 h 3533"/>
                <a:gd name="T80" fmla="*/ 1669 w 3763"/>
                <a:gd name="T81" fmla="*/ 389 h 3533"/>
                <a:gd name="T82" fmla="*/ 1197 w 3763"/>
                <a:gd name="T83" fmla="*/ 0 h 3533"/>
                <a:gd name="T84" fmla="*/ 1881 w 3763"/>
                <a:gd name="T85" fmla="*/ 277 h 3533"/>
                <a:gd name="T86" fmla="*/ 2566 w 3763"/>
                <a:gd name="T87" fmla="*/ 0 h 3533"/>
                <a:gd name="T88" fmla="*/ 3053 w 3763"/>
                <a:gd name="T89" fmla="*/ 212 h 3533"/>
                <a:gd name="T90" fmla="*/ 3255 w 3763"/>
                <a:gd name="T91" fmla="*/ 791 h 3533"/>
                <a:gd name="T92" fmla="*/ 3585 w 3763"/>
                <a:gd name="T93" fmla="*/ 1355 h 3533"/>
                <a:gd name="T94" fmla="*/ 3749 w 3763"/>
                <a:gd name="T95" fmla="*/ 1939 h 3533"/>
                <a:gd name="T96" fmla="*/ 3360 w 3763"/>
                <a:gd name="T97" fmla="*/ 2461 h 3533"/>
                <a:gd name="T98" fmla="*/ 3167 w 3763"/>
                <a:gd name="T99" fmla="*/ 3036 h 3533"/>
                <a:gd name="T100" fmla="*/ 2832 w 3763"/>
                <a:gd name="T101" fmla="*/ 3467 h 3533"/>
                <a:gd name="T102" fmla="*/ 2331 w 3763"/>
                <a:gd name="T103" fmla="*/ 3508 h 3533"/>
                <a:gd name="T104" fmla="*/ 1653 w 3763"/>
                <a:gd name="T105" fmla="*/ 3433 h 3533"/>
                <a:gd name="T106" fmla="*/ 1042 w 3763"/>
                <a:gd name="T107" fmla="*/ 3509 h 3533"/>
                <a:gd name="T108" fmla="*/ 642 w 3763"/>
                <a:gd name="T109" fmla="*/ 3161 h 3533"/>
                <a:gd name="T110" fmla="*/ 557 w 3763"/>
                <a:gd name="T111" fmla="*/ 2556 h 3533"/>
                <a:gd name="T112" fmla="*/ 55 w 3763"/>
                <a:gd name="T113" fmla="*/ 2067 h 3533"/>
                <a:gd name="T114" fmla="*/ 92 w 3763"/>
                <a:gd name="T115" fmla="*/ 1477 h 3533"/>
                <a:gd name="T116" fmla="*/ 505 w 3763"/>
                <a:gd name="T117" fmla="*/ 959 h 3533"/>
                <a:gd name="T118" fmla="*/ 643 w 3763"/>
                <a:gd name="T119" fmla="*/ 308 h 3533"/>
                <a:gd name="T120" fmla="*/ 1064 w 3763"/>
                <a:gd name="T121" fmla="*/ 11 h 3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63" h="3533">
                  <a:moveTo>
                    <a:pt x="1605" y="2831"/>
                  </a:moveTo>
                  <a:lnTo>
                    <a:pt x="1697" y="2910"/>
                  </a:lnTo>
                  <a:lnTo>
                    <a:pt x="1789" y="2983"/>
                  </a:lnTo>
                  <a:lnTo>
                    <a:pt x="1881" y="3048"/>
                  </a:lnTo>
                  <a:lnTo>
                    <a:pt x="1975" y="2983"/>
                  </a:lnTo>
                  <a:lnTo>
                    <a:pt x="2067" y="2910"/>
                  </a:lnTo>
                  <a:lnTo>
                    <a:pt x="2159" y="2831"/>
                  </a:lnTo>
                  <a:lnTo>
                    <a:pt x="2082" y="2835"/>
                  </a:lnTo>
                  <a:lnTo>
                    <a:pt x="2008" y="2837"/>
                  </a:lnTo>
                  <a:lnTo>
                    <a:pt x="1935" y="2839"/>
                  </a:lnTo>
                  <a:lnTo>
                    <a:pt x="1828" y="2839"/>
                  </a:lnTo>
                  <a:lnTo>
                    <a:pt x="1756" y="2837"/>
                  </a:lnTo>
                  <a:lnTo>
                    <a:pt x="1681" y="2835"/>
                  </a:lnTo>
                  <a:lnTo>
                    <a:pt x="1605" y="2831"/>
                  </a:lnTo>
                  <a:close/>
                  <a:moveTo>
                    <a:pt x="2997" y="2653"/>
                  </a:moveTo>
                  <a:lnTo>
                    <a:pt x="2902" y="2687"/>
                  </a:lnTo>
                  <a:lnTo>
                    <a:pt x="2805" y="2718"/>
                  </a:lnTo>
                  <a:lnTo>
                    <a:pt x="2705" y="2746"/>
                  </a:lnTo>
                  <a:lnTo>
                    <a:pt x="2602" y="2770"/>
                  </a:lnTo>
                  <a:lnTo>
                    <a:pt x="2496" y="2791"/>
                  </a:lnTo>
                  <a:lnTo>
                    <a:pt x="2431" y="2859"/>
                  </a:lnTo>
                  <a:lnTo>
                    <a:pt x="2343" y="2946"/>
                  </a:lnTo>
                  <a:lnTo>
                    <a:pt x="2254" y="3028"/>
                  </a:lnTo>
                  <a:lnTo>
                    <a:pt x="2164" y="3103"/>
                  </a:lnTo>
                  <a:lnTo>
                    <a:pt x="2072" y="3173"/>
                  </a:lnTo>
                  <a:lnTo>
                    <a:pt x="2141" y="3210"/>
                  </a:lnTo>
                  <a:lnTo>
                    <a:pt x="2211" y="3242"/>
                  </a:lnTo>
                  <a:lnTo>
                    <a:pt x="2278" y="3268"/>
                  </a:lnTo>
                  <a:lnTo>
                    <a:pt x="2345" y="3289"/>
                  </a:lnTo>
                  <a:lnTo>
                    <a:pt x="2408" y="3304"/>
                  </a:lnTo>
                  <a:lnTo>
                    <a:pt x="2470" y="3312"/>
                  </a:lnTo>
                  <a:lnTo>
                    <a:pt x="2529" y="3315"/>
                  </a:lnTo>
                  <a:lnTo>
                    <a:pt x="2582" y="3313"/>
                  </a:lnTo>
                  <a:lnTo>
                    <a:pt x="2632" y="3305"/>
                  </a:lnTo>
                  <a:lnTo>
                    <a:pt x="2680" y="3292"/>
                  </a:lnTo>
                  <a:lnTo>
                    <a:pt x="2724" y="3274"/>
                  </a:lnTo>
                  <a:lnTo>
                    <a:pt x="2766" y="3251"/>
                  </a:lnTo>
                  <a:lnTo>
                    <a:pt x="2803" y="3225"/>
                  </a:lnTo>
                  <a:lnTo>
                    <a:pt x="2837" y="3193"/>
                  </a:lnTo>
                  <a:lnTo>
                    <a:pt x="2869" y="3157"/>
                  </a:lnTo>
                  <a:lnTo>
                    <a:pt x="2897" y="3117"/>
                  </a:lnTo>
                  <a:lnTo>
                    <a:pt x="2922" y="3072"/>
                  </a:lnTo>
                  <a:lnTo>
                    <a:pt x="2942" y="3023"/>
                  </a:lnTo>
                  <a:lnTo>
                    <a:pt x="2961" y="2971"/>
                  </a:lnTo>
                  <a:lnTo>
                    <a:pt x="2975" y="2914"/>
                  </a:lnTo>
                  <a:lnTo>
                    <a:pt x="2986" y="2853"/>
                  </a:lnTo>
                  <a:lnTo>
                    <a:pt x="2994" y="2790"/>
                  </a:lnTo>
                  <a:lnTo>
                    <a:pt x="2997" y="2722"/>
                  </a:lnTo>
                  <a:lnTo>
                    <a:pt x="2997" y="2653"/>
                  </a:lnTo>
                  <a:close/>
                  <a:moveTo>
                    <a:pt x="767" y="2653"/>
                  </a:moveTo>
                  <a:lnTo>
                    <a:pt x="767" y="2722"/>
                  </a:lnTo>
                  <a:lnTo>
                    <a:pt x="770" y="2790"/>
                  </a:lnTo>
                  <a:lnTo>
                    <a:pt x="777" y="2853"/>
                  </a:lnTo>
                  <a:lnTo>
                    <a:pt x="788" y="2914"/>
                  </a:lnTo>
                  <a:lnTo>
                    <a:pt x="802" y="2971"/>
                  </a:lnTo>
                  <a:lnTo>
                    <a:pt x="820" y="3023"/>
                  </a:lnTo>
                  <a:lnTo>
                    <a:pt x="842" y="3072"/>
                  </a:lnTo>
                  <a:lnTo>
                    <a:pt x="866" y="3117"/>
                  </a:lnTo>
                  <a:lnTo>
                    <a:pt x="894" y="3157"/>
                  </a:lnTo>
                  <a:lnTo>
                    <a:pt x="925" y="3193"/>
                  </a:lnTo>
                  <a:lnTo>
                    <a:pt x="960" y="3225"/>
                  </a:lnTo>
                  <a:lnTo>
                    <a:pt x="997" y="3251"/>
                  </a:lnTo>
                  <a:lnTo>
                    <a:pt x="1039" y="3274"/>
                  </a:lnTo>
                  <a:lnTo>
                    <a:pt x="1084" y="3292"/>
                  </a:lnTo>
                  <a:lnTo>
                    <a:pt x="1131" y="3305"/>
                  </a:lnTo>
                  <a:lnTo>
                    <a:pt x="1181" y="3313"/>
                  </a:lnTo>
                  <a:lnTo>
                    <a:pt x="1233" y="3315"/>
                  </a:lnTo>
                  <a:lnTo>
                    <a:pt x="1293" y="3312"/>
                  </a:lnTo>
                  <a:lnTo>
                    <a:pt x="1354" y="3304"/>
                  </a:lnTo>
                  <a:lnTo>
                    <a:pt x="1418" y="3289"/>
                  </a:lnTo>
                  <a:lnTo>
                    <a:pt x="1484" y="3268"/>
                  </a:lnTo>
                  <a:lnTo>
                    <a:pt x="1552" y="3242"/>
                  </a:lnTo>
                  <a:lnTo>
                    <a:pt x="1621" y="3210"/>
                  </a:lnTo>
                  <a:lnTo>
                    <a:pt x="1692" y="3173"/>
                  </a:lnTo>
                  <a:lnTo>
                    <a:pt x="1600" y="3103"/>
                  </a:lnTo>
                  <a:lnTo>
                    <a:pt x="1508" y="3028"/>
                  </a:lnTo>
                  <a:lnTo>
                    <a:pt x="1419" y="2946"/>
                  </a:lnTo>
                  <a:lnTo>
                    <a:pt x="1333" y="2859"/>
                  </a:lnTo>
                  <a:lnTo>
                    <a:pt x="1266" y="2791"/>
                  </a:lnTo>
                  <a:lnTo>
                    <a:pt x="1160" y="2770"/>
                  </a:lnTo>
                  <a:lnTo>
                    <a:pt x="1058" y="2746"/>
                  </a:lnTo>
                  <a:lnTo>
                    <a:pt x="957" y="2718"/>
                  </a:lnTo>
                  <a:lnTo>
                    <a:pt x="860" y="2687"/>
                  </a:lnTo>
                  <a:lnTo>
                    <a:pt x="767" y="2653"/>
                  </a:lnTo>
                  <a:close/>
                  <a:moveTo>
                    <a:pt x="852" y="2153"/>
                  </a:moveTo>
                  <a:lnTo>
                    <a:pt x="826" y="2248"/>
                  </a:lnTo>
                  <a:lnTo>
                    <a:pt x="805" y="2340"/>
                  </a:lnTo>
                  <a:lnTo>
                    <a:pt x="788" y="2432"/>
                  </a:lnTo>
                  <a:lnTo>
                    <a:pt x="868" y="2464"/>
                  </a:lnTo>
                  <a:lnTo>
                    <a:pt x="950" y="2493"/>
                  </a:lnTo>
                  <a:lnTo>
                    <a:pt x="1035" y="2519"/>
                  </a:lnTo>
                  <a:lnTo>
                    <a:pt x="1123" y="2542"/>
                  </a:lnTo>
                  <a:lnTo>
                    <a:pt x="1104" y="2522"/>
                  </a:lnTo>
                  <a:lnTo>
                    <a:pt x="1090" y="2502"/>
                  </a:lnTo>
                  <a:lnTo>
                    <a:pt x="1075" y="2484"/>
                  </a:lnTo>
                  <a:lnTo>
                    <a:pt x="1061" y="2465"/>
                  </a:lnTo>
                  <a:lnTo>
                    <a:pt x="1047" y="2446"/>
                  </a:lnTo>
                  <a:lnTo>
                    <a:pt x="1033" y="2425"/>
                  </a:lnTo>
                  <a:lnTo>
                    <a:pt x="1015" y="2402"/>
                  </a:lnTo>
                  <a:lnTo>
                    <a:pt x="996" y="2375"/>
                  </a:lnTo>
                  <a:lnTo>
                    <a:pt x="974" y="2344"/>
                  </a:lnTo>
                  <a:lnTo>
                    <a:pt x="965" y="2330"/>
                  </a:lnTo>
                  <a:lnTo>
                    <a:pt x="925" y="2271"/>
                  </a:lnTo>
                  <a:lnTo>
                    <a:pt x="888" y="2212"/>
                  </a:lnTo>
                  <a:lnTo>
                    <a:pt x="852" y="2153"/>
                  </a:lnTo>
                  <a:close/>
                  <a:moveTo>
                    <a:pt x="2912" y="2153"/>
                  </a:moveTo>
                  <a:lnTo>
                    <a:pt x="2876" y="2212"/>
                  </a:lnTo>
                  <a:lnTo>
                    <a:pt x="2839" y="2271"/>
                  </a:lnTo>
                  <a:lnTo>
                    <a:pt x="2799" y="2330"/>
                  </a:lnTo>
                  <a:lnTo>
                    <a:pt x="2788" y="2344"/>
                  </a:lnTo>
                  <a:lnTo>
                    <a:pt x="2769" y="2372"/>
                  </a:lnTo>
                  <a:lnTo>
                    <a:pt x="2751" y="2397"/>
                  </a:lnTo>
                  <a:lnTo>
                    <a:pt x="2736" y="2419"/>
                  </a:lnTo>
                  <a:lnTo>
                    <a:pt x="2722" y="2438"/>
                  </a:lnTo>
                  <a:lnTo>
                    <a:pt x="2709" y="2457"/>
                  </a:lnTo>
                  <a:lnTo>
                    <a:pt x="2696" y="2473"/>
                  </a:lnTo>
                  <a:lnTo>
                    <a:pt x="2683" y="2490"/>
                  </a:lnTo>
                  <a:lnTo>
                    <a:pt x="2671" y="2506"/>
                  </a:lnTo>
                  <a:lnTo>
                    <a:pt x="2657" y="2524"/>
                  </a:lnTo>
                  <a:lnTo>
                    <a:pt x="2641" y="2543"/>
                  </a:lnTo>
                  <a:lnTo>
                    <a:pt x="2728" y="2519"/>
                  </a:lnTo>
                  <a:lnTo>
                    <a:pt x="2812" y="2493"/>
                  </a:lnTo>
                  <a:lnTo>
                    <a:pt x="2894" y="2464"/>
                  </a:lnTo>
                  <a:lnTo>
                    <a:pt x="2974" y="2432"/>
                  </a:lnTo>
                  <a:lnTo>
                    <a:pt x="2958" y="2340"/>
                  </a:lnTo>
                  <a:lnTo>
                    <a:pt x="2937" y="2248"/>
                  </a:lnTo>
                  <a:lnTo>
                    <a:pt x="2912" y="2153"/>
                  </a:lnTo>
                  <a:close/>
                  <a:moveTo>
                    <a:pt x="3211" y="1309"/>
                  </a:moveTo>
                  <a:lnTo>
                    <a:pt x="3208" y="1326"/>
                  </a:lnTo>
                  <a:lnTo>
                    <a:pt x="3185" y="1443"/>
                  </a:lnTo>
                  <a:lnTo>
                    <a:pt x="3159" y="1558"/>
                  </a:lnTo>
                  <a:lnTo>
                    <a:pt x="3127" y="1669"/>
                  </a:lnTo>
                  <a:lnTo>
                    <a:pt x="3090" y="1778"/>
                  </a:lnTo>
                  <a:lnTo>
                    <a:pt x="3047" y="1884"/>
                  </a:lnTo>
                  <a:lnTo>
                    <a:pt x="3087" y="1998"/>
                  </a:lnTo>
                  <a:lnTo>
                    <a:pt x="3122" y="2110"/>
                  </a:lnTo>
                  <a:lnTo>
                    <a:pt x="3151" y="2221"/>
                  </a:lnTo>
                  <a:lnTo>
                    <a:pt x="3175" y="2329"/>
                  </a:lnTo>
                  <a:lnTo>
                    <a:pt x="3245" y="2285"/>
                  </a:lnTo>
                  <a:lnTo>
                    <a:pt x="3307" y="2237"/>
                  </a:lnTo>
                  <a:lnTo>
                    <a:pt x="3363" y="2188"/>
                  </a:lnTo>
                  <a:lnTo>
                    <a:pt x="3412" y="2136"/>
                  </a:lnTo>
                  <a:lnTo>
                    <a:pt x="3455" y="2085"/>
                  </a:lnTo>
                  <a:lnTo>
                    <a:pt x="3489" y="2031"/>
                  </a:lnTo>
                  <a:lnTo>
                    <a:pt x="3516" y="1977"/>
                  </a:lnTo>
                  <a:lnTo>
                    <a:pt x="3536" y="1921"/>
                  </a:lnTo>
                  <a:lnTo>
                    <a:pt x="3547" y="1865"/>
                  </a:lnTo>
                  <a:lnTo>
                    <a:pt x="3552" y="1808"/>
                  </a:lnTo>
                  <a:lnTo>
                    <a:pt x="3548" y="1754"/>
                  </a:lnTo>
                  <a:lnTo>
                    <a:pt x="3537" y="1701"/>
                  </a:lnTo>
                  <a:lnTo>
                    <a:pt x="3520" y="1648"/>
                  </a:lnTo>
                  <a:lnTo>
                    <a:pt x="3495" y="1596"/>
                  </a:lnTo>
                  <a:lnTo>
                    <a:pt x="3464" y="1545"/>
                  </a:lnTo>
                  <a:lnTo>
                    <a:pt x="3425" y="1495"/>
                  </a:lnTo>
                  <a:lnTo>
                    <a:pt x="3382" y="1447"/>
                  </a:lnTo>
                  <a:lnTo>
                    <a:pt x="3330" y="1399"/>
                  </a:lnTo>
                  <a:lnTo>
                    <a:pt x="3273" y="1353"/>
                  </a:lnTo>
                  <a:lnTo>
                    <a:pt x="3211" y="1309"/>
                  </a:lnTo>
                  <a:close/>
                  <a:moveTo>
                    <a:pt x="552" y="1309"/>
                  </a:moveTo>
                  <a:lnTo>
                    <a:pt x="489" y="1353"/>
                  </a:lnTo>
                  <a:lnTo>
                    <a:pt x="432" y="1399"/>
                  </a:lnTo>
                  <a:lnTo>
                    <a:pt x="382" y="1447"/>
                  </a:lnTo>
                  <a:lnTo>
                    <a:pt x="338" y="1495"/>
                  </a:lnTo>
                  <a:lnTo>
                    <a:pt x="300" y="1545"/>
                  </a:lnTo>
                  <a:lnTo>
                    <a:pt x="268" y="1596"/>
                  </a:lnTo>
                  <a:lnTo>
                    <a:pt x="244" y="1648"/>
                  </a:lnTo>
                  <a:lnTo>
                    <a:pt x="226" y="1701"/>
                  </a:lnTo>
                  <a:lnTo>
                    <a:pt x="216" y="1754"/>
                  </a:lnTo>
                  <a:lnTo>
                    <a:pt x="212" y="1808"/>
                  </a:lnTo>
                  <a:lnTo>
                    <a:pt x="216" y="1865"/>
                  </a:lnTo>
                  <a:lnTo>
                    <a:pt x="228" y="1921"/>
                  </a:lnTo>
                  <a:lnTo>
                    <a:pt x="248" y="1977"/>
                  </a:lnTo>
                  <a:lnTo>
                    <a:pt x="275" y="2031"/>
                  </a:lnTo>
                  <a:lnTo>
                    <a:pt x="309" y="2085"/>
                  </a:lnTo>
                  <a:lnTo>
                    <a:pt x="351" y="2136"/>
                  </a:lnTo>
                  <a:lnTo>
                    <a:pt x="400" y="2188"/>
                  </a:lnTo>
                  <a:lnTo>
                    <a:pt x="456" y="2237"/>
                  </a:lnTo>
                  <a:lnTo>
                    <a:pt x="519" y="2285"/>
                  </a:lnTo>
                  <a:lnTo>
                    <a:pt x="589" y="2329"/>
                  </a:lnTo>
                  <a:lnTo>
                    <a:pt x="613" y="2221"/>
                  </a:lnTo>
                  <a:lnTo>
                    <a:pt x="641" y="2110"/>
                  </a:lnTo>
                  <a:lnTo>
                    <a:pt x="677" y="1998"/>
                  </a:lnTo>
                  <a:lnTo>
                    <a:pt x="716" y="1884"/>
                  </a:lnTo>
                  <a:lnTo>
                    <a:pt x="673" y="1778"/>
                  </a:lnTo>
                  <a:lnTo>
                    <a:pt x="637" y="1669"/>
                  </a:lnTo>
                  <a:lnTo>
                    <a:pt x="605" y="1558"/>
                  </a:lnTo>
                  <a:lnTo>
                    <a:pt x="577" y="1443"/>
                  </a:lnTo>
                  <a:lnTo>
                    <a:pt x="556" y="1326"/>
                  </a:lnTo>
                  <a:lnTo>
                    <a:pt x="552" y="1309"/>
                  </a:lnTo>
                  <a:close/>
                  <a:moveTo>
                    <a:pt x="2607" y="1066"/>
                  </a:moveTo>
                  <a:lnTo>
                    <a:pt x="2666" y="1153"/>
                  </a:lnTo>
                  <a:lnTo>
                    <a:pt x="2724" y="1240"/>
                  </a:lnTo>
                  <a:lnTo>
                    <a:pt x="2795" y="1359"/>
                  </a:lnTo>
                  <a:lnTo>
                    <a:pt x="2861" y="1477"/>
                  </a:lnTo>
                  <a:lnTo>
                    <a:pt x="2923" y="1596"/>
                  </a:lnTo>
                  <a:lnTo>
                    <a:pt x="2949" y="1508"/>
                  </a:lnTo>
                  <a:lnTo>
                    <a:pt x="2972" y="1422"/>
                  </a:lnTo>
                  <a:lnTo>
                    <a:pt x="2990" y="1334"/>
                  </a:lnTo>
                  <a:lnTo>
                    <a:pt x="3004" y="1246"/>
                  </a:lnTo>
                  <a:lnTo>
                    <a:pt x="3010" y="1200"/>
                  </a:lnTo>
                  <a:lnTo>
                    <a:pt x="2936" y="1168"/>
                  </a:lnTo>
                  <a:lnTo>
                    <a:pt x="2859" y="1139"/>
                  </a:lnTo>
                  <a:lnTo>
                    <a:pt x="2778" y="1111"/>
                  </a:lnTo>
                  <a:lnTo>
                    <a:pt x="2694" y="1088"/>
                  </a:lnTo>
                  <a:lnTo>
                    <a:pt x="2607" y="1066"/>
                  </a:lnTo>
                  <a:close/>
                  <a:moveTo>
                    <a:pt x="1157" y="1066"/>
                  </a:moveTo>
                  <a:lnTo>
                    <a:pt x="1069" y="1088"/>
                  </a:lnTo>
                  <a:lnTo>
                    <a:pt x="986" y="1111"/>
                  </a:lnTo>
                  <a:lnTo>
                    <a:pt x="905" y="1139"/>
                  </a:lnTo>
                  <a:lnTo>
                    <a:pt x="827" y="1168"/>
                  </a:lnTo>
                  <a:lnTo>
                    <a:pt x="753" y="1200"/>
                  </a:lnTo>
                  <a:lnTo>
                    <a:pt x="759" y="1246"/>
                  </a:lnTo>
                  <a:lnTo>
                    <a:pt x="774" y="1334"/>
                  </a:lnTo>
                  <a:lnTo>
                    <a:pt x="792" y="1422"/>
                  </a:lnTo>
                  <a:lnTo>
                    <a:pt x="813" y="1508"/>
                  </a:lnTo>
                  <a:lnTo>
                    <a:pt x="841" y="1596"/>
                  </a:lnTo>
                  <a:lnTo>
                    <a:pt x="901" y="1477"/>
                  </a:lnTo>
                  <a:lnTo>
                    <a:pt x="967" y="1359"/>
                  </a:lnTo>
                  <a:lnTo>
                    <a:pt x="1039" y="1240"/>
                  </a:lnTo>
                  <a:lnTo>
                    <a:pt x="1098" y="1153"/>
                  </a:lnTo>
                  <a:lnTo>
                    <a:pt x="1157" y="1066"/>
                  </a:lnTo>
                  <a:close/>
                  <a:moveTo>
                    <a:pt x="1881" y="991"/>
                  </a:moveTo>
                  <a:lnTo>
                    <a:pt x="1794" y="992"/>
                  </a:lnTo>
                  <a:lnTo>
                    <a:pt x="1707" y="994"/>
                  </a:lnTo>
                  <a:lnTo>
                    <a:pt x="1622" y="999"/>
                  </a:lnTo>
                  <a:lnTo>
                    <a:pt x="1541" y="1004"/>
                  </a:lnTo>
                  <a:lnTo>
                    <a:pt x="1466" y="1012"/>
                  </a:lnTo>
                  <a:lnTo>
                    <a:pt x="1379" y="1122"/>
                  </a:lnTo>
                  <a:lnTo>
                    <a:pt x="1297" y="1237"/>
                  </a:lnTo>
                  <a:lnTo>
                    <a:pt x="1220" y="1354"/>
                  </a:lnTo>
                  <a:lnTo>
                    <a:pt x="1144" y="1480"/>
                  </a:lnTo>
                  <a:lnTo>
                    <a:pt x="1075" y="1607"/>
                  </a:lnTo>
                  <a:lnTo>
                    <a:pt x="1011" y="1738"/>
                  </a:lnTo>
                  <a:lnTo>
                    <a:pt x="953" y="1872"/>
                  </a:lnTo>
                  <a:lnTo>
                    <a:pt x="994" y="1955"/>
                  </a:lnTo>
                  <a:lnTo>
                    <a:pt x="1039" y="2039"/>
                  </a:lnTo>
                  <a:lnTo>
                    <a:pt x="1088" y="2125"/>
                  </a:lnTo>
                  <a:lnTo>
                    <a:pt x="1142" y="2214"/>
                  </a:lnTo>
                  <a:lnTo>
                    <a:pt x="1171" y="2258"/>
                  </a:lnTo>
                  <a:lnTo>
                    <a:pt x="1197" y="2297"/>
                  </a:lnTo>
                  <a:lnTo>
                    <a:pt x="1221" y="2331"/>
                  </a:lnTo>
                  <a:lnTo>
                    <a:pt x="1242" y="2362"/>
                  </a:lnTo>
                  <a:lnTo>
                    <a:pt x="1265" y="2391"/>
                  </a:lnTo>
                  <a:lnTo>
                    <a:pt x="1287" y="2417"/>
                  </a:lnTo>
                  <a:lnTo>
                    <a:pt x="1309" y="2443"/>
                  </a:lnTo>
                  <a:lnTo>
                    <a:pt x="1333" y="2469"/>
                  </a:lnTo>
                  <a:lnTo>
                    <a:pt x="1357" y="2495"/>
                  </a:lnTo>
                  <a:lnTo>
                    <a:pt x="1383" y="2524"/>
                  </a:lnTo>
                  <a:lnTo>
                    <a:pt x="1411" y="2555"/>
                  </a:lnTo>
                  <a:lnTo>
                    <a:pt x="1457" y="2604"/>
                  </a:lnTo>
                  <a:lnTo>
                    <a:pt x="1579" y="2616"/>
                  </a:lnTo>
                  <a:lnTo>
                    <a:pt x="1703" y="2623"/>
                  </a:lnTo>
                  <a:lnTo>
                    <a:pt x="1828" y="2627"/>
                  </a:lnTo>
                  <a:lnTo>
                    <a:pt x="1935" y="2627"/>
                  </a:lnTo>
                  <a:lnTo>
                    <a:pt x="2060" y="2623"/>
                  </a:lnTo>
                  <a:lnTo>
                    <a:pt x="2184" y="2616"/>
                  </a:lnTo>
                  <a:lnTo>
                    <a:pt x="2306" y="2604"/>
                  </a:lnTo>
                  <a:lnTo>
                    <a:pt x="2353" y="2555"/>
                  </a:lnTo>
                  <a:lnTo>
                    <a:pt x="2380" y="2524"/>
                  </a:lnTo>
                  <a:lnTo>
                    <a:pt x="2406" y="2495"/>
                  </a:lnTo>
                  <a:lnTo>
                    <a:pt x="2431" y="2469"/>
                  </a:lnTo>
                  <a:lnTo>
                    <a:pt x="2454" y="2443"/>
                  </a:lnTo>
                  <a:lnTo>
                    <a:pt x="2477" y="2417"/>
                  </a:lnTo>
                  <a:lnTo>
                    <a:pt x="2499" y="2391"/>
                  </a:lnTo>
                  <a:lnTo>
                    <a:pt x="2520" y="2362"/>
                  </a:lnTo>
                  <a:lnTo>
                    <a:pt x="2543" y="2331"/>
                  </a:lnTo>
                  <a:lnTo>
                    <a:pt x="2567" y="2297"/>
                  </a:lnTo>
                  <a:lnTo>
                    <a:pt x="2593" y="2258"/>
                  </a:lnTo>
                  <a:lnTo>
                    <a:pt x="2621" y="2214"/>
                  </a:lnTo>
                  <a:lnTo>
                    <a:pt x="2674" y="2125"/>
                  </a:lnTo>
                  <a:lnTo>
                    <a:pt x="2724" y="2039"/>
                  </a:lnTo>
                  <a:lnTo>
                    <a:pt x="2769" y="1955"/>
                  </a:lnTo>
                  <a:lnTo>
                    <a:pt x="2811" y="1872"/>
                  </a:lnTo>
                  <a:lnTo>
                    <a:pt x="2753" y="1738"/>
                  </a:lnTo>
                  <a:lnTo>
                    <a:pt x="2689" y="1607"/>
                  </a:lnTo>
                  <a:lnTo>
                    <a:pt x="2618" y="1480"/>
                  </a:lnTo>
                  <a:lnTo>
                    <a:pt x="2543" y="1355"/>
                  </a:lnTo>
                  <a:lnTo>
                    <a:pt x="2466" y="1237"/>
                  </a:lnTo>
                  <a:lnTo>
                    <a:pt x="2383" y="1122"/>
                  </a:lnTo>
                  <a:lnTo>
                    <a:pt x="2298" y="1012"/>
                  </a:lnTo>
                  <a:lnTo>
                    <a:pt x="2221" y="1004"/>
                  </a:lnTo>
                  <a:lnTo>
                    <a:pt x="2140" y="999"/>
                  </a:lnTo>
                  <a:lnTo>
                    <a:pt x="2056" y="994"/>
                  </a:lnTo>
                  <a:lnTo>
                    <a:pt x="1969" y="992"/>
                  </a:lnTo>
                  <a:lnTo>
                    <a:pt x="1881" y="991"/>
                  </a:lnTo>
                  <a:close/>
                  <a:moveTo>
                    <a:pt x="1881" y="595"/>
                  </a:moveTo>
                  <a:lnTo>
                    <a:pt x="1811" y="654"/>
                  </a:lnTo>
                  <a:lnTo>
                    <a:pt x="1741" y="716"/>
                  </a:lnTo>
                  <a:lnTo>
                    <a:pt x="1674" y="782"/>
                  </a:lnTo>
                  <a:lnTo>
                    <a:pt x="1727" y="780"/>
                  </a:lnTo>
                  <a:lnTo>
                    <a:pt x="1788" y="779"/>
                  </a:lnTo>
                  <a:lnTo>
                    <a:pt x="1849" y="777"/>
                  </a:lnTo>
                  <a:lnTo>
                    <a:pt x="1913" y="777"/>
                  </a:lnTo>
                  <a:lnTo>
                    <a:pt x="1976" y="779"/>
                  </a:lnTo>
                  <a:lnTo>
                    <a:pt x="2035" y="780"/>
                  </a:lnTo>
                  <a:lnTo>
                    <a:pt x="2090" y="782"/>
                  </a:lnTo>
                  <a:lnTo>
                    <a:pt x="2022" y="716"/>
                  </a:lnTo>
                  <a:lnTo>
                    <a:pt x="1952" y="654"/>
                  </a:lnTo>
                  <a:lnTo>
                    <a:pt x="1881" y="595"/>
                  </a:lnTo>
                  <a:close/>
                  <a:moveTo>
                    <a:pt x="2566" y="212"/>
                  </a:moveTo>
                  <a:lnTo>
                    <a:pt x="2515" y="214"/>
                  </a:lnTo>
                  <a:lnTo>
                    <a:pt x="2461" y="223"/>
                  </a:lnTo>
                  <a:lnTo>
                    <a:pt x="2404" y="237"/>
                  </a:lnTo>
                  <a:lnTo>
                    <a:pt x="2346" y="256"/>
                  </a:lnTo>
                  <a:lnTo>
                    <a:pt x="2286" y="282"/>
                  </a:lnTo>
                  <a:lnTo>
                    <a:pt x="2224" y="312"/>
                  </a:lnTo>
                  <a:lnTo>
                    <a:pt x="2160" y="348"/>
                  </a:lnTo>
                  <a:lnTo>
                    <a:pt x="2094" y="389"/>
                  </a:lnTo>
                  <a:lnTo>
                    <a:pt x="2026" y="435"/>
                  </a:lnTo>
                  <a:lnTo>
                    <a:pt x="2124" y="520"/>
                  </a:lnTo>
                  <a:lnTo>
                    <a:pt x="2220" y="610"/>
                  </a:lnTo>
                  <a:lnTo>
                    <a:pt x="2315" y="708"/>
                  </a:lnTo>
                  <a:lnTo>
                    <a:pt x="2408" y="812"/>
                  </a:lnTo>
                  <a:lnTo>
                    <a:pt x="2524" y="831"/>
                  </a:lnTo>
                  <a:lnTo>
                    <a:pt x="2636" y="854"/>
                  </a:lnTo>
                  <a:lnTo>
                    <a:pt x="2744" y="880"/>
                  </a:lnTo>
                  <a:lnTo>
                    <a:pt x="2848" y="911"/>
                  </a:lnTo>
                  <a:lnTo>
                    <a:pt x="2948" y="945"/>
                  </a:lnTo>
                  <a:lnTo>
                    <a:pt x="3044" y="983"/>
                  </a:lnTo>
                  <a:lnTo>
                    <a:pt x="3044" y="976"/>
                  </a:lnTo>
                  <a:lnTo>
                    <a:pt x="3046" y="902"/>
                  </a:lnTo>
                  <a:lnTo>
                    <a:pt x="3044" y="831"/>
                  </a:lnTo>
                  <a:lnTo>
                    <a:pt x="3038" y="762"/>
                  </a:lnTo>
                  <a:lnTo>
                    <a:pt x="3030" y="695"/>
                  </a:lnTo>
                  <a:lnTo>
                    <a:pt x="3018" y="633"/>
                  </a:lnTo>
                  <a:lnTo>
                    <a:pt x="3003" y="573"/>
                  </a:lnTo>
                  <a:lnTo>
                    <a:pt x="2985" y="518"/>
                  </a:lnTo>
                  <a:lnTo>
                    <a:pt x="2963" y="465"/>
                  </a:lnTo>
                  <a:lnTo>
                    <a:pt x="2939" y="418"/>
                  </a:lnTo>
                  <a:lnTo>
                    <a:pt x="2913" y="376"/>
                  </a:lnTo>
                  <a:lnTo>
                    <a:pt x="2883" y="339"/>
                  </a:lnTo>
                  <a:lnTo>
                    <a:pt x="2851" y="307"/>
                  </a:lnTo>
                  <a:lnTo>
                    <a:pt x="2817" y="280"/>
                  </a:lnTo>
                  <a:lnTo>
                    <a:pt x="2774" y="256"/>
                  </a:lnTo>
                  <a:lnTo>
                    <a:pt x="2726" y="237"/>
                  </a:lnTo>
                  <a:lnTo>
                    <a:pt x="2675" y="223"/>
                  </a:lnTo>
                  <a:lnTo>
                    <a:pt x="2623" y="214"/>
                  </a:lnTo>
                  <a:lnTo>
                    <a:pt x="2566" y="212"/>
                  </a:lnTo>
                  <a:close/>
                  <a:moveTo>
                    <a:pt x="1197" y="212"/>
                  </a:moveTo>
                  <a:lnTo>
                    <a:pt x="1141" y="214"/>
                  </a:lnTo>
                  <a:lnTo>
                    <a:pt x="1087" y="223"/>
                  </a:lnTo>
                  <a:lnTo>
                    <a:pt x="1037" y="237"/>
                  </a:lnTo>
                  <a:lnTo>
                    <a:pt x="990" y="256"/>
                  </a:lnTo>
                  <a:lnTo>
                    <a:pt x="947" y="280"/>
                  </a:lnTo>
                  <a:lnTo>
                    <a:pt x="913" y="307"/>
                  </a:lnTo>
                  <a:lnTo>
                    <a:pt x="881" y="339"/>
                  </a:lnTo>
                  <a:lnTo>
                    <a:pt x="851" y="376"/>
                  </a:lnTo>
                  <a:lnTo>
                    <a:pt x="824" y="418"/>
                  </a:lnTo>
                  <a:lnTo>
                    <a:pt x="800" y="465"/>
                  </a:lnTo>
                  <a:lnTo>
                    <a:pt x="779" y="518"/>
                  </a:lnTo>
                  <a:lnTo>
                    <a:pt x="761" y="573"/>
                  </a:lnTo>
                  <a:lnTo>
                    <a:pt x="745" y="633"/>
                  </a:lnTo>
                  <a:lnTo>
                    <a:pt x="734" y="695"/>
                  </a:lnTo>
                  <a:lnTo>
                    <a:pt x="724" y="762"/>
                  </a:lnTo>
                  <a:lnTo>
                    <a:pt x="719" y="831"/>
                  </a:lnTo>
                  <a:lnTo>
                    <a:pt x="718" y="902"/>
                  </a:lnTo>
                  <a:lnTo>
                    <a:pt x="719" y="976"/>
                  </a:lnTo>
                  <a:lnTo>
                    <a:pt x="720" y="983"/>
                  </a:lnTo>
                  <a:lnTo>
                    <a:pt x="816" y="945"/>
                  </a:lnTo>
                  <a:lnTo>
                    <a:pt x="915" y="911"/>
                  </a:lnTo>
                  <a:lnTo>
                    <a:pt x="1020" y="880"/>
                  </a:lnTo>
                  <a:lnTo>
                    <a:pt x="1127" y="854"/>
                  </a:lnTo>
                  <a:lnTo>
                    <a:pt x="1239" y="831"/>
                  </a:lnTo>
                  <a:lnTo>
                    <a:pt x="1355" y="812"/>
                  </a:lnTo>
                  <a:lnTo>
                    <a:pt x="1448" y="708"/>
                  </a:lnTo>
                  <a:lnTo>
                    <a:pt x="1543" y="610"/>
                  </a:lnTo>
                  <a:lnTo>
                    <a:pt x="1639" y="520"/>
                  </a:lnTo>
                  <a:lnTo>
                    <a:pt x="1738" y="435"/>
                  </a:lnTo>
                  <a:lnTo>
                    <a:pt x="1669" y="389"/>
                  </a:lnTo>
                  <a:lnTo>
                    <a:pt x="1603" y="348"/>
                  </a:lnTo>
                  <a:lnTo>
                    <a:pt x="1539" y="311"/>
                  </a:lnTo>
                  <a:lnTo>
                    <a:pt x="1477" y="282"/>
                  </a:lnTo>
                  <a:lnTo>
                    <a:pt x="1417" y="256"/>
                  </a:lnTo>
                  <a:lnTo>
                    <a:pt x="1359" y="237"/>
                  </a:lnTo>
                  <a:lnTo>
                    <a:pt x="1303" y="223"/>
                  </a:lnTo>
                  <a:lnTo>
                    <a:pt x="1249" y="214"/>
                  </a:lnTo>
                  <a:lnTo>
                    <a:pt x="1197" y="212"/>
                  </a:lnTo>
                  <a:close/>
                  <a:moveTo>
                    <a:pt x="1197" y="0"/>
                  </a:moveTo>
                  <a:lnTo>
                    <a:pt x="1265" y="3"/>
                  </a:lnTo>
                  <a:lnTo>
                    <a:pt x="1336" y="14"/>
                  </a:lnTo>
                  <a:lnTo>
                    <a:pt x="1408" y="31"/>
                  </a:lnTo>
                  <a:lnTo>
                    <a:pt x="1482" y="55"/>
                  </a:lnTo>
                  <a:lnTo>
                    <a:pt x="1558" y="85"/>
                  </a:lnTo>
                  <a:lnTo>
                    <a:pt x="1637" y="123"/>
                  </a:lnTo>
                  <a:lnTo>
                    <a:pt x="1717" y="168"/>
                  </a:lnTo>
                  <a:lnTo>
                    <a:pt x="1798" y="219"/>
                  </a:lnTo>
                  <a:lnTo>
                    <a:pt x="1881" y="277"/>
                  </a:lnTo>
                  <a:lnTo>
                    <a:pt x="1965" y="219"/>
                  </a:lnTo>
                  <a:lnTo>
                    <a:pt x="2047" y="168"/>
                  </a:lnTo>
                  <a:lnTo>
                    <a:pt x="2127" y="123"/>
                  </a:lnTo>
                  <a:lnTo>
                    <a:pt x="2204" y="85"/>
                  </a:lnTo>
                  <a:lnTo>
                    <a:pt x="2281" y="55"/>
                  </a:lnTo>
                  <a:lnTo>
                    <a:pt x="2355" y="31"/>
                  </a:lnTo>
                  <a:lnTo>
                    <a:pt x="2428" y="14"/>
                  </a:lnTo>
                  <a:lnTo>
                    <a:pt x="2497" y="3"/>
                  </a:lnTo>
                  <a:lnTo>
                    <a:pt x="2566" y="0"/>
                  </a:lnTo>
                  <a:lnTo>
                    <a:pt x="2634" y="3"/>
                  </a:lnTo>
                  <a:lnTo>
                    <a:pt x="2699" y="11"/>
                  </a:lnTo>
                  <a:lnTo>
                    <a:pt x="2762" y="26"/>
                  </a:lnTo>
                  <a:lnTo>
                    <a:pt x="2821" y="46"/>
                  </a:lnTo>
                  <a:lnTo>
                    <a:pt x="2879" y="72"/>
                  </a:lnTo>
                  <a:lnTo>
                    <a:pt x="2932" y="103"/>
                  </a:lnTo>
                  <a:lnTo>
                    <a:pt x="2975" y="135"/>
                  </a:lnTo>
                  <a:lnTo>
                    <a:pt x="3015" y="171"/>
                  </a:lnTo>
                  <a:lnTo>
                    <a:pt x="3053" y="212"/>
                  </a:lnTo>
                  <a:lnTo>
                    <a:pt x="3088" y="258"/>
                  </a:lnTo>
                  <a:lnTo>
                    <a:pt x="3120" y="308"/>
                  </a:lnTo>
                  <a:lnTo>
                    <a:pt x="3149" y="364"/>
                  </a:lnTo>
                  <a:lnTo>
                    <a:pt x="3175" y="422"/>
                  </a:lnTo>
                  <a:lnTo>
                    <a:pt x="3198" y="486"/>
                  </a:lnTo>
                  <a:lnTo>
                    <a:pt x="3219" y="557"/>
                  </a:lnTo>
                  <a:lnTo>
                    <a:pt x="3234" y="633"/>
                  </a:lnTo>
                  <a:lnTo>
                    <a:pt x="3247" y="710"/>
                  </a:lnTo>
                  <a:lnTo>
                    <a:pt x="3255" y="791"/>
                  </a:lnTo>
                  <a:lnTo>
                    <a:pt x="3258" y="874"/>
                  </a:lnTo>
                  <a:lnTo>
                    <a:pt x="3258" y="959"/>
                  </a:lnTo>
                  <a:lnTo>
                    <a:pt x="3253" y="1044"/>
                  </a:lnTo>
                  <a:lnTo>
                    <a:pt x="3253" y="1086"/>
                  </a:lnTo>
                  <a:lnTo>
                    <a:pt x="3333" y="1135"/>
                  </a:lnTo>
                  <a:lnTo>
                    <a:pt x="3406" y="1187"/>
                  </a:lnTo>
                  <a:lnTo>
                    <a:pt x="3472" y="1240"/>
                  </a:lnTo>
                  <a:lnTo>
                    <a:pt x="3531" y="1296"/>
                  </a:lnTo>
                  <a:lnTo>
                    <a:pt x="3585" y="1355"/>
                  </a:lnTo>
                  <a:lnTo>
                    <a:pt x="3632" y="1415"/>
                  </a:lnTo>
                  <a:lnTo>
                    <a:pt x="3671" y="1477"/>
                  </a:lnTo>
                  <a:lnTo>
                    <a:pt x="3705" y="1541"/>
                  </a:lnTo>
                  <a:lnTo>
                    <a:pt x="3730" y="1606"/>
                  </a:lnTo>
                  <a:lnTo>
                    <a:pt x="3748" y="1672"/>
                  </a:lnTo>
                  <a:lnTo>
                    <a:pt x="3759" y="1740"/>
                  </a:lnTo>
                  <a:lnTo>
                    <a:pt x="3763" y="1808"/>
                  </a:lnTo>
                  <a:lnTo>
                    <a:pt x="3759" y="1874"/>
                  </a:lnTo>
                  <a:lnTo>
                    <a:pt x="3749" y="1939"/>
                  </a:lnTo>
                  <a:lnTo>
                    <a:pt x="3732" y="2004"/>
                  </a:lnTo>
                  <a:lnTo>
                    <a:pt x="3708" y="2067"/>
                  </a:lnTo>
                  <a:lnTo>
                    <a:pt x="3677" y="2128"/>
                  </a:lnTo>
                  <a:lnTo>
                    <a:pt x="3641" y="2189"/>
                  </a:lnTo>
                  <a:lnTo>
                    <a:pt x="3597" y="2247"/>
                  </a:lnTo>
                  <a:lnTo>
                    <a:pt x="3547" y="2304"/>
                  </a:lnTo>
                  <a:lnTo>
                    <a:pt x="3491" y="2359"/>
                  </a:lnTo>
                  <a:lnTo>
                    <a:pt x="3428" y="2411"/>
                  </a:lnTo>
                  <a:lnTo>
                    <a:pt x="3360" y="2461"/>
                  </a:lnTo>
                  <a:lnTo>
                    <a:pt x="3286" y="2510"/>
                  </a:lnTo>
                  <a:lnTo>
                    <a:pt x="3206" y="2556"/>
                  </a:lnTo>
                  <a:lnTo>
                    <a:pt x="3207" y="2571"/>
                  </a:lnTo>
                  <a:lnTo>
                    <a:pt x="3212" y="2657"/>
                  </a:lnTo>
                  <a:lnTo>
                    <a:pt x="3212" y="2739"/>
                  </a:lnTo>
                  <a:lnTo>
                    <a:pt x="3207" y="2819"/>
                  </a:lnTo>
                  <a:lnTo>
                    <a:pt x="3198" y="2894"/>
                  </a:lnTo>
                  <a:lnTo>
                    <a:pt x="3185" y="2967"/>
                  </a:lnTo>
                  <a:lnTo>
                    <a:pt x="3167" y="3036"/>
                  </a:lnTo>
                  <a:lnTo>
                    <a:pt x="3147" y="3101"/>
                  </a:lnTo>
                  <a:lnTo>
                    <a:pt x="3120" y="3162"/>
                  </a:lnTo>
                  <a:lnTo>
                    <a:pt x="3091" y="3218"/>
                  </a:lnTo>
                  <a:lnTo>
                    <a:pt x="3058" y="3272"/>
                  </a:lnTo>
                  <a:lnTo>
                    <a:pt x="3020" y="3320"/>
                  </a:lnTo>
                  <a:lnTo>
                    <a:pt x="2978" y="3364"/>
                  </a:lnTo>
                  <a:lnTo>
                    <a:pt x="2932" y="3403"/>
                  </a:lnTo>
                  <a:lnTo>
                    <a:pt x="2883" y="3438"/>
                  </a:lnTo>
                  <a:lnTo>
                    <a:pt x="2832" y="3467"/>
                  </a:lnTo>
                  <a:lnTo>
                    <a:pt x="2778" y="3491"/>
                  </a:lnTo>
                  <a:lnTo>
                    <a:pt x="2721" y="3509"/>
                  </a:lnTo>
                  <a:lnTo>
                    <a:pt x="2663" y="3523"/>
                  </a:lnTo>
                  <a:lnTo>
                    <a:pt x="2601" y="3531"/>
                  </a:lnTo>
                  <a:lnTo>
                    <a:pt x="2537" y="3533"/>
                  </a:lnTo>
                  <a:lnTo>
                    <a:pt x="2537" y="3533"/>
                  </a:lnTo>
                  <a:lnTo>
                    <a:pt x="2470" y="3529"/>
                  </a:lnTo>
                  <a:lnTo>
                    <a:pt x="2402" y="3521"/>
                  </a:lnTo>
                  <a:lnTo>
                    <a:pt x="2331" y="3508"/>
                  </a:lnTo>
                  <a:lnTo>
                    <a:pt x="2259" y="3487"/>
                  </a:lnTo>
                  <a:lnTo>
                    <a:pt x="2185" y="3462"/>
                  </a:lnTo>
                  <a:lnTo>
                    <a:pt x="2111" y="3433"/>
                  </a:lnTo>
                  <a:lnTo>
                    <a:pt x="2034" y="3396"/>
                  </a:lnTo>
                  <a:lnTo>
                    <a:pt x="1959" y="3355"/>
                  </a:lnTo>
                  <a:lnTo>
                    <a:pt x="1881" y="3309"/>
                  </a:lnTo>
                  <a:lnTo>
                    <a:pt x="1805" y="3355"/>
                  </a:lnTo>
                  <a:lnTo>
                    <a:pt x="1728" y="3396"/>
                  </a:lnTo>
                  <a:lnTo>
                    <a:pt x="1653" y="3433"/>
                  </a:lnTo>
                  <a:lnTo>
                    <a:pt x="1578" y="3462"/>
                  </a:lnTo>
                  <a:lnTo>
                    <a:pt x="1505" y="3487"/>
                  </a:lnTo>
                  <a:lnTo>
                    <a:pt x="1433" y="3508"/>
                  </a:lnTo>
                  <a:lnTo>
                    <a:pt x="1362" y="3521"/>
                  </a:lnTo>
                  <a:lnTo>
                    <a:pt x="1293" y="3529"/>
                  </a:lnTo>
                  <a:lnTo>
                    <a:pt x="1225" y="3533"/>
                  </a:lnTo>
                  <a:lnTo>
                    <a:pt x="1161" y="3531"/>
                  </a:lnTo>
                  <a:lnTo>
                    <a:pt x="1101" y="3523"/>
                  </a:lnTo>
                  <a:lnTo>
                    <a:pt x="1042" y="3509"/>
                  </a:lnTo>
                  <a:lnTo>
                    <a:pt x="986" y="3491"/>
                  </a:lnTo>
                  <a:lnTo>
                    <a:pt x="931" y="3467"/>
                  </a:lnTo>
                  <a:lnTo>
                    <a:pt x="880" y="3438"/>
                  </a:lnTo>
                  <a:lnTo>
                    <a:pt x="831" y="3403"/>
                  </a:lnTo>
                  <a:lnTo>
                    <a:pt x="785" y="3364"/>
                  </a:lnTo>
                  <a:lnTo>
                    <a:pt x="744" y="3320"/>
                  </a:lnTo>
                  <a:lnTo>
                    <a:pt x="706" y="3272"/>
                  </a:lnTo>
                  <a:lnTo>
                    <a:pt x="672" y="3218"/>
                  </a:lnTo>
                  <a:lnTo>
                    <a:pt x="642" y="3161"/>
                  </a:lnTo>
                  <a:lnTo>
                    <a:pt x="617" y="3101"/>
                  </a:lnTo>
                  <a:lnTo>
                    <a:pt x="596" y="3036"/>
                  </a:lnTo>
                  <a:lnTo>
                    <a:pt x="578" y="2967"/>
                  </a:lnTo>
                  <a:lnTo>
                    <a:pt x="565" y="2894"/>
                  </a:lnTo>
                  <a:lnTo>
                    <a:pt x="557" y="2819"/>
                  </a:lnTo>
                  <a:lnTo>
                    <a:pt x="552" y="2739"/>
                  </a:lnTo>
                  <a:lnTo>
                    <a:pt x="551" y="2656"/>
                  </a:lnTo>
                  <a:lnTo>
                    <a:pt x="556" y="2571"/>
                  </a:lnTo>
                  <a:lnTo>
                    <a:pt x="557" y="2556"/>
                  </a:lnTo>
                  <a:lnTo>
                    <a:pt x="477" y="2510"/>
                  </a:lnTo>
                  <a:lnTo>
                    <a:pt x="403" y="2461"/>
                  </a:lnTo>
                  <a:lnTo>
                    <a:pt x="334" y="2411"/>
                  </a:lnTo>
                  <a:lnTo>
                    <a:pt x="273" y="2359"/>
                  </a:lnTo>
                  <a:lnTo>
                    <a:pt x="216" y="2304"/>
                  </a:lnTo>
                  <a:lnTo>
                    <a:pt x="167" y="2247"/>
                  </a:lnTo>
                  <a:lnTo>
                    <a:pt x="123" y="2189"/>
                  </a:lnTo>
                  <a:lnTo>
                    <a:pt x="86" y="2128"/>
                  </a:lnTo>
                  <a:lnTo>
                    <a:pt x="55" y="2067"/>
                  </a:lnTo>
                  <a:lnTo>
                    <a:pt x="31" y="2004"/>
                  </a:lnTo>
                  <a:lnTo>
                    <a:pt x="14" y="1939"/>
                  </a:lnTo>
                  <a:lnTo>
                    <a:pt x="3" y="1874"/>
                  </a:lnTo>
                  <a:lnTo>
                    <a:pt x="0" y="1808"/>
                  </a:lnTo>
                  <a:lnTo>
                    <a:pt x="3" y="1740"/>
                  </a:lnTo>
                  <a:lnTo>
                    <a:pt x="15" y="1672"/>
                  </a:lnTo>
                  <a:lnTo>
                    <a:pt x="33" y="1606"/>
                  </a:lnTo>
                  <a:lnTo>
                    <a:pt x="59" y="1541"/>
                  </a:lnTo>
                  <a:lnTo>
                    <a:pt x="92" y="1477"/>
                  </a:lnTo>
                  <a:lnTo>
                    <a:pt x="131" y="1415"/>
                  </a:lnTo>
                  <a:lnTo>
                    <a:pt x="178" y="1355"/>
                  </a:lnTo>
                  <a:lnTo>
                    <a:pt x="232" y="1297"/>
                  </a:lnTo>
                  <a:lnTo>
                    <a:pt x="292" y="1240"/>
                  </a:lnTo>
                  <a:lnTo>
                    <a:pt x="358" y="1187"/>
                  </a:lnTo>
                  <a:lnTo>
                    <a:pt x="431" y="1135"/>
                  </a:lnTo>
                  <a:lnTo>
                    <a:pt x="510" y="1086"/>
                  </a:lnTo>
                  <a:lnTo>
                    <a:pt x="510" y="1044"/>
                  </a:lnTo>
                  <a:lnTo>
                    <a:pt x="505" y="959"/>
                  </a:lnTo>
                  <a:lnTo>
                    <a:pt x="504" y="874"/>
                  </a:lnTo>
                  <a:lnTo>
                    <a:pt x="508" y="791"/>
                  </a:lnTo>
                  <a:lnTo>
                    <a:pt x="516" y="710"/>
                  </a:lnTo>
                  <a:lnTo>
                    <a:pt x="528" y="633"/>
                  </a:lnTo>
                  <a:lnTo>
                    <a:pt x="544" y="557"/>
                  </a:lnTo>
                  <a:lnTo>
                    <a:pt x="565" y="486"/>
                  </a:lnTo>
                  <a:lnTo>
                    <a:pt x="588" y="422"/>
                  </a:lnTo>
                  <a:lnTo>
                    <a:pt x="614" y="364"/>
                  </a:lnTo>
                  <a:lnTo>
                    <a:pt x="643" y="308"/>
                  </a:lnTo>
                  <a:lnTo>
                    <a:pt x="675" y="258"/>
                  </a:lnTo>
                  <a:lnTo>
                    <a:pt x="710" y="212"/>
                  </a:lnTo>
                  <a:lnTo>
                    <a:pt x="747" y="171"/>
                  </a:lnTo>
                  <a:lnTo>
                    <a:pt x="788" y="135"/>
                  </a:lnTo>
                  <a:lnTo>
                    <a:pt x="831" y="103"/>
                  </a:lnTo>
                  <a:lnTo>
                    <a:pt x="885" y="72"/>
                  </a:lnTo>
                  <a:lnTo>
                    <a:pt x="942" y="46"/>
                  </a:lnTo>
                  <a:lnTo>
                    <a:pt x="1002" y="26"/>
                  </a:lnTo>
                  <a:lnTo>
                    <a:pt x="1064" y="11"/>
                  </a:lnTo>
                  <a:lnTo>
                    <a:pt x="1130" y="3"/>
                  </a:lnTo>
                  <a:lnTo>
                    <a:pt x="1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4" name="Freeform 25"/>
          <p:cNvSpPr>
            <a:spLocks noEditPoints="1"/>
          </p:cNvSpPr>
          <p:nvPr/>
        </p:nvSpPr>
        <p:spPr bwMode="auto">
          <a:xfrm>
            <a:off x="600227" y="2629844"/>
            <a:ext cx="495876" cy="420117"/>
          </a:xfrm>
          <a:custGeom>
            <a:avLst/>
            <a:gdLst>
              <a:gd name="T0" fmla="*/ 2201 w 3888"/>
              <a:gd name="T1" fmla="*/ 2935 h 3295"/>
              <a:gd name="T2" fmla="*/ 2021 w 3888"/>
              <a:gd name="T3" fmla="*/ 3071 h 3295"/>
              <a:gd name="T4" fmla="*/ 1823 w 3888"/>
              <a:gd name="T5" fmla="*/ 3073 h 3295"/>
              <a:gd name="T6" fmla="*/ 1798 w 3888"/>
              <a:gd name="T7" fmla="*/ 3080 h 3295"/>
              <a:gd name="T8" fmla="*/ 2001 w 3888"/>
              <a:gd name="T9" fmla="*/ 3158 h 3295"/>
              <a:gd name="T10" fmla="*/ 2268 w 3888"/>
              <a:gd name="T11" fmla="*/ 3117 h 3295"/>
              <a:gd name="T12" fmla="*/ 2436 w 3888"/>
              <a:gd name="T13" fmla="*/ 2965 h 3295"/>
              <a:gd name="T14" fmla="*/ 351 w 3888"/>
              <a:gd name="T15" fmla="*/ 816 h 3295"/>
              <a:gd name="T16" fmla="*/ 305 w 3888"/>
              <a:gd name="T17" fmla="*/ 858 h 3295"/>
              <a:gd name="T18" fmla="*/ 163 w 3888"/>
              <a:gd name="T19" fmla="*/ 1056 h 3295"/>
              <a:gd name="T20" fmla="*/ 158 w 3888"/>
              <a:gd name="T21" fmla="*/ 1270 h 3295"/>
              <a:gd name="T22" fmla="*/ 259 w 3888"/>
              <a:gd name="T23" fmla="*/ 1490 h 3295"/>
              <a:gd name="T24" fmla="*/ 252 w 3888"/>
              <a:gd name="T25" fmla="*/ 1428 h 3295"/>
              <a:gd name="T26" fmla="*/ 258 w 3888"/>
              <a:gd name="T27" fmla="*/ 1198 h 3295"/>
              <a:gd name="T28" fmla="*/ 353 w 3888"/>
              <a:gd name="T29" fmla="*/ 1076 h 3295"/>
              <a:gd name="T30" fmla="*/ 482 w 3888"/>
              <a:gd name="T31" fmla="*/ 1020 h 3295"/>
              <a:gd name="T32" fmla="*/ 599 w 3888"/>
              <a:gd name="T33" fmla="*/ 674 h 3295"/>
              <a:gd name="T34" fmla="*/ 874 w 3888"/>
              <a:gd name="T35" fmla="*/ 999 h 3295"/>
              <a:gd name="T36" fmla="*/ 914 w 3888"/>
              <a:gd name="T37" fmla="*/ 1250 h 3295"/>
              <a:gd name="T38" fmla="*/ 779 w 3888"/>
              <a:gd name="T39" fmla="*/ 1430 h 3295"/>
              <a:gd name="T40" fmla="*/ 719 w 3888"/>
              <a:gd name="T41" fmla="*/ 1639 h 3295"/>
              <a:gd name="T42" fmla="*/ 928 w 3888"/>
              <a:gd name="T43" fmla="*/ 1954 h 3295"/>
              <a:gd name="T44" fmla="*/ 1255 w 3888"/>
              <a:gd name="T45" fmla="*/ 2290 h 3295"/>
              <a:gd name="T46" fmla="*/ 1585 w 3888"/>
              <a:gd name="T47" fmla="*/ 2543 h 3295"/>
              <a:gd name="T48" fmla="*/ 1818 w 3888"/>
              <a:gd name="T49" fmla="*/ 2562 h 3295"/>
              <a:gd name="T50" fmla="*/ 1997 w 3888"/>
              <a:gd name="T51" fmla="*/ 2403 h 3295"/>
              <a:gd name="T52" fmla="*/ 2221 w 3888"/>
              <a:gd name="T53" fmla="*/ 2387 h 3295"/>
              <a:gd name="T54" fmla="*/ 2564 w 3888"/>
              <a:gd name="T55" fmla="*/ 2623 h 3295"/>
              <a:gd name="T56" fmla="*/ 2659 w 3888"/>
              <a:gd name="T57" fmla="*/ 2892 h 3295"/>
              <a:gd name="T58" fmla="*/ 2518 w 3888"/>
              <a:gd name="T59" fmla="*/ 3109 h 3295"/>
              <a:gd name="T60" fmla="*/ 2303 w 3888"/>
              <a:gd name="T61" fmla="*/ 3277 h 3295"/>
              <a:gd name="T62" fmla="*/ 1853 w 3888"/>
              <a:gd name="T63" fmla="*/ 3237 h 3295"/>
              <a:gd name="T64" fmla="*/ 1215 w 3888"/>
              <a:gd name="T65" fmla="*/ 2899 h 3295"/>
              <a:gd name="T66" fmla="*/ 531 w 3888"/>
              <a:gd name="T67" fmla="*/ 2254 h 3295"/>
              <a:gd name="T68" fmla="*/ 113 w 3888"/>
              <a:gd name="T69" fmla="*/ 1588 h 3295"/>
              <a:gd name="T70" fmla="*/ 1 w 3888"/>
              <a:gd name="T71" fmla="*/ 1079 h 3295"/>
              <a:gd name="T72" fmla="*/ 140 w 3888"/>
              <a:gd name="T73" fmla="*/ 825 h 3295"/>
              <a:gd name="T74" fmla="*/ 345 w 3888"/>
              <a:gd name="T75" fmla="*/ 656 h 3295"/>
              <a:gd name="T76" fmla="*/ 2375 w 3888"/>
              <a:gd name="T77" fmla="*/ 652 h 3295"/>
              <a:gd name="T78" fmla="*/ 2875 w 3888"/>
              <a:gd name="T79" fmla="*/ 1580 h 3295"/>
              <a:gd name="T80" fmla="*/ 2947 w 3888"/>
              <a:gd name="T81" fmla="*/ 1792 h 3295"/>
              <a:gd name="T82" fmla="*/ 2762 w 3888"/>
              <a:gd name="T83" fmla="*/ 1876 h 3295"/>
              <a:gd name="T84" fmla="*/ 2127 w 3888"/>
              <a:gd name="T85" fmla="*/ 1582 h 3295"/>
              <a:gd name="T86" fmla="*/ 2254 w 3888"/>
              <a:gd name="T87" fmla="*/ 629 h 3295"/>
              <a:gd name="T88" fmla="*/ 2936 w 3888"/>
              <a:gd name="T89" fmla="*/ 122 h 3295"/>
              <a:gd name="T90" fmla="*/ 3563 w 3888"/>
              <a:gd name="T91" fmla="*/ 607 h 3295"/>
              <a:gd name="T92" fmla="*/ 3874 w 3888"/>
              <a:gd name="T93" fmla="*/ 1348 h 3295"/>
              <a:gd name="T94" fmla="*/ 3769 w 3888"/>
              <a:gd name="T95" fmla="*/ 2156 h 3295"/>
              <a:gd name="T96" fmla="*/ 3300 w 3888"/>
              <a:gd name="T97" fmla="*/ 2779 h 3295"/>
              <a:gd name="T98" fmla="*/ 3031 w 3888"/>
              <a:gd name="T99" fmla="*/ 2577 h 3295"/>
              <a:gd name="T100" fmla="*/ 3478 w 3888"/>
              <a:gd name="T101" fmla="*/ 2018 h 3295"/>
              <a:gd name="T102" fmla="*/ 3533 w 3888"/>
              <a:gd name="T103" fmla="*/ 1276 h 3295"/>
              <a:gd name="T104" fmla="*/ 3172 w 3888"/>
              <a:gd name="T105" fmla="*/ 652 h 3295"/>
              <a:gd name="T106" fmla="*/ 2520 w 3888"/>
              <a:gd name="T107" fmla="*/ 337 h 3295"/>
              <a:gd name="T108" fmla="*/ 1800 w 3888"/>
              <a:gd name="T109" fmla="*/ 440 h 3295"/>
              <a:gd name="T110" fmla="*/ 1282 w 3888"/>
              <a:gd name="T111" fmla="*/ 904 h 3295"/>
              <a:gd name="T112" fmla="*/ 1244 w 3888"/>
              <a:gd name="T113" fmla="*/ 440 h 3295"/>
              <a:gd name="T114" fmla="*/ 1923 w 3888"/>
              <a:gd name="T115" fmla="*/ 54 h 3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888" h="3295">
                <a:moveTo>
                  <a:pt x="2244" y="2822"/>
                </a:moveTo>
                <a:lnTo>
                  <a:pt x="2243" y="2826"/>
                </a:lnTo>
                <a:lnTo>
                  <a:pt x="2240" y="2835"/>
                </a:lnTo>
                <a:lnTo>
                  <a:pt x="2235" y="2851"/>
                </a:lnTo>
                <a:lnTo>
                  <a:pt x="2229" y="2868"/>
                </a:lnTo>
                <a:lnTo>
                  <a:pt x="2221" y="2888"/>
                </a:lnTo>
                <a:lnTo>
                  <a:pt x="2213" y="2912"/>
                </a:lnTo>
                <a:lnTo>
                  <a:pt x="2201" y="2935"/>
                </a:lnTo>
                <a:lnTo>
                  <a:pt x="2186" y="2960"/>
                </a:lnTo>
                <a:lnTo>
                  <a:pt x="2168" y="2985"/>
                </a:lnTo>
                <a:lnTo>
                  <a:pt x="2147" y="3007"/>
                </a:lnTo>
                <a:lnTo>
                  <a:pt x="2121" y="3029"/>
                </a:lnTo>
                <a:lnTo>
                  <a:pt x="2090" y="3046"/>
                </a:lnTo>
                <a:lnTo>
                  <a:pt x="2065" y="3058"/>
                </a:lnTo>
                <a:lnTo>
                  <a:pt x="2039" y="3065"/>
                </a:lnTo>
                <a:lnTo>
                  <a:pt x="2021" y="3071"/>
                </a:lnTo>
                <a:lnTo>
                  <a:pt x="2003" y="3075"/>
                </a:lnTo>
                <a:lnTo>
                  <a:pt x="1984" y="3077"/>
                </a:lnTo>
                <a:lnTo>
                  <a:pt x="1956" y="3079"/>
                </a:lnTo>
                <a:lnTo>
                  <a:pt x="1929" y="3080"/>
                </a:lnTo>
                <a:lnTo>
                  <a:pt x="1903" y="3080"/>
                </a:lnTo>
                <a:lnTo>
                  <a:pt x="1879" y="3079"/>
                </a:lnTo>
                <a:lnTo>
                  <a:pt x="1849" y="3077"/>
                </a:lnTo>
                <a:lnTo>
                  <a:pt x="1823" y="3073"/>
                </a:lnTo>
                <a:lnTo>
                  <a:pt x="1801" y="3071"/>
                </a:lnTo>
                <a:lnTo>
                  <a:pt x="1785" y="3067"/>
                </a:lnTo>
                <a:lnTo>
                  <a:pt x="1776" y="3066"/>
                </a:lnTo>
                <a:lnTo>
                  <a:pt x="1772" y="3066"/>
                </a:lnTo>
                <a:lnTo>
                  <a:pt x="1773" y="3067"/>
                </a:lnTo>
                <a:lnTo>
                  <a:pt x="1779" y="3070"/>
                </a:lnTo>
                <a:lnTo>
                  <a:pt x="1787" y="3075"/>
                </a:lnTo>
                <a:lnTo>
                  <a:pt x="1798" y="3080"/>
                </a:lnTo>
                <a:lnTo>
                  <a:pt x="1817" y="3091"/>
                </a:lnTo>
                <a:lnTo>
                  <a:pt x="1840" y="3103"/>
                </a:lnTo>
                <a:lnTo>
                  <a:pt x="1869" y="3116"/>
                </a:lnTo>
                <a:lnTo>
                  <a:pt x="1893" y="3126"/>
                </a:lnTo>
                <a:lnTo>
                  <a:pt x="1919" y="3137"/>
                </a:lnTo>
                <a:lnTo>
                  <a:pt x="1949" y="3145"/>
                </a:lnTo>
                <a:lnTo>
                  <a:pt x="1979" y="3153"/>
                </a:lnTo>
                <a:lnTo>
                  <a:pt x="2001" y="3158"/>
                </a:lnTo>
                <a:lnTo>
                  <a:pt x="2024" y="3162"/>
                </a:lnTo>
                <a:lnTo>
                  <a:pt x="2048" y="3164"/>
                </a:lnTo>
                <a:lnTo>
                  <a:pt x="2084" y="3166"/>
                </a:lnTo>
                <a:lnTo>
                  <a:pt x="2121" y="3163"/>
                </a:lnTo>
                <a:lnTo>
                  <a:pt x="2160" y="3157"/>
                </a:lnTo>
                <a:lnTo>
                  <a:pt x="2197" y="3148"/>
                </a:lnTo>
                <a:lnTo>
                  <a:pt x="2234" y="3133"/>
                </a:lnTo>
                <a:lnTo>
                  <a:pt x="2268" y="3117"/>
                </a:lnTo>
                <a:lnTo>
                  <a:pt x="2300" y="3097"/>
                </a:lnTo>
                <a:lnTo>
                  <a:pt x="2328" y="3077"/>
                </a:lnTo>
                <a:lnTo>
                  <a:pt x="2354" y="3054"/>
                </a:lnTo>
                <a:lnTo>
                  <a:pt x="2376" y="3033"/>
                </a:lnTo>
                <a:lnTo>
                  <a:pt x="2395" y="3013"/>
                </a:lnTo>
                <a:lnTo>
                  <a:pt x="2412" y="2994"/>
                </a:lnTo>
                <a:lnTo>
                  <a:pt x="2426" y="2979"/>
                </a:lnTo>
                <a:lnTo>
                  <a:pt x="2436" y="2965"/>
                </a:lnTo>
                <a:lnTo>
                  <a:pt x="2445" y="2955"/>
                </a:lnTo>
                <a:lnTo>
                  <a:pt x="2451" y="2947"/>
                </a:lnTo>
                <a:lnTo>
                  <a:pt x="2455" y="2943"/>
                </a:lnTo>
                <a:lnTo>
                  <a:pt x="2457" y="2941"/>
                </a:lnTo>
                <a:lnTo>
                  <a:pt x="2244" y="2822"/>
                </a:lnTo>
                <a:close/>
                <a:moveTo>
                  <a:pt x="353" y="815"/>
                </a:moveTo>
                <a:lnTo>
                  <a:pt x="352" y="815"/>
                </a:lnTo>
                <a:lnTo>
                  <a:pt x="351" y="816"/>
                </a:lnTo>
                <a:lnTo>
                  <a:pt x="349" y="820"/>
                </a:lnTo>
                <a:lnTo>
                  <a:pt x="346" y="821"/>
                </a:lnTo>
                <a:lnTo>
                  <a:pt x="344" y="823"/>
                </a:lnTo>
                <a:lnTo>
                  <a:pt x="340" y="826"/>
                </a:lnTo>
                <a:lnTo>
                  <a:pt x="338" y="829"/>
                </a:lnTo>
                <a:lnTo>
                  <a:pt x="333" y="833"/>
                </a:lnTo>
                <a:lnTo>
                  <a:pt x="320" y="843"/>
                </a:lnTo>
                <a:lnTo>
                  <a:pt x="305" y="858"/>
                </a:lnTo>
                <a:lnTo>
                  <a:pt x="286" y="874"/>
                </a:lnTo>
                <a:lnTo>
                  <a:pt x="266" y="893"/>
                </a:lnTo>
                <a:lnTo>
                  <a:pt x="245" y="916"/>
                </a:lnTo>
                <a:lnTo>
                  <a:pt x="223" y="944"/>
                </a:lnTo>
                <a:lnTo>
                  <a:pt x="201" y="973"/>
                </a:lnTo>
                <a:lnTo>
                  <a:pt x="183" y="1007"/>
                </a:lnTo>
                <a:lnTo>
                  <a:pt x="172" y="1031"/>
                </a:lnTo>
                <a:lnTo>
                  <a:pt x="163" y="1056"/>
                </a:lnTo>
                <a:lnTo>
                  <a:pt x="154" y="1081"/>
                </a:lnTo>
                <a:lnTo>
                  <a:pt x="150" y="1109"/>
                </a:lnTo>
                <a:lnTo>
                  <a:pt x="146" y="1135"/>
                </a:lnTo>
                <a:lnTo>
                  <a:pt x="145" y="1160"/>
                </a:lnTo>
                <a:lnTo>
                  <a:pt x="145" y="1186"/>
                </a:lnTo>
                <a:lnTo>
                  <a:pt x="147" y="1211"/>
                </a:lnTo>
                <a:lnTo>
                  <a:pt x="151" y="1236"/>
                </a:lnTo>
                <a:lnTo>
                  <a:pt x="158" y="1270"/>
                </a:lnTo>
                <a:lnTo>
                  <a:pt x="166" y="1303"/>
                </a:lnTo>
                <a:lnTo>
                  <a:pt x="181" y="1342"/>
                </a:lnTo>
                <a:lnTo>
                  <a:pt x="197" y="1379"/>
                </a:lnTo>
                <a:lnTo>
                  <a:pt x="213" y="1410"/>
                </a:lnTo>
                <a:lnTo>
                  <a:pt x="227" y="1439"/>
                </a:lnTo>
                <a:lnTo>
                  <a:pt x="242" y="1461"/>
                </a:lnTo>
                <a:lnTo>
                  <a:pt x="253" y="1480"/>
                </a:lnTo>
                <a:lnTo>
                  <a:pt x="259" y="1490"/>
                </a:lnTo>
                <a:lnTo>
                  <a:pt x="265" y="1499"/>
                </a:lnTo>
                <a:lnTo>
                  <a:pt x="267" y="1503"/>
                </a:lnTo>
                <a:lnTo>
                  <a:pt x="269" y="1505"/>
                </a:lnTo>
                <a:lnTo>
                  <a:pt x="267" y="1502"/>
                </a:lnTo>
                <a:lnTo>
                  <a:pt x="266" y="1492"/>
                </a:lnTo>
                <a:lnTo>
                  <a:pt x="263" y="1475"/>
                </a:lnTo>
                <a:lnTo>
                  <a:pt x="258" y="1454"/>
                </a:lnTo>
                <a:lnTo>
                  <a:pt x="252" y="1428"/>
                </a:lnTo>
                <a:lnTo>
                  <a:pt x="249" y="1399"/>
                </a:lnTo>
                <a:lnTo>
                  <a:pt x="245" y="1366"/>
                </a:lnTo>
                <a:lnTo>
                  <a:pt x="243" y="1329"/>
                </a:lnTo>
                <a:lnTo>
                  <a:pt x="243" y="1291"/>
                </a:lnTo>
                <a:lnTo>
                  <a:pt x="245" y="1263"/>
                </a:lnTo>
                <a:lnTo>
                  <a:pt x="249" y="1235"/>
                </a:lnTo>
                <a:lnTo>
                  <a:pt x="253" y="1216"/>
                </a:lnTo>
                <a:lnTo>
                  <a:pt x="258" y="1198"/>
                </a:lnTo>
                <a:lnTo>
                  <a:pt x="265" y="1181"/>
                </a:lnTo>
                <a:lnTo>
                  <a:pt x="271" y="1164"/>
                </a:lnTo>
                <a:lnTo>
                  <a:pt x="279" y="1150"/>
                </a:lnTo>
                <a:lnTo>
                  <a:pt x="287" y="1136"/>
                </a:lnTo>
                <a:lnTo>
                  <a:pt x="303" y="1117"/>
                </a:lnTo>
                <a:lnTo>
                  <a:pt x="319" y="1102"/>
                </a:lnTo>
                <a:lnTo>
                  <a:pt x="336" y="1087"/>
                </a:lnTo>
                <a:lnTo>
                  <a:pt x="353" y="1076"/>
                </a:lnTo>
                <a:lnTo>
                  <a:pt x="371" y="1066"/>
                </a:lnTo>
                <a:lnTo>
                  <a:pt x="389" y="1057"/>
                </a:lnTo>
                <a:lnTo>
                  <a:pt x="424" y="1043"/>
                </a:lnTo>
                <a:lnTo>
                  <a:pt x="454" y="1032"/>
                </a:lnTo>
                <a:lnTo>
                  <a:pt x="467" y="1026"/>
                </a:lnTo>
                <a:lnTo>
                  <a:pt x="476" y="1023"/>
                </a:lnTo>
                <a:lnTo>
                  <a:pt x="480" y="1021"/>
                </a:lnTo>
                <a:lnTo>
                  <a:pt x="482" y="1020"/>
                </a:lnTo>
                <a:lnTo>
                  <a:pt x="483" y="1019"/>
                </a:lnTo>
                <a:lnTo>
                  <a:pt x="484" y="1019"/>
                </a:lnTo>
                <a:lnTo>
                  <a:pt x="353" y="815"/>
                </a:lnTo>
                <a:close/>
                <a:moveTo>
                  <a:pt x="464" y="629"/>
                </a:moveTo>
                <a:lnTo>
                  <a:pt x="497" y="632"/>
                </a:lnTo>
                <a:lnTo>
                  <a:pt x="530" y="641"/>
                </a:lnTo>
                <a:lnTo>
                  <a:pt x="564" y="655"/>
                </a:lnTo>
                <a:lnTo>
                  <a:pt x="599" y="674"/>
                </a:lnTo>
                <a:lnTo>
                  <a:pt x="635" y="700"/>
                </a:lnTo>
                <a:lnTo>
                  <a:pt x="673" y="731"/>
                </a:lnTo>
                <a:lnTo>
                  <a:pt x="710" y="770"/>
                </a:lnTo>
                <a:lnTo>
                  <a:pt x="751" y="816"/>
                </a:lnTo>
                <a:lnTo>
                  <a:pt x="789" y="866"/>
                </a:lnTo>
                <a:lnTo>
                  <a:pt x="822" y="913"/>
                </a:lnTo>
                <a:lnTo>
                  <a:pt x="851" y="958"/>
                </a:lnTo>
                <a:lnTo>
                  <a:pt x="874" y="999"/>
                </a:lnTo>
                <a:lnTo>
                  <a:pt x="893" y="1037"/>
                </a:lnTo>
                <a:lnTo>
                  <a:pt x="907" y="1073"/>
                </a:lnTo>
                <a:lnTo>
                  <a:pt x="918" y="1107"/>
                </a:lnTo>
                <a:lnTo>
                  <a:pt x="924" y="1139"/>
                </a:lnTo>
                <a:lnTo>
                  <a:pt x="926" y="1169"/>
                </a:lnTo>
                <a:lnTo>
                  <a:pt x="925" y="1197"/>
                </a:lnTo>
                <a:lnTo>
                  <a:pt x="921" y="1224"/>
                </a:lnTo>
                <a:lnTo>
                  <a:pt x="914" y="1250"/>
                </a:lnTo>
                <a:lnTo>
                  <a:pt x="904" y="1275"/>
                </a:lnTo>
                <a:lnTo>
                  <a:pt x="892" y="1298"/>
                </a:lnTo>
                <a:lnTo>
                  <a:pt x="877" y="1321"/>
                </a:lnTo>
                <a:lnTo>
                  <a:pt x="860" y="1343"/>
                </a:lnTo>
                <a:lnTo>
                  <a:pt x="842" y="1366"/>
                </a:lnTo>
                <a:lnTo>
                  <a:pt x="822" y="1387"/>
                </a:lnTo>
                <a:lnTo>
                  <a:pt x="801" y="1409"/>
                </a:lnTo>
                <a:lnTo>
                  <a:pt x="779" y="1430"/>
                </a:lnTo>
                <a:lnTo>
                  <a:pt x="756" y="1454"/>
                </a:lnTo>
                <a:lnTo>
                  <a:pt x="733" y="1476"/>
                </a:lnTo>
                <a:lnTo>
                  <a:pt x="716" y="1498"/>
                </a:lnTo>
                <a:lnTo>
                  <a:pt x="707" y="1521"/>
                </a:lnTo>
                <a:lnTo>
                  <a:pt x="702" y="1547"/>
                </a:lnTo>
                <a:lnTo>
                  <a:pt x="703" y="1575"/>
                </a:lnTo>
                <a:lnTo>
                  <a:pt x="708" y="1606"/>
                </a:lnTo>
                <a:lnTo>
                  <a:pt x="719" y="1639"/>
                </a:lnTo>
                <a:lnTo>
                  <a:pt x="733" y="1674"/>
                </a:lnTo>
                <a:lnTo>
                  <a:pt x="752" y="1711"/>
                </a:lnTo>
                <a:lnTo>
                  <a:pt x="774" y="1749"/>
                </a:lnTo>
                <a:lnTo>
                  <a:pt x="800" y="1787"/>
                </a:lnTo>
                <a:lnTo>
                  <a:pt x="828" y="1829"/>
                </a:lnTo>
                <a:lnTo>
                  <a:pt x="859" y="1870"/>
                </a:lnTo>
                <a:lnTo>
                  <a:pt x="893" y="1911"/>
                </a:lnTo>
                <a:lnTo>
                  <a:pt x="928" y="1954"/>
                </a:lnTo>
                <a:lnTo>
                  <a:pt x="966" y="1997"/>
                </a:lnTo>
                <a:lnTo>
                  <a:pt x="1005" y="2040"/>
                </a:lnTo>
                <a:lnTo>
                  <a:pt x="1045" y="2082"/>
                </a:lnTo>
                <a:lnTo>
                  <a:pt x="1086" y="2125"/>
                </a:lnTo>
                <a:lnTo>
                  <a:pt x="1128" y="2167"/>
                </a:lnTo>
                <a:lnTo>
                  <a:pt x="1170" y="2208"/>
                </a:lnTo>
                <a:lnTo>
                  <a:pt x="1212" y="2250"/>
                </a:lnTo>
                <a:lnTo>
                  <a:pt x="1255" y="2290"/>
                </a:lnTo>
                <a:lnTo>
                  <a:pt x="1298" y="2328"/>
                </a:lnTo>
                <a:lnTo>
                  <a:pt x="1341" y="2366"/>
                </a:lnTo>
                <a:lnTo>
                  <a:pt x="1383" y="2402"/>
                </a:lnTo>
                <a:lnTo>
                  <a:pt x="1426" y="2436"/>
                </a:lnTo>
                <a:lnTo>
                  <a:pt x="1467" y="2468"/>
                </a:lnTo>
                <a:lnTo>
                  <a:pt x="1507" y="2496"/>
                </a:lnTo>
                <a:lnTo>
                  <a:pt x="1546" y="2521"/>
                </a:lnTo>
                <a:lnTo>
                  <a:pt x="1585" y="2543"/>
                </a:lnTo>
                <a:lnTo>
                  <a:pt x="1621" y="2562"/>
                </a:lnTo>
                <a:lnTo>
                  <a:pt x="1655" y="2576"/>
                </a:lnTo>
                <a:lnTo>
                  <a:pt x="1688" y="2587"/>
                </a:lnTo>
                <a:lnTo>
                  <a:pt x="1719" y="2592"/>
                </a:lnTo>
                <a:lnTo>
                  <a:pt x="1748" y="2592"/>
                </a:lnTo>
                <a:lnTo>
                  <a:pt x="1774" y="2589"/>
                </a:lnTo>
                <a:lnTo>
                  <a:pt x="1798" y="2578"/>
                </a:lnTo>
                <a:lnTo>
                  <a:pt x="1818" y="2562"/>
                </a:lnTo>
                <a:lnTo>
                  <a:pt x="1841" y="2538"/>
                </a:lnTo>
                <a:lnTo>
                  <a:pt x="1864" y="2516"/>
                </a:lnTo>
                <a:lnTo>
                  <a:pt x="1886" y="2493"/>
                </a:lnTo>
                <a:lnTo>
                  <a:pt x="1907" y="2472"/>
                </a:lnTo>
                <a:lnTo>
                  <a:pt x="1930" y="2453"/>
                </a:lnTo>
                <a:lnTo>
                  <a:pt x="1951" y="2435"/>
                </a:lnTo>
                <a:lnTo>
                  <a:pt x="1973" y="2418"/>
                </a:lnTo>
                <a:lnTo>
                  <a:pt x="1997" y="2403"/>
                </a:lnTo>
                <a:lnTo>
                  <a:pt x="2021" y="2391"/>
                </a:lnTo>
                <a:lnTo>
                  <a:pt x="2044" y="2382"/>
                </a:lnTo>
                <a:lnTo>
                  <a:pt x="2070" y="2374"/>
                </a:lnTo>
                <a:lnTo>
                  <a:pt x="2097" y="2370"/>
                </a:lnTo>
                <a:lnTo>
                  <a:pt x="2125" y="2369"/>
                </a:lnTo>
                <a:lnTo>
                  <a:pt x="2155" y="2371"/>
                </a:lnTo>
                <a:lnTo>
                  <a:pt x="2187" y="2377"/>
                </a:lnTo>
                <a:lnTo>
                  <a:pt x="2221" y="2387"/>
                </a:lnTo>
                <a:lnTo>
                  <a:pt x="2257" y="2402"/>
                </a:lnTo>
                <a:lnTo>
                  <a:pt x="2296" y="2420"/>
                </a:lnTo>
                <a:lnTo>
                  <a:pt x="2338" y="2444"/>
                </a:lnTo>
                <a:lnTo>
                  <a:pt x="2381" y="2472"/>
                </a:lnTo>
                <a:lnTo>
                  <a:pt x="2428" y="2506"/>
                </a:lnTo>
                <a:lnTo>
                  <a:pt x="2479" y="2545"/>
                </a:lnTo>
                <a:lnTo>
                  <a:pt x="2525" y="2584"/>
                </a:lnTo>
                <a:lnTo>
                  <a:pt x="2564" y="2623"/>
                </a:lnTo>
                <a:lnTo>
                  <a:pt x="2596" y="2660"/>
                </a:lnTo>
                <a:lnTo>
                  <a:pt x="2620" y="2696"/>
                </a:lnTo>
                <a:lnTo>
                  <a:pt x="2640" y="2732"/>
                </a:lnTo>
                <a:lnTo>
                  <a:pt x="2653" y="2766"/>
                </a:lnTo>
                <a:lnTo>
                  <a:pt x="2662" y="2799"/>
                </a:lnTo>
                <a:lnTo>
                  <a:pt x="2665" y="2831"/>
                </a:lnTo>
                <a:lnTo>
                  <a:pt x="2664" y="2861"/>
                </a:lnTo>
                <a:lnTo>
                  <a:pt x="2659" y="2892"/>
                </a:lnTo>
                <a:lnTo>
                  <a:pt x="2651" y="2921"/>
                </a:lnTo>
                <a:lnTo>
                  <a:pt x="2638" y="2951"/>
                </a:lnTo>
                <a:lnTo>
                  <a:pt x="2624" y="2979"/>
                </a:lnTo>
                <a:lnTo>
                  <a:pt x="2606" y="3006"/>
                </a:lnTo>
                <a:lnTo>
                  <a:pt x="2586" y="3032"/>
                </a:lnTo>
                <a:lnTo>
                  <a:pt x="2565" y="3058"/>
                </a:lnTo>
                <a:lnTo>
                  <a:pt x="2541" y="3084"/>
                </a:lnTo>
                <a:lnTo>
                  <a:pt x="2518" y="3109"/>
                </a:lnTo>
                <a:lnTo>
                  <a:pt x="2494" y="3132"/>
                </a:lnTo>
                <a:lnTo>
                  <a:pt x="2469" y="3156"/>
                </a:lnTo>
                <a:lnTo>
                  <a:pt x="2446" y="3178"/>
                </a:lnTo>
                <a:lnTo>
                  <a:pt x="2422" y="3202"/>
                </a:lnTo>
                <a:lnTo>
                  <a:pt x="2400" y="3223"/>
                </a:lnTo>
                <a:lnTo>
                  <a:pt x="2373" y="3245"/>
                </a:lnTo>
                <a:lnTo>
                  <a:pt x="2341" y="3263"/>
                </a:lnTo>
                <a:lnTo>
                  <a:pt x="2303" y="3277"/>
                </a:lnTo>
                <a:lnTo>
                  <a:pt x="2261" y="3288"/>
                </a:lnTo>
                <a:lnTo>
                  <a:pt x="2215" y="3294"/>
                </a:lnTo>
                <a:lnTo>
                  <a:pt x="2164" y="3295"/>
                </a:lnTo>
                <a:lnTo>
                  <a:pt x="2109" y="3293"/>
                </a:lnTo>
                <a:lnTo>
                  <a:pt x="2050" y="3285"/>
                </a:lnTo>
                <a:lnTo>
                  <a:pt x="1988" y="3274"/>
                </a:lnTo>
                <a:lnTo>
                  <a:pt x="1922" y="3258"/>
                </a:lnTo>
                <a:lnTo>
                  <a:pt x="1853" y="3237"/>
                </a:lnTo>
                <a:lnTo>
                  <a:pt x="1781" y="3211"/>
                </a:lnTo>
                <a:lnTo>
                  <a:pt x="1706" y="3182"/>
                </a:lnTo>
                <a:lnTo>
                  <a:pt x="1629" y="3146"/>
                </a:lnTo>
                <a:lnTo>
                  <a:pt x="1550" y="3108"/>
                </a:lnTo>
                <a:lnTo>
                  <a:pt x="1469" y="3063"/>
                </a:lnTo>
                <a:lnTo>
                  <a:pt x="1386" y="3013"/>
                </a:lnTo>
                <a:lnTo>
                  <a:pt x="1301" y="2959"/>
                </a:lnTo>
                <a:lnTo>
                  <a:pt x="1215" y="2899"/>
                </a:lnTo>
                <a:lnTo>
                  <a:pt x="1128" y="2834"/>
                </a:lnTo>
                <a:lnTo>
                  <a:pt x="1040" y="2763"/>
                </a:lnTo>
                <a:lnTo>
                  <a:pt x="952" y="2688"/>
                </a:lnTo>
                <a:lnTo>
                  <a:pt x="862" y="2608"/>
                </a:lnTo>
                <a:lnTo>
                  <a:pt x="774" y="2522"/>
                </a:lnTo>
                <a:lnTo>
                  <a:pt x="688" y="2432"/>
                </a:lnTo>
                <a:lnTo>
                  <a:pt x="607" y="2344"/>
                </a:lnTo>
                <a:lnTo>
                  <a:pt x="531" y="2254"/>
                </a:lnTo>
                <a:lnTo>
                  <a:pt x="461" y="2167"/>
                </a:lnTo>
                <a:lnTo>
                  <a:pt x="396" y="2080"/>
                </a:lnTo>
                <a:lnTo>
                  <a:pt x="337" y="1994"/>
                </a:lnTo>
                <a:lnTo>
                  <a:pt x="282" y="1909"/>
                </a:lnTo>
                <a:lnTo>
                  <a:pt x="232" y="1826"/>
                </a:lnTo>
                <a:lnTo>
                  <a:pt x="189" y="1745"/>
                </a:lnTo>
                <a:lnTo>
                  <a:pt x="148" y="1665"/>
                </a:lnTo>
                <a:lnTo>
                  <a:pt x="113" y="1588"/>
                </a:lnTo>
                <a:lnTo>
                  <a:pt x="84" y="1514"/>
                </a:lnTo>
                <a:lnTo>
                  <a:pt x="58" y="1441"/>
                </a:lnTo>
                <a:lnTo>
                  <a:pt x="38" y="1373"/>
                </a:lnTo>
                <a:lnTo>
                  <a:pt x="21" y="1307"/>
                </a:lnTo>
                <a:lnTo>
                  <a:pt x="9" y="1244"/>
                </a:lnTo>
                <a:lnTo>
                  <a:pt x="2" y="1185"/>
                </a:lnTo>
                <a:lnTo>
                  <a:pt x="0" y="1131"/>
                </a:lnTo>
                <a:lnTo>
                  <a:pt x="1" y="1079"/>
                </a:lnTo>
                <a:lnTo>
                  <a:pt x="7" y="1033"/>
                </a:lnTo>
                <a:lnTo>
                  <a:pt x="18" y="991"/>
                </a:lnTo>
                <a:lnTo>
                  <a:pt x="32" y="954"/>
                </a:lnTo>
                <a:lnTo>
                  <a:pt x="49" y="922"/>
                </a:lnTo>
                <a:lnTo>
                  <a:pt x="72" y="895"/>
                </a:lnTo>
                <a:lnTo>
                  <a:pt x="94" y="873"/>
                </a:lnTo>
                <a:lnTo>
                  <a:pt x="117" y="849"/>
                </a:lnTo>
                <a:lnTo>
                  <a:pt x="140" y="825"/>
                </a:lnTo>
                <a:lnTo>
                  <a:pt x="163" y="800"/>
                </a:lnTo>
                <a:lnTo>
                  <a:pt x="187" y="776"/>
                </a:lnTo>
                <a:lnTo>
                  <a:pt x="212" y="753"/>
                </a:lnTo>
                <a:lnTo>
                  <a:pt x="237" y="730"/>
                </a:lnTo>
                <a:lnTo>
                  <a:pt x="263" y="708"/>
                </a:lnTo>
                <a:lnTo>
                  <a:pt x="290" y="689"/>
                </a:lnTo>
                <a:lnTo>
                  <a:pt x="317" y="671"/>
                </a:lnTo>
                <a:lnTo>
                  <a:pt x="345" y="656"/>
                </a:lnTo>
                <a:lnTo>
                  <a:pt x="373" y="644"/>
                </a:lnTo>
                <a:lnTo>
                  <a:pt x="403" y="635"/>
                </a:lnTo>
                <a:lnTo>
                  <a:pt x="434" y="630"/>
                </a:lnTo>
                <a:lnTo>
                  <a:pt x="464" y="629"/>
                </a:lnTo>
                <a:close/>
                <a:moveTo>
                  <a:pt x="2286" y="625"/>
                </a:moveTo>
                <a:lnTo>
                  <a:pt x="2317" y="629"/>
                </a:lnTo>
                <a:lnTo>
                  <a:pt x="2348" y="638"/>
                </a:lnTo>
                <a:lnTo>
                  <a:pt x="2375" y="652"/>
                </a:lnTo>
                <a:lnTo>
                  <a:pt x="2399" y="673"/>
                </a:lnTo>
                <a:lnTo>
                  <a:pt x="2418" y="696"/>
                </a:lnTo>
                <a:lnTo>
                  <a:pt x="2433" y="723"/>
                </a:lnTo>
                <a:lnTo>
                  <a:pt x="2442" y="753"/>
                </a:lnTo>
                <a:lnTo>
                  <a:pt x="2445" y="786"/>
                </a:lnTo>
                <a:lnTo>
                  <a:pt x="2445" y="1461"/>
                </a:lnTo>
                <a:lnTo>
                  <a:pt x="2845" y="1568"/>
                </a:lnTo>
                <a:lnTo>
                  <a:pt x="2875" y="1580"/>
                </a:lnTo>
                <a:lnTo>
                  <a:pt x="2902" y="1597"/>
                </a:lnTo>
                <a:lnTo>
                  <a:pt x="2924" y="1618"/>
                </a:lnTo>
                <a:lnTo>
                  <a:pt x="2942" y="1643"/>
                </a:lnTo>
                <a:lnTo>
                  <a:pt x="2955" y="1671"/>
                </a:lnTo>
                <a:lnTo>
                  <a:pt x="2962" y="1700"/>
                </a:lnTo>
                <a:lnTo>
                  <a:pt x="2963" y="1732"/>
                </a:lnTo>
                <a:lnTo>
                  <a:pt x="2957" y="1764"/>
                </a:lnTo>
                <a:lnTo>
                  <a:pt x="2947" y="1792"/>
                </a:lnTo>
                <a:lnTo>
                  <a:pt x="2931" y="1818"/>
                </a:lnTo>
                <a:lnTo>
                  <a:pt x="2911" y="1841"/>
                </a:lnTo>
                <a:lnTo>
                  <a:pt x="2888" y="1858"/>
                </a:lnTo>
                <a:lnTo>
                  <a:pt x="2862" y="1871"/>
                </a:lnTo>
                <a:lnTo>
                  <a:pt x="2834" y="1879"/>
                </a:lnTo>
                <a:lnTo>
                  <a:pt x="2803" y="1882"/>
                </a:lnTo>
                <a:lnTo>
                  <a:pt x="2783" y="1881"/>
                </a:lnTo>
                <a:lnTo>
                  <a:pt x="2762" y="1876"/>
                </a:lnTo>
                <a:lnTo>
                  <a:pt x="2244" y="1737"/>
                </a:lnTo>
                <a:lnTo>
                  <a:pt x="2216" y="1726"/>
                </a:lnTo>
                <a:lnTo>
                  <a:pt x="2190" y="1711"/>
                </a:lnTo>
                <a:lnTo>
                  <a:pt x="2168" y="1691"/>
                </a:lnTo>
                <a:lnTo>
                  <a:pt x="2150" y="1667"/>
                </a:lnTo>
                <a:lnTo>
                  <a:pt x="2137" y="1641"/>
                </a:lnTo>
                <a:lnTo>
                  <a:pt x="2129" y="1613"/>
                </a:lnTo>
                <a:lnTo>
                  <a:pt x="2127" y="1582"/>
                </a:lnTo>
                <a:lnTo>
                  <a:pt x="2127" y="786"/>
                </a:lnTo>
                <a:lnTo>
                  <a:pt x="2129" y="753"/>
                </a:lnTo>
                <a:lnTo>
                  <a:pt x="2138" y="723"/>
                </a:lnTo>
                <a:lnTo>
                  <a:pt x="2154" y="696"/>
                </a:lnTo>
                <a:lnTo>
                  <a:pt x="2173" y="673"/>
                </a:lnTo>
                <a:lnTo>
                  <a:pt x="2196" y="652"/>
                </a:lnTo>
                <a:lnTo>
                  <a:pt x="2223" y="638"/>
                </a:lnTo>
                <a:lnTo>
                  <a:pt x="2254" y="629"/>
                </a:lnTo>
                <a:lnTo>
                  <a:pt x="2286" y="625"/>
                </a:lnTo>
                <a:close/>
                <a:moveTo>
                  <a:pt x="2329" y="0"/>
                </a:moveTo>
                <a:lnTo>
                  <a:pt x="2436" y="4"/>
                </a:lnTo>
                <a:lnTo>
                  <a:pt x="2540" y="15"/>
                </a:lnTo>
                <a:lnTo>
                  <a:pt x="2644" y="31"/>
                </a:lnTo>
                <a:lnTo>
                  <a:pt x="2744" y="56"/>
                </a:lnTo>
                <a:lnTo>
                  <a:pt x="2842" y="86"/>
                </a:lnTo>
                <a:lnTo>
                  <a:pt x="2936" y="122"/>
                </a:lnTo>
                <a:lnTo>
                  <a:pt x="3028" y="165"/>
                </a:lnTo>
                <a:lnTo>
                  <a:pt x="3116" y="213"/>
                </a:lnTo>
                <a:lnTo>
                  <a:pt x="3201" y="266"/>
                </a:lnTo>
                <a:lnTo>
                  <a:pt x="3281" y="325"/>
                </a:lnTo>
                <a:lnTo>
                  <a:pt x="3359" y="388"/>
                </a:lnTo>
                <a:lnTo>
                  <a:pt x="3431" y="457"/>
                </a:lnTo>
                <a:lnTo>
                  <a:pt x="3499" y="530"/>
                </a:lnTo>
                <a:lnTo>
                  <a:pt x="3563" y="607"/>
                </a:lnTo>
                <a:lnTo>
                  <a:pt x="3622" y="688"/>
                </a:lnTo>
                <a:lnTo>
                  <a:pt x="3675" y="773"/>
                </a:lnTo>
                <a:lnTo>
                  <a:pt x="3723" y="861"/>
                </a:lnTo>
                <a:lnTo>
                  <a:pt x="3765" y="953"/>
                </a:lnTo>
                <a:lnTo>
                  <a:pt x="3802" y="1047"/>
                </a:lnTo>
                <a:lnTo>
                  <a:pt x="3833" y="1145"/>
                </a:lnTo>
                <a:lnTo>
                  <a:pt x="3856" y="1245"/>
                </a:lnTo>
                <a:lnTo>
                  <a:pt x="3874" y="1348"/>
                </a:lnTo>
                <a:lnTo>
                  <a:pt x="3884" y="1453"/>
                </a:lnTo>
                <a:lnTo>
                  <a:pt x="3888" y="1559"/>
                </a:lnTo>
                <a:lnTo>
                  <a:pt x="3884" y="1665"/>
                </a:lnTo>
                <a:lnTo>
                  <a:pt x="3874" y="1767"/>
                </a:lnTo>
                <a:lnTo>
                  <a:pt x="3857" y="1869"/>
                </a:lnTo>
                <a:lnTo>
                  <a:pt x="3834" y="1968"/>
                </a:lnTo>
                <a:lnTo>
                  <a:pt x="3804" y="2063"/>
                </a:lnTo>
                <a:lnTo>
                  <a:pt x="3769" y="2156"/>
                </a:lnTo>
                <a:lnTo>
                  <a:pt x="3729" y="2247"/>
                </a:lnTo>
                <a:lnTo>
                  <a:pt x="3682" y="2334"/>
                </a:lnTo>
                <a:lnTo>
                  <a:pt x="3630" y="2418"/>
                </a:lnTo>
                <a:lnTo>
                  <a:pt x="3573" y="2499"/>
                </a:lnTo>
                <a:lnTo>
                  <a:pt x="3512" y="2575"/>
                </a:lnTo>
                <a:lnTo>
                  <a:pt x="3445" y="2648"/>
                </a:lnTo>
                <a:lnTo>
                  <a:pt x="3374" y="2716"/>
                </a:lnTo>
                <a:lnTo>
                  <a:pt x="3300" y="2779"/>
                </a:lnTo>
                <a:lnTo>
                  <a:pt x="3221" y="2838"/>
                </a:lnTo>
                <a:lnTo>
                  <a:pt x="3139" y="2892"/>
                </a:lnTo>
                <a:lnTo>
                  <a:pt x="3053" y="2940"/>
                </a:lnTo>
                <a:lnTo>
                  <a:pt x="2964" y="2984"/>
                </a:lnTo>
                <a:lnTo>
                  <a:pt x="2871" y="3021"/>
                </a:lnTo>
                <a:lnTo>
                  <a:pt x="2876" y="2669"/>
                </a:lnTo>
                <a:lnTo>
                  <a:pt x="2956" y="2625"/>
                </a:lnTo>
                <a:lnTo>
                  <a:pt x="3031" y="2577"/>
                </a:lnTo>
                <a:lnTo>
                  <a:pt x="3105" y="2523"/>
                </a:lnTo>
                <a:lnTo>
                  <a:pt x="3173" y="2464"/>
                </a:lnTo>
                <a:lnTo>
                  <a:pt x="3236" y="2399"/>
                </a:lnTo>
                <a:lnTo>
                  <a:pt x="3295" y="2331"/>
                </a:lnTo>
                <a:lnTo>
                  <a:pt x="3350" y="2259"/>
                </a:lnTo>
                <a:lnTo>
                  <a:pt x="3398" y="2182"/>
                </a:lnTo>
                <a:lnTo>
                  <a:pt x="3441" y="2102"/>
                </a:lnTo>
                <a:lnTo>
                  <a:pt x="3478" y="2018"/>
                </a:lnTo>
                <a:lnTo>
                  <a:pt x="3510" y="1932"/>
                </a:lnTo>
                <a:lnTo>
                  <a:pt x="3535" y="1843"/>
                </a:lnTo>
                <a:lnTo>
                  <a:pt x="3552" y="1750"/>
                </a:lnTo>
                <a:lnTo>
                  <a:pt x="3563" y="1655"/>
                </a:lnTo>
                <a:lnTo>
                  <a:pt x="3566" y="1559"/>
                </a:lnTo>
                <a:lnTo>
                  <a:pt x="3563" y="1462"/>
                </a:lnTo>
                <a:lnTo>
                  <a:pt x="3552" y="1368"/>
                </a:lnTo>
                <a:lnTo>
                  <a:pt x="3533" y="1276"/>
                </a:lnTo>
                <a:lnTo>
                  <a:pt x="3510" y="1185"/>
                </a:lnTo>
                <a:lnTo>
                  <a:pt x="3478" y="1099"/>
                </a:lnTo>
                <a:lnTo>
                  <a:pt x="3440" y="1015"/>
                </a:lnTo>
                <a:lnTo>
                  <a:pt x="3398" y="934"/>
                </a:lnTo>
                <a:lnTo>
                  <a:pt x="3348" y="858"/>
                </a:lnTo>
                <a:lnTo>
                  <a:pt x="3294" y="786"/>
                </a:lnTo>
                <a:lnTo>
                  <a:pt x="3235" y="717"/>
                </a:lnTo>
                <a:lnTo>
                  <a:pt x="3172" y="652"/>
                </a:lnTo>
                <a:lnTo>
                  <a:pt x="3103" y="594"/>
                </a:lnTo>
                <a:lnTo>
                  <a:pt x="3030" y="539"/>
                </a:lnTo>
                <a:lnTo>
                  <a:pt x="2954" y="491"/>
                </a:lnTo>
                <a:lnTo>
                  <a:pt x="2874" y="447"/>
                </a:lnTo>
                <a:lnTo>
                  <a:pt x="2790" y="410"/>
                </a:lnTo>
                <a:lnTo>
                  <a:pt x="2703" y="379"/>
                </a:lnTo>
                <a:lnTo>
                  <a:pt x="2613" y="354"/>
                </a:lnTo>
                <a:lnTo>
                  <a:pt x="2520" y="337"/>
                </a:lnTo>
                <a:lnTo>
                  <a:pt x="2426" y="325"/>
                </a:lnTo>
                <a:lnTo>
                  <a:pt x="2329" y="321"/>
                </a:lnTo>
                <a:lnTo>
                  <a:pt x="2235" y="325"/>
                </a:lnTo>
                <a:lnTo>
                  <a:pt x="2143" y="335"/>
                </a:lnTo>
                <a:lnTo>
                  <a:pt x="2054" y="352"/>
                </a:lnTo>
                <a:lnTo>
                  <a:pt x="1966" y="376"/>
                </a:lnTo>
                <a:lnTo>
                  <a:pt x="1882" y="405"/>
                </a:lnTo>
                <a:lnTo>
                  <a:pt x="1800" y="440"/>
                </a:lnTo>
                <a:lnTo>
                  <a:pt x="1721" y="482"/>
                </a:lnTo>
                <a:lnTo>
                  <a:pt x="1646" y="528"/>
                </a:lnTo>
                <a:lnTo>
                  <a:pt x="1575" y="579"/>
                </a:lnTo>
                <a:lnTo>
                  <a:pt x="1507" y="635"/>
                </a:lnTo>
                <a:lnTo>
                  <a:pt x="1444" y="696"/>
                </a:lnTo>
                <a:lnTo>
                  <a:pt x="1386" y="761"/>
                </a:lnTo>
                <a:lnTo>
                  <a:pt x="1331" y="830"/>
                </a:lnTo>
                <a:lnTo>
                  <a:pt x="1282" y="904"/>
                </a:lnTo>
                <a:lnTo>
                  <a:pt x="1237" y="980"/>
                </a:lnTo>
                <a:lnTo>
                  <a:pt x="1198" y="1059"/>
                </a:lnTo>
                <a:lnTo>
                  <a:pt x="1165" y="1143"/>
                </a:lnTo>
                <a:lnTo>
                  <a:pt x="1000" y="744"/>
                </a:lnTo>
                <a:lnTo>
                  <a:pt x="1054" y="663"/>
                </a:lnTo>
                <a:lnTo>
                  <a:pt x="1113" y="584"/>
                </a:lnTo>
                <a:lnTo>
                  <a:pt x="1176" y="510"/>
                </a:lnTo>
                <a:lnTo>
                  <a:pt x="1244" y="440"/>
                </a:lnTo>
                <a:lnTo>
                  <a:pt x="1316" y="374"/>
                </a:lnTo>
                <a:lnTo>
                  <a:pt x="1393" y="313"/>
                </a:lnTo>
                <a:lnTo>
                  <a:pt x="1473" y="256"/>
                </a:lnTo>
                <a:lnTo>
                  <a:pt x="1556" y="205"/>
                </a:lnTo>
                <a:lnTo>
                  <a:pt x="1644" y="159"/>
                </a:lnTo>
                <a:lnTo>
                  <a:pt x="1734" y="117"/>
                </a:lnTo>
                <a:lnTo>
                  <a:pt x="1827" y="83"/>
                </a:lnTo>
                <a:lnTo>
                  <a:pt x="1923" y="54"/>
                </a:lnTo>
                <a:lnTo>
                  <a:pt x="2022" y="30"/>
                </a:lnTo>
                <a:lnTo>
                  <a:pt x="2122" y="14"/>
                </a:lnTo>
                <a:lnTo>
                  <a:pt x="2224" y="3"/>
                </a:lnTo>
                <a:lnTo>
                  <a:pt x="232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5" name="Freeform 30"/>
          <p:cNvSpPr>
            <a:spLocks noEditPoints="1"/>
          </p:cNvSpPr>
          <p:nvPr/>
        </p:nvSpPr>
        <p:spPr bwMode="auto">
          <a:xfrm>
            <a:off x="633928" y="3149113"/>
            <a:ext cx="525754" cy="525136"/>
          </a:xfrm>
          <a:custGeom>
            <a:avLst/>
            <a:gdLst>
              <a:gd name="T0" fmla="*/ 1275 w 3402"/>
              <a:gd name="T1" fmla="*/ 2549 h 3398"/>
              <a:gd name="T2" fmla="*/ 850 w 3402"/>
              <a:gd name="T3" fmla="*/ 2124 h 3398"/>
              <a:gd name="T4" fmla="*/ 2800 w 3402"/>
              <a:gd name="T5" fmla="*/ 1052 h 3398"/>
              <a:gd name="T6" fmla="*/ 997 w 3402"/>
              <a:gd name="T7" fmla="*/ 1953 h 3398"/>
              <a:gd name="T8" fmla="*/ 425 w 3402"/>
              <a:gd name="T9" fmla="*/ 425 h 3398"/>
              <a:gd name="T10" fmla="*/ 1800 w 3402"/>
              <a:gd name="T11" fmla="*/ 849 h 3398"/>
              <a:gd name="T12" fmla="*/ 425 w 3402"/>
              <a:gd name="T13" fmla="*/ 2973 h 3398"/>
              <a:gd name="T14" fmla="*/ 2552 w 3402"/>
              <a:gd name="T15" fmla="*/ 1600 h 3398"/>
              <a:gd name="T16" fmla="*/ 2977 w 3402"/>
              <a:gd name="T17" fmla="*/ 2973 h 3398"/>
              <a:gd name="T18" fmla="*/ 2965 w 3402"/>
              <a:gd name="T19" fmla="*/ 3070 h 3398"/>
              <a:gd name="T20" fmla="*/ 2933 w 3402"/>
              <a:gd name="T21" fmla="*/ 3160 h 3398"/>
              <a:gd name="T22" fmla="*/ 2883 w 3402"/>
              <a:gd name="T23" fmla="*/ 3239 h 3398"/>
              <a:gd name="T24" fmla="*/ 2817 w 3402"/>
              <a:gd name="T25" fmla="*/ 3305 h 3398"/>
              <a:gd name="T26" fmla="*/ 2738 w 3402"/>
              <a:gd name="T27" fmla="*/ 3354 h 3398"/>
              <a:gd name="T28" fmla="*/ 2649 w 3402"/>
              <a:gd name="T29" fmla="*/ 3386 h 3398"/>
              <a:gd name="T30" fmla="*/ 2552 w 3402"/>
              <a:gd name="T31" fmla="*/ 3398 h 3398"/>
              <a:gd name="T32" fmla="*/ 375 w 3402"/>
              <a:gd name="T33" fmla="*/ 3395 h 3398"/>
              <a:gd name="T34" fmla="*/ 281 w 3402"/>
              <a:gd name="T35" fmla="*/ 3373 h 3398"/>
              <a:gd name="T36" fmla="*/ 198 w 3402"/>
              <a:gd name="T37" fmla="*/ 3332 h 3398"/>
              <a:gd name="T38" fmla="*/ 124 w 3402"/>
              <a:gd name="T39" fmla="*/ 3274 h 3398"/>
              <a:gd name="T40" fmla="*/ 66 w 3402"/>
              <a:gd name="T41" fmla="*/ 3200 h 3398"/>
              <a:gd name="T42" fmla="*/ 25 w 3402"/>
              <a:gd name="T43" fmla="*/ 3117 h 3398"/>
              <a:gd name="T44" fmla="*/ 3 w 3402"/>
              <a:gd name="T45" fmla="*/ 3023 h 3398"/>
              <a:gd name="T46" fmla="*/ 0 w 3402"/>
              <a:gd name="T47" fmla="*/ 849 h 3398"/>
              <a:gd name="T48" fmla="*/ 11 w 3402"/>
              <a:gd name="T49" fmla="*/ 752 h 3398"/>
              <a:gd name="T50" fmla="*/ 43 w 3402"/>
              <a:gd name="T51" fmla="*/ 663 h 3398"/>
              <a:gd name="T52" fmla="*/ 93 w 3402"/>
              <a:gd name="T53" fmla="*/ 584 h 3398"/>
              <a:gd name="T54" fmla="*/ 159 w 3402"/>
              <a:gd name="T55" fmla="*/ 519 h 3398"/>
              <a:gd name="T56" fmla="*/ 238 w 3402"/>
              <a:gd name="T57" fmla="*/ 468 h 3398"/>
              <a:gd name="T58" fmla="*/ 328 w 3402"/>
              <a:gd name="T59" fmla="*/ 436 h 3398"/>
              <a:gd name="T60" fmla="*/ 425 w 3402"/>
              <a:gd name="T61" fmla="*/ 425 h 3398"/>
              <a:gd name="T62" fmla="*/ 3101 w 3402"/>
              <a:gd name="T63" fmla="*/ 751 h 3398"/>
              <a:gd name="T64" fmla="*/ 2500 w 3402"/>
              <a:gd name="T65" fmla="*/ 451 h 3398"/>
              <a:gd name="T66" fmla="*/ 2951 w 3402"/>
              <a:gd name="T67" fmla="*/ 0 h 3398"/>
              <a:gd name="T68" fmla="*/ 3251 w 3402"/>
              <a:gd name="T69" fmla="*/ 601 h 3398"/>
              <a:gd name="T70" fmla="*/ 2951 w 3402"/>
              <a:gd name="T71" fmla="*/ 0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402" h="3398">
                <a:moveTo>
                  <a:pt x="850" y="2124"/>
                </a:moveTo>
                <a:lnTo>
                  <a:pt x="1275" y="2549"/>
                </a:lnTo>
                <a:lnTo>
                  <a:pt x="850" y="2549"/>
                </a:lnTo>
                <a:lnTo>
                  <a:pt x="850" y="2124"/>
                </a:lnTo>
                <a:close/>
                <a:moveTo>
                  <a:pt x="2349" y="601"/>
                </a:moveTo>
                <a:lnTo>
                  <a:pt x="2800" y="1052"/>
                </a:lnTo>
                <a:lnTo>
                  <a:pt x="1448" y="2403"/>
                </a:lnTo>
                <a:lnTo>
                  <a:pt x="997" y="1953"/>
                </a:lnTo>
                <a:lnTo>
                  <a:pt x="2349" y="601"/>
                </a:lnTo>
                <a:close/>
                <a:moveTo>
                  <a:pt x="425" y="425"/>
                </a:moveTo>
                <a:lnTo>
                  <a:pt x="2225" y="425"/>
                </a:lnTo>
                <a:lnTo>
                  <a:pt x="1800" y="849"/>
                </a:lnTo>
                <a:lnTo>
                  <a:pt x="425" y="849"/>
                </a:lnTo>
                <a:lnTo>
                  <a:pt x="425" y="2973"/>
                </a:lnTo>
                <a:lnTo>
                  <a:pt x="2552" y="2973"/>
                </a:lnTo>
                <a:lnTo>
                  <a:pt x="2552" y="1600"/>
                </a:lnTo>
                <a:lnTo>
                  <a:pt x="2977" y="1176"/>
                </a:lnTo>
                <a:lnTo>
                  <a:pt x="2977" y="2973"/>
                </a:lnTo>
                <a:lnTo>
                  <a:pt x="2974" y="3023"/>
                </a:lnTo>
                <a:lnTo>
                  <a:pt x="2965" y="3070"/>
                </a:lnTo>
                <a:lnTo>
                  <a:pt x="2952" y="3117"/>
                </a:lnTo>
                <a:lnTo>
                  <a:pt x="2933" y="3160"/>
                </a:lnTo>
                <a:lnTo>
                  <a:pt x="2911" y="3200"/>
                </a:lnTo>
                <a:lnTo>
                  <a:pt x="2883" y="3239"/>
                </a:lnTo>
                <a:lnTo>
                  <a:pt x="2852" y="3274"/>
                </a:lnTo>
                <a:lnTo>
                  <a:pt x="2817" y="3305"/>
                </a:lnTo>
                <a:lnTo>
                  <a:pt x="2779" y="3332"/>
                </a:lnTo>
                <a:lnTo>
                  <a:pt x="2738" y="3354"/>
                </a:lnTo>
                <a:lnTo>
                  <a:pt x="2694" y="3373"/>
                </a:lnTo>
                <a:lnTo>
                  <a:pt x="2649" y="3386"/>
                </a:lnTo>
                <a:lnTo>
                  <a:pt x="2601" y="3395"/>
                </a:lnTo>
                <a:lnTo>
                  <a:pt x="2552" y="3398"/>
                </a:lnTo>
                <a:lnTo>
                  <a:pt x="425" y="3398"/>
                </a:lnTo>
                <a:lnTo>
                  <a:pt x="375" y="3395"/>
                </a:lnTo>
                <a:lnTo>
                  <a:pt x="328" y="3386"/>
                </a:lnTo>
                <a:lnTo>
                  <a:pt x="281" y="3373"/>
                </a:lnTo>
                <a:lnTo>
                  <a:pt x="238" y="3354"/>
                </a:lnTo>
                <a:lnTo>
                  <a:pt x="198" y="3332"/>
                </a:lnTo>
                <a:lnTo>
                  <a:pt x="159" y="3305"/>
                </a:lnTo>
                <a:lnTo>
                  <a:pt x="124" y="3274"/>
                </a:lnTo>
                <a:lnTo>
                  <a:pt x="93" y="3239"/>
                </a:lnTo>
                <a:lnTo>
                  <a:pt x="66" y="3200"/>
                </a:lnTo>
                <a:lnTo>
                  <a:pt x="43" y="3160"/>
                </a:lnTo>
                <a:lnTo>
                  <a:pt x="25" y="3117"/>
                </a:lnTo>
                <a:lnTo>
                  <a:pt x="11" y="3070"/>
                </a:lnTo>
                <a:lnTo>
                  <a:pt x="3" y="3023"/>
                </a:lnTo>
                <a:lnTo>
                  <a:pt x="0" y="2973"/>
                </a:lnTo>
                <a:lnTo>
                  <a:pt x="0" y="849"/>
                </a:lnTo>
                <a:lnTo>
                  <a:pt x="3" y="800"/>
                </a:lnTo>
                <a:lnTo>
                  <a:pt x="11" y="752"/>
                </a:lnTo>
                <a:lnTo>
                  <a:pt x="25" y="707"/>
                </a:lnTo>
                <a:lnTo>
                  <a:pt x="43" y="663"/>
                </a:lnTo>
                <a:lnTo>
                  <a:pt x="66" y="622"/>
                </a:lnTo>
                <a:lnTo>
                  <a:pt x="93" y="584"/>
                </a:lnTo>
                <a:lnTo>
                  <a:pt x="124" y="550"/>
                </a:lnTo>
                <a:lnTo>
                  <a:pt x="159" y="519"/>
                </a:lnTo>
                <a:lnTo>
                  <a:pt x="198" y="491"/>
                </a:lnTo>
                <a:lnTo>
                  <a:pt x="238" y="468"/>
                </a:lnTo>
                <a:lnTo>
                  <a:pt x="281" y="449"/>
                </a:lnTo>
                <a:lnTo>
                  <a:pt x="328" y="436"/>
                </a:lnTo>
                <a:lnTo>
                  <a:pt x="375" y="428"/>
                </a:lnTo>
                <a:lnTo>
                  <a:pt x="425" y="425"/>
                </a:lnTo>
                <a:close/>
                <a:moveTo>
                  <a:pt x="2650" y="301"/>
                </a:moveTo>
                <a:lnTo>
                  <a:pt x="3101" y="751"/>
                </a:lnTo>
                <a:lnTo>
                  <a:pt x="2951" y="901"/>
                </a:lnTo>
                <a:lnTo>
                  <a:pt x="2500" y="451"/>
                </a:lnTo>
                <a:lnTo>
                  <a:pt x="2650" y="301"/>
                </a:lnTo>
                <a:close/>
                <a:moveTo>
                  <a:pt x="2951" y="0"/>
                </a:moveTo>
                <a:lnTo>
                  <a:pt x="3402" y="451"/>
                </a:lnTo>
                <a:lnTo>
                  <a:pt x="3251" y="601"/>
                </a:lnTo>
                <a:lnTo>
                  <a:pt x="2800" y="151"/>
                </a:lnTo>
                <a:lnTo>
                  <a:pt x="295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16" name="Group 33"/>
          <p:cNvGrpSpPr>
            <a:grpSpLocks noChangeAspect="1"/>
          </p:cNvGrpSpPr>
          <p:nvPr/>
        </p:nvGrpSpPr>
        <p:grpSpPr bwMode="auto">
          <a:xfrm>
            <a:off x="679332" y="3852650"/>
            <a:ext cx="416770" cy="390391"/>
            <a:chOff x="323" y="3185"/>
            <a:chExt cx="1185" cy="111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Freeform 35"/>
            <p:cNvSpPr>
              <a:spLocks noEditPoints="1"/>
            </p:cNvSpPr>
            <p:nvPr/>
          </p:nvSpPr>
          <p:spPr bwMode="auto">
            <a:xfrm>
              <a:off x="323" y="3333"/>
              <a:ext cx="370" cy="962"/>
            </a:xfrm>
            <a:custGeom>
              <a:avLst/>
              <a:gdLst>
                <a:gd name="T0" fmla="*/ 307 w 1111"/>
                <a:gd name="T1" fmla="*/ 2001 h 2886"/>
                <a:gd name="T2" fmla="*/ 264 w 1111"/>
                <a:gd name="T3" fmla="*/ 2023 h 2886"/>
                <a:gd name="T4" fmla="*/ 234 w 1111"/>
                <a:gd name="T5" fmla="*/ 2061 h 2886"/>
                <a:gd name="T6" fmla="*/ 222 w 1111"/>
                <a:gd name="T7" fmla="*/ 2109 h 2886"/>
                <a:gd name="T8" fmla="*/ 234 w 1111"/>
                <a:gd name="T9" fmla="*/ 2159 h 2886"/>
                <a:gd name="T10" fmla="*/ 264 w 1111"/>
                <a:gd name="T11" fmla="*/ 2196 h 2886"/>
                <a:gd name="T12" fmla="*/ 307 w 1111"/>
                <a:gd name="T13" fmla="*/ 2217 h 2886"/>
                <a:gd name="T14" fmla="*/ 359 w 1111"/>
                <a:gd name="T15" fmla="*/ 2217 h 2886"/>
                <a:gd name="T16" fmla="*/ 403 w 1111"/>
                <a:gd name="T17" fmla="*/ 2196 h 2886"/>
                <a:gd name="T18" fmla="*/ 433 w 1111"/>
                <a:gd name="T19" fmla="*/ 2159 h 2886"/>
                <a:gd name="T20" fmla="*/ 444 w 1111"/>
                <a:gd name="T21" fmla="*/ 2109 h 2886"/>
                <a:gd name="T22" fmla="*/ 433 w 1111"/>
                <a:gd name="T23" fmla="*/ 2061 h 2886"/>
                <a:gd name="T24" fmla="*/ 403 w 1111"/>
                <a:gd name="T25" fmla="*/ 2023 h 2886"/>
                <a:gd name="T26" fmla="*/ 359 w 1111"/>
                <a:gd name="T27" fmla="*/ 2001 h 2886"/>
                <a:gd name="T28" fmla="*/ 222 w 1111"/>
                <a:gd name="T29" fmla="*/ 666 h 2886"/>
                <a:gd name="T30" fmla="*/ 888 w 1111"/>
                <a:gd name="T31" fmla="*/ 888 h 2886"/>
                <a:gd name="T32" fmla="*/ 222 w 1111"/>
                <a:gd name="T33" fmla="*/ 666 h 2886"/>
                <a:gd name="T34" fmla="*/ 222 w 1111"/>
                <a:gd name="T35" fmla="*/ 444 h 2886"/>
                <a:gd name="T36" fmla="*/ 888 w 1111"/>
                <a:gd name="T37" fmla="*/ 222 h 2886"/>
                <a:gd name="T38" fmla="*/ 222 w 1111"/>
                <a:gd name="T39" fmla="*/ 0 h 2886"/>
                <a:gd name="T40" fmla="*/ 925 w 1111"/>
                <a:gd name="T41" fmla="*/ 2 h 2886"/>
                <a:gd name="T42" fmla="*/ 991 w 1111"/>
                <a:gd name="T43" fmla="*/ 25 h 2886"/>
                <a:gd name="T44" fmla="*/ 1046 w 1111"/>
                <a:gd name="T45" fmla="*/ 65 h 2886"/>
                <a:gd name="T46" fmla="*/ 1086 w 1111"/>
                <a:gd name="T47" fmla="*/ 120 h 2886"/>
                <a:gd name="T48" fmla="*/ 1108 w 1111"/>
                <a:gd name="T49" fmla="*/ 185 h 2886"/>
                <a:gd name="T50" fmla="*/ 1111 w 1111"/>
                <a:gd name="T51" fmla="*/ 2664 h 2886"/>
                <a:gd name="T52" fmla="*/ 1100 w 1111"/>
                <a:gd name="T53" fmla="*/ 2734 h 2886"/>
                <a:gd name="T54" fmla="*/ 1068 w 1111"/>
                <a:gd name="T55" fmla="*/ 2795 h 2886"/>
                <a:gd name="T56" fmla="*/ 1020 w 1111"/>
                <a:gd name="T57" fmla="*/ 2844 h 2886"/>
                <a:gd name="T58" fmla="*/ 959 w 1111"/>
                <a:gd name="T59" fmla="*/ 2875 h 2886"/>
                <a:gd name="T60" fmla="*/ 888 w 1111"/>
                <a:gd name="T61" fmla="*/ 2886 h 2886"/>
                <a:gd name="T62" fmla="*/ 187 w 1111"/>
                <a:gd name="T63" fmla="*/ 2884 h 2886"/>
                <a:gd name="T64" fmla="*/ 120 w 1111"/>
                <a:gd name="T65" fmla="*/ 2861 h 2886"/>
                <a:gd name="T66" fmla="*/ 65 w 1111"/>
                <a:gd name="T67" fmla="*/ 2821 h 2886"/>
                <a:gd name="T68" fmla="*/ 25 w 1111"/>
                <a:gd name="T69" fmla="*/ 2766 h 2886"/>
                <a:gd name="T70" fmla="*/ 3 w 1111"/>
                <a:gd name="T71" fmla="*/ 2701 h 2886"/>
                <a:gd name="T72" fmla="*/ 0 w 1111"/>
                <a:gd name="T73" fmla="*/ 222 h 2886"/>
                <a:gd name="T74" fmla="*/ 11 w 1111"/>
                <a:gd name="T75" fmla="*/ 152 h 2886"/>
                <a:gd name="T76" fmla="*/ 43 w 1111"/>
                <a:gd name="T77" fmla="*/ 91 h 2886"/>
                <a:gd name="T78" fmla="*/ 91 w 1111"/>
                <a:gd name="T79" fmla="*/ 43 h 2886"/>
                <a:gd name="T80" fmla="*/ 152 w 1111"/>
                <a:gd name="T81" fmla="*/ 11 h 2886"/>
                <a:gd name="T82" fmla="*/ 222 w 1111"/>
                <a:gd name="T83" fmla="*/ 0 h 2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1" h="2886">
                  <a:moveTo>
                    <a:pt x="333" y="1998"/>
                  </a:moveTo>
                  <a:lnTo>
                    <a:pt x="307" y="2001"/>
                  </a:lnTo>
                  <a:lnTo>
                    <a:pt x="285" y="2010"/>
                  </a:lnTo>
                  <a:lnTo>
                    <a:pt x="264" y="2023"/>
                  </a:lnTo>
                  <a:lnTo>
                    <a:pt x="247" y="2040"/>
                  </a:lnTo>
                  <a:lnTo>
                    <a:pt x="234" y="2061"/>
                  </a:lnTo>
                  <a:lnTo>
                    <a:pt x="225" y="2084"/>
                  </a:lnTo>
                  <a:lnTo>
                    <a:pt x="222" y="2109"/>
                  </a:lnTo>
                  <a:lnTo>
                    <a:pt x="225" y="2135"/>
                  </a:lnTo>
                  <a:lnTo>
                    <a:pt x="234" y="2159"/>
                  </a:lnTo>
                  <a:lnTo>
                    <a:pt x="247" y="2179"/>
                  </a:lnTo>
                  <a:lnTo>
                    <a:pt x="264" y="2196"/>
                  </a:lnTo>
                  <a:lnTo>
                    <a:pt x="285" y="2209"/>
                  </a:lnTo>
                  <a:lnTo>
                    <a:pt x="307" y="2217"/>
                  </a:lnTo>
                  <a:lnTo>
                    <a:pt x="333" y="2220"/>
                  </a:lnTo>
                  <a:lnTo>
                    <a:pt x="359" y="2217"/>
                  </a:lnTo>
                  <a:lnTo>
                    <a:pt x="382" y="2209"/>
                  </a:lnTo>
                  <a:lnTo>
                    <a:pt x="403" y="2196"/>
                  </a:lnTo>
                  <a:lnTo>
                    <a:pt x="419" y="2179"/>
                  </a:lnTo>
                  <a:lnTo>
                    <a:pt x="433" y="2159"/>
                  </a:lnTo>
                  <a:lnTo>
                    <a:pt x="441" y="2135"/>
                  </a:lnTo>
                  <a:lnTo>
                    <a:pt x="444" y="2109"/>
                  </a:lnTo>
                  <a:lnTo>
                    <a:pt x="441" y="2084"/>
                  </a:lnTo>
                  <a:lnTo>
                    <a:pt x="433" y="2061"/>
                  </a:lnTo>
                  <a:lnTo>
                    <a:pt x="419" y="2040"/>
                  </a:lnTo>
                  <a:lnTo>
                    <a:pt x="403" y="2023"/>
                  </a:lnTo>
                  <a:lnTo>
                    <a:pt x="382" y="2010"/>
                  </a:lnTo>
                  <a:lnTo>
                    <a:pt x="359" y="2001"/>
                  </a:lnTo>
                  <a:lnTo>
                    <a:pt x="333" y="1998"/>
                  </a:lnTo>
                  <a:close/>
                  <a:moveTo>
                    <a:pt x="222" y="666"/>
                  </a:moveTo>
                  <a:lnTo>
                    <a:pt x="222" y="888"/>
                  </a:lnTo>
                  <a:lnTo>
                    <a:pt x="888" y="888"/>
                  </a:lnTo>
                  <a:lnTo>
                    <a:pt x="888" y="666"/>
                  </a:lnTo>
                  <a:lnTo>
                    <a:pt x="222" y="666"/>
                  </a:lnTo>
                  <a:close/>
                  <a:moveTo>
                    <a:pt x="222" y="222"/>
                  </a:moveTo>
                  <a:lnTo>
                    <a:pt x="222" y="444"/>
                  </a:lnTo>
                  <a:lnTo>
                    <a:pt x="888" y="444"/>
                  </a:lnTo>
                  <a:lnTo>
                    <a:pt x="888" y="222"/>
                  </a:lnTo>
                  <a:lnTo>
                    <a:pt x="222" y="222"/>
                  </a:lnTo>
                  <a:close/>
                  <a:moveTo>
                    <a:pt x="222" y="0"/>
                  </a:moveTo>
                  <a:lnTo>
                    <a:pt x="888" y="0"/>
                  </a:lnTo>
                  <a:lnTo>
                    <a:pt x="925" y="2"/>
                  </a:lnTo>
                  <a:lnTo>
                    <a:pt x="959" y="11"/>
                  </a:lnTo>
                  <a:lnTo>
                    <a:pt x="991" y="25"/>
                  </a:lnTo>
                  <a:lnTo>
                    <a:pt x="1020" y="43"/>
                  </a:lnTo>
                  <a:lnTo>
                    <a:pt x="1046" y="65"/>
                  </a:lnTo>
                  <a:lnTo>
                    <a:pt x="1068" y="91"/>
                  </a:lnTo>
                  <a:lnTo>
                    <a:pt x="1086" y="120"/>
                  </a:lnTo>
                  <a:lnTo>
                    <a:pt x="1100" y="152"/>
                  </a:lnTo>
                  <a:lnTo>
                    <a:pt x="1108" y="185"/>
                  </a:lnTo>
                  <a:lnTo>
                    <a:pt x="1111" y="222"/>
                  </a:lnTo>
                  <a:lnTo>
                    <a:pt x="1111" y="2664"/>
                  </a:lnTo>
                  <a:lnTo>
                    <a:pt x="1108" y="2701"/>
                  </a:lnTo>
                  <a:lnTo>
                    <a:pt x="1100" y="2734"/>
                  </a:lnTo>
                  <a:lnTo>
                    <a:pt x="1086" y="2766"/>
                  </a:lnTo>
                  <a:lnTo>
                    <a:pt x="1068" y="2795"/>
                  </a:lnTo>
                  <a:lnTo>
                    <a:pt x="1046" y="2821"/>
                  </a:lnTo>
                  <a:lnTo>
                    <a:pt x="1020" y="2844"/>
                  </a:lnTo>
                  <a:lnTo>
                    <a:pt x="991" y="2861"/>
                  </a:lnTo>
                  <a:lnTo>
                    <a:pt x="959" y="2875"/>
                  </a:lnTo>
                  <a:lnTo>
                    <a:pt x="925" y="2884"/>
                  </a:lnTo>
                  <a:lnTo>
                    <a:pt x="888" y="2886"/>
                  </a:lnTo>
                  <a:lnTo>
                    <a:pt x="222" y="2886"/>
                  </a:lnTo>
                  <a:lnTo>
                    <a:pt x="187" y="2884"/>
                  </a:lnTo>
                  <a:lnTo>
                    <a:pt x="152" y="2875"/>
                  </a:lnTo>
                  <a:lnTo>
                    <a:pt x="120" y="2861"/>
                  </a:lnTo>
                  <a:lnTo>
                    <a:pt x="91" y="2844"/>
                  </a:lnTo>
                  <a:lnTo>
                    <a:pt x="65" y="2821"/>
                  </a:lnTo>
                  <a:lnTo>
                    <a:pt x="43" y="2795"/>
                  </a:lnTo>
                  <a:lnTo>
                    <a:pt x="25" y="2766"/>
                  </a:lnTo>
                  <a:lnTo>
                    <a:pt x="11" y="2734"/>
                  </a:lnTo>
                  <a:lnTo>
                    <a:pt x="3" y="2701"/>
                  </a:lnTo>
                  <a:lnTo>
                    <a:pt x="0" y="2664"/>
                  </a:lnTo>
                  <a:lnTo>
                    <a:pt x="0" y="222"/>
                  </a:lnTo>
                  <a:lnTo>
                    <a:pt x="3" y="185"/>
                  </a:lnTo>
                  <a:lnTo>
                    <a:pt x="11" y="152"/>
                  </a:lnTo>
                  <a:lnTo>
                    <a:pt x="25" y="120"/>
                  </a:lnTo>
                  <a:lnTo>
                    <a:pt x="43" y="91"/>
                  </a:lnTo>
                  <a:lnTo>
                    <a:pt x="65" y="65"/>
                  </a:lnTo>
                  <a:lnTo>
                    <a:pt x="91" y="43"/>
                  </a:lnTo>
                  <a:lnTo>
                    <a:pt x="120" y="25"/>
                  </a:lnTo>
                  <a:lnTo>
                    <a:pt x="152" y="11"/>
                  </a:lnTo>
                  <a:lnTo>
                    <a:pt x="187" y="2"/>
                  </a:lnTo>
                  <a:lnTo>
                    <a:pt x="2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804" y="4073"/>
              <a:ext cx="371" cy="148"/>
            </a:xfrm>
            <a:custGeom>
              <a:avLst/>
              <a:gdLst>
                <a:gd name="T0" fmla="*/ 222 w 1111"/>
                <a:gd name="T1" fmla="*/ 0 h 444"/>
                <a:gd name="T2" fmla="*/ 889 w 1111"/>
                <a:gd name="T3" fmla="*/ 0 h 444"/>
                <a:gd name="T4" fmla="*/ 889 w 1111"/>
                <a:gd name="T5" fmla="*/ 222 h 444"/>
                <a:gd name="T6" fmla="*/ 925 w 1111"/>
                <a:gd name="T7" fmla="*/ 225 h 444"/>
                <a:gd name="T8" fmla="*/ 959 w 1111"/>
                <a:gd name="T9" fmla="*/ 234 h 444"/>
                <a:gd name="T10" fmla="*/ 991 w 1111"/>
                <a:gd name="T11" fmla="*/ 247 h 444"/>
                <a:gd name="T12" fmla="*/ 1020 w 1111"/>
                <a:gd name="T13" fmla="*/ 265 h 444"/>
                <a:gd name="T14" fmla="*/ 1046 w 1111"/>
                <a:gd name="T15" fmla="*/ 288 h 444"/>
                <a:gd name="T16" fmla="*/ 1068 w 1111"/>
                <a:gd name="T17" fmla="*/ 314 h 444"/>
                <a:gd name="T18" fmla="*/ 1086 w 1111"/>
                <a:gd name="T19" fmla="*/ 343 h 444"/>
                <a:gd name="T20" fmla="*/ 1099 w 1111"/>
                <a:gd name="T21" fmla="*/ 374 h 444"/>
                <a:gd name="T22" fmla="*/ 1108 w 1111"/>
                <a:gd name="T23" fmla="*/ 408 h 444"/>
                <a:gd name="T24" fmla="*/ 1111 w 1111"/>
                <a:gd name="T25" fmla="*/ 444 h 444"/>
                <a:gd name="T26" fmla="*/ 0 w 1111"/>
                <a:gd name="T27" fmla="*/ 444 h 444"/>
                <a:gd name="T28" fmla="*/ 3 w 1111"/>
                <a:gd name="T29" fmla="*/ 408 h 444"/>
                <a:gd name="T30" fmla="*/ 12 w 1111"/>
                <a:gd name="T31" fmla="*/ 374 h 444"/>
                <a:gd name="T32" fmla="*/ 24 w 1111"/>
                <a:gd name="T33" fmla="*/ 343 h 444"/>
                <a:gd name="T34" fmla="*/ 43 w 1111"/>
                <a:gd name="T35" fmla="*/ 314 h 444"/>
                <a:gd name="T36" fmla="*/ 65 w 1111"/>
                <a:gd name="T37" fmla="*/ 288 h 444"/>
                <a:gd name="T38" fmla="*/ 91 w 1111"/>
                <a:gd name="T39" fmla="*/ 265 h 444"/>
                <a:gd name="T40" fmla="*/ 120 w 1111"/>
                <a:gd name="T41" fmla="*/ 247 h 444"/>
                <a:gd name="T42" fmla="*/ 152 w 1111"/>
                <a:gd name="T43" fmla="*/ 234 h 444"/>
                <a:gd name="T44" fmla="*/ 186 w 1111"/>
                <a:gd name="T45" fmla="*/ 225 h 444"/>
                <a:gd name="T46" fmla="*/ 222 w 1111"/>
                <a:gd name="T47" fmla="*/ 222 h 444"/>
                <a:gd name="T48" fmla="*/ 222 w 1111"/>
                <a:gd name="T4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1" h="444">
                  <a:moveTo>
                    <a:pt x="222" y="0"/>
                  </a:moveTo>
                  <a:lnTo>
                    <a:pt x="889" y="0"/>
                  </a:lnTo>
                  <a:lnTo>
                    <a:pt x="889" y="222"/>
                  </a:lnTo>
                  <a:lnTo>
                    <a:pt x="925" y="225"/>
                  </a:lnTo>
                  <a:lnTo>
                    <a:pt x="959" y="234"/>
                  </a:lnTo>
                  <a:lnTo>
                    <a:pt x="991" y="247"/>
                  </a:lnTo>
                  <a:lnTo>
                    <a:pt x="1020" y="265"/>
                  </a:lnTo>
                  <a:lnTo>
                    <a:pt x="1046" y="288"/>
                  </a:lnTo>
                  <a:lnTo>
                    <a:pt x="1068" y="314"/>
                  </a:lnTo>
                  <a:lnTo>
                    <a:pt x="1086" y="343"/>
                  </a:lnTo>
                  <a:lnTo>
                    <a:pt x="1099" y="374"/>
                  </a:lnTo>
                  <a:lnTo>
                    <a:pt x="1108" y="408"/>
                  </a:lnTo>
                  <a:lnTo>
                    <a:pt x="1111" y="444"/>
                  </a:lnTo>
                  <a:lnTo>
                    <a:pt x="0" y="444"/>
                  </a:lnTo>
                  <a:lnTo>
                    <a:pt x="3" y="408"/>
                  </a:lnTo>
                  <a:lnTo>
                    <a:pt x="12" y="374"/>
                  </a:lnTo>
                  <a:lnTo>
                    <a:pt x="24" y="343"/>
                  </a:lnTo>
                  <a:lnTo>
                    <a:pt x="43" y="314"/>
                  </a:lnTo>
                  <a:lnTo>
                    <a:pt x="65" y="288"/>
                  </a:lnTo>
                  <a:lnTo>
                    <a:pt x="91" y="265"/>
                  </a:lnTo>
                  <a:lnTo>
                    <a:pt x="120" y="247"/>
                  </a:lnTo>
                  <a:lnTo>
                    <a:pt x="152" y="234"/>
                  </a:lnTo>
                  <a:lnTo>
                    <a:pt x="186" y="225"/>
                  </a:lnTo>
                  <a:lnTo>
                    <a:pt x="222" y="222"/>
                  </a:lnTo>
                  <a:lnTo>
                    <a:pt x="2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9" name="Freeform 37"/>
            <p:cNvSpPr>
              <a:spLocks noEditPoints="1"/>
            </p:cNvSpPr>
            <p:nvPr/>
          </p:nvSpPr>
          <p:spPr bwMode="auto">
            <a:xfrm>
              <a:off x="471" y="3185"/>
              <a:ext cx="1037" cy="814"/>
            </a:xfrm>
            <a:custGeom>
              <a:avLst/>
              <a:gdLst>
                <a:gd name="T0" fmla="*/ 1530 w 3111"/>
                <a:gd name="T1" fmla="*/ 2112 h 2442"/>
                <a:gd name="T2" fmla="*/ 1486 w 3111"/>
                <a:gd name="T3" fmla="*/ 2134 h 2442"/>
                <a:gd name="T4" fmla="*/ 1456 w 3111"/>
                <a:gd name="T5" fmla="*/ 2172 h 2442"/>
                <a:gd name="T6" fmla="*/ 1444 w 3111"/>
                <a:gd name="T7" fmla="*/ 2220 h 2442"/>
                <a:gd name="T8" fmla="*/ 1456 w 3111"/>
                <a:gd name="T9" fmla="*/ 2268 h 2442"/>
                <a:gd name="T10" fmla="*/ 1486 w 3111"/>
                <a:gd name="T11" fmla="*/ 2307 h 2442"/>
                <a:gd name="T12" fmla="*/ 1530 w 3111"/>
                <a:gd name="T13" fmla="*/ 2328 h 2442"/>
                <a:gd name="T14" fmla="*/ 1581 w 3111"/>
                <a:gd name="T15" fmla="*/ 2328 h 2442"/>
                <a:gd name="T16" fmla="*/ 1625 w 3111"/>
                <a:gd name="T17" fmla="*/ 2307 h 2442"/>
                <a:gd name="T18" fmla="*/ 1655 w 3111"/>
                <a:gd name="T19" fmla="*/ 2268 h 2442"/>
                <a:gd name="T20" fmla="*/ 1666 w 3111"/>
                <a:gd name="T21" fmla="*/ 2220 h 2442"/>
                <a:gd name="T22" fmla="*/ 1655 w 3111"/>
                <a:gd name="T23" fmla="*/ 2172 h 2442"/>
                <a:gd name="T24" fmla="*/ 1625 w 3111"/>
                <a:gd name="T25" fmla="*/ 2134 h 2442"/>
                <a:gd name="T26" fmla="*/ 1581 w 3111"/>
                <a:gd name="T27" fmla="*/ 2112 h 2442"/>
                <a:gd name="T28" fmla="*/ 222 w 3111"/>
                <a:gd name="T29" fmla="*/ 0 h 2442"/>
                <a:gd name="T30" fmla="*/ 2924 w 3111"/>
                <a:gd name="T31" fmla="*/ 2 h 2442"/>
                <a:gd name="T32" fmla="*/ 2990 w 3111"/>
                <a:gd name="T33" fmla="*/ 25 h 2442"/>
                <a:gd name="T34" fmla="*/ 3045 w 3111"/>
                <a:gd name="T35" fmla="*/ 65 h 2442"/>
                <a:gd name="T36" fmla="*/ 3086 w 3111"/>
                <a:gd name="T37" fmla="*/ 120 h 2442"/>
                <a:gd name="T38" fmla="*/ 3108 w 3111"/>
                <a:gd name="T39" fmla="*/ 185 h 2442"/>
                <a:gd name="T40" fmla="*/ 3111 w 3111"/>
                <a:gd name="T41" fmla="*/ 2220 h 2442"/>
                <a:gd name="T42" fmla="*/ 3099 w 3111"/>
                <a:gd name="T43" fmla="*/ 2290 h 2442"/>
                <a:gd name="T44" fmla="*/ 3068 w 3111"/>
                <a:gd name="T45" fmla="*/ 2351 h 2442"/>
                <a:gd name="T46" fmla="*/ 3019 w 3111"/>
                <a:gd name="T47" fmla="*/ 2399 h 2442"/>
                <a:gd name="T48" fmla="*/ 2959 w 3111"/>
                <a:gd name="T49" fmla="*/ 2431 h 2442"/>
                <a:gd name="T50" fmla="*/ 2889 w 3111"/>
                <a:gd name="T51" fmla="*/ 2442 h 2442"/>
                <a:gd name="T52" fmla="*/ 889 w 3111"/>
                <a:gd name="T53" fmla="*/ 1998 h 2442"/>
                <a:gd name="T54" fmla="*/ 2889 w 3111"/>
                <a:gd name="T55" fmla="*/ 222 h 2442"/>
                <a:gd name="T56" fmla="*/ 3 w 3111"/>
                <a:gd name="T57" fmla="*/ 185 h 2442"/>
                <a:gd name="T58" fmla="*/ 25 w 3111"/>
                <a:gd name="T59" fmla="*/ 120 h 2442"/>
                <a:gd name="T60" fmla="*/ 65 w 3111"/>
                <a:gd name="T61" fmla="*/ 65 h 2442"/>
                <a:gd name="T62" fmla="*/ 120 w 3111"/>
                <a:gd name="T63" fmla="*/ 25 h 2442"/>
                <a:gd name="T64" fmla="*/ 187 w 3111"/>
                <a:gd name="T65" fmla="*/ 2 h 2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11" h="2442">
                  <a:moveTo>
                    <a:pt x="1555" y="2109"/>
                  </a:moveTo>
                  <a:lnTo>
                    <a:pt x="1530" y="2112"/>
                  </a:lnTo>
                  <a:lnTo>
                    <a:pt x="1506" y="2121"/>
                  </a:lnTo>
                  <a:lnTo>
                    <a:pt x="1486" y="2134"/>
                  </a:lnTo>
                  <a:lnTo>
                    <a:pt x="1469" y="2151"/>
                  </a:lnTo>
                  <a:lnTo>
                    <a:pt x="1456" y="2172"/>
                  </a:lnTo>
                  <a:lnTo>
                    <a:pt x="1447" y="2194"/>
                  </a:lnTo>
                  <a:lnTo>
                    <a:pt x="1444" y="2220"/>
                  </a:lnTo>
                  <a:lnTo>
                    <a:pt x="1447" y="2246"/>
                  </a:lnTo>
                  <a:lnTo>
                    <a:pt x="1456" y="2268"/>
                  </a:lnTo>
                  <a:lnTo>
                    <a:pt x="1469" y="2290"/>
                  </a:lnTo>
                  <a:lnTo>
                    <a:pt x="1486" y="2307"/>
                  </a:lnTo>
                  <a:lnTo>
                    <a:pt x="1506" y="2320"/>
                  </a:lnTo>
                  <a:lnTo>
                    <a:pt x="1530" y="2328"/>
                  </a:lnTo>
                  <a:lnTo>
                    <a:pt x="1555" y="2331"/>
                  </a:lnTo>
                  <a:lnTo>
                    <a:pt x="1581" y="2328"/>
                  </a:lnTo>
                  <a:lnTo>
                    <a:pt x="1605" y="2320"/>
                  </a:lnTo>
                  <a:lnTo>
                    <a:pt x="1625" y="2307"/>
                  </a:lnTo>
                  <a:lnTo>
                    <a:pt x="1642" y="2290"/>
                  </a:lnTo>
                  <a:lnTo>
                    <a:pt x="1655" y="2268"/>
                  </a:lnTo>
                  <a:lnTo>
                    <a:pt x="1664" y="2246"/>
                  </a:lnTo>
                  <a:lnTo>
                    <a:pt x="1666" y="2220"/>
                  </a:lnTo>
                  <a:lnTo>
                    <a:pt x="1664" y="2194"/>
                  </a:lnTo>
                  <a:lnTo>
                    <a:pt x="1655" y="2172"/>
                  </a:lnTo>
                  <a:lnTo>
                    <a:pt x="1642" y="2151"/>
                  </a:lnTo>
                  <a:lnTo>
                    <a:pt x="1625" y="2134"/>
                  </a:lnTo>
                  <a:lnTo>
                    <a:pt x="1605" y="2121"/>
                  </a:lnTo>
                  <a:lnTo>
                    <a:pt x="1581" y="2112"/>
                  </a:lnTo>
                  <a:lnTo>
                    <a:pt x="1555" y="2109"/>
                  </a:lnTo>
                  <a:close/>
                  <a:moveTo>
                    <a:pt x="222" y="0"/>
                  </a:moveTo>
                  <a:lnTo>
                    <a:pt x="2889" y="0"/>
                  </a:lnTo>
                  <a:lnTo>
                    <a:pt x="2924" y="2"/>
                  </a:lnTo>
                  <a:lnTo>
                    <a:pt x="2959" y="11"/>
                  </a:lnTo>
                  <a:lnTo>
                    <a:pt x="2990" y="25"/>
                  </a:lnTo>
                  <a:lnTo>
                    <a:pt x="3019" y="42"/>
                  </a:lnTo>
                  <a:lnTo>
                    <a:pt x="3045" y="65"/>
                  </a:lnTo>
                  <a:lnTo>
                    <a:pt x="3068" y="91"/>
                  </a:lnTo>
                  <a:lnTo>
                    <a:pt x="3086" y="120"/>
                  </a:lnTo>
                  <a:lnTo>
                    <a:pt x="3099" y="152"/>
                  </a:lnTo>
                  <a:lnTo>
                    <a:pt x="3108" y="185"/>
                  </a:lnTo>
                  <a:lnTo>
                    <a:pt x="3111" y="222"/>
                  </a:lnTo>
                  <a:lnTo>
                    <a:pt x="3111" y="2220"/>
                  </a:lnTo>
                  <a:lnTo>
                    <a:pt x="3108" y="2257"/>
                  </a:lnTo>
                  <a:lnTo>
                    <a:pt x="3099" y="2290"/>
                  </a:lnTo>
                  <a:lnTo>
                    <a:pt x="3086" y="2322"/>
                  </a:lnTo>
                  <a:lnTo>
                    <a:pt x="3068" y="2351"/>
                  </a:lnTo>
                  <a:lnTo>
                    <a:pt x="3045" y="2377"/>
                  </a:lnTo>
                  <a:lnTo>
                    <a:pt x="3019" y="2399"/>
                  </a:lnTo>
                  <a:lnTo>
                    <a:pt x="2990" y="2417"/>
                  </a:lnTo>
                  <a:lnTo>
                    <a:pt x="2959" y="2431"/>
                  </a:lnTo>
                  <a:lnTo>
                    <a:pt x="2924" y="2439"/>
                  </a:lnTo>
                  <a:lnTo>
                    <a:pt x="2889" y="2442"/>
                  </a:lnTo>
                  <a:lnTo>
                    <a:pt x="889" y="2442"/>
                  </a:lnTo>
                  <a:lnTo>
                    <a:pt x="889" y="1998"/>
                  </a:lnTo>
                  <a:lnTo>
                    <a:pt x="2889" y="1998"/>
                  </a:lnTo>
                  <a:lnTo>
                    <a:pt x="2889" y="222"/>
                  </a:lnTo>
                  <a:lnTo>
                    <a:pt x="0" y="222"/>
                  </a:lnTo>
                  <a:lnTo>
                    <a:pt x="3" y="185"/>
                  </a:lnTo>
                  <a:lnTo>
                    <a:pt x="12" y="152"/>
                  </a:lnTo>
                  <a:lnTo>
                    <a:pt x="25" y="120"/>
                  </a:lnTo>
                  <a:lnTo>
                    <a:pt x="43" y="91"/>
                  </a:lnTo>
                  <a:lnTo>
                    <a:pt x="65" y="65"/>
                  </a:lnTo>
                  <a:lnTo>
                    <a:pt x="91" y="42"/>
                  </a:lnTo>
                  <a:lnTo>
                    <a:pt x="120" y="25"/>
                  </a:lnTo>
                  <a:lnTo>
                    <a:pt x="152" y="11"/>
                  </a:lnTo>
                  <a:lnTo>
                    <a:pt x="187" y="2"/>
                  </a:lnTo>
                  <a:lnTo>
                    <a:pt x="2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20" name="Freeform 42"/>
          <p:cNvSpPr>
            <a:spLocks noEditPoints="1"/>
          </p:cNvSpPr>
          <p:nvPr/>
        </p:nvSpPr>
        <p:spPr bwMode="auto">
          <a:xfrm>
            <a:off x="671824" y="4339575"/>
            <a:ext cx="502866" cy="501462"/>
          </a:xfrm>
          <a:custGeom>
            <a:avLst/>
            <a:gdLst>
              <a:gd name="T0" fmla="*/ 1631 w 3584"/>
              <a:gd name="T1" fmla="*/ 1955 h 3573"/>
              <a:gd name="T2" fmla="*/ 2428 w 3584"/>
              <a:gd name="T3" fmla="*/ 1499 h 3573"/>
              <a:gd name="T4" fmla="*/ 2847 w 3584"/>
              <a:gd name="T5" fmla="*/ 2113 h 3573"/>
              <a:gd name="T6" fmla="*/ 2802 w 3584"/>
              <a:gd name="T7" fmla="*/ 1903 h 3573"/>
              <a:gd name="T8" fmla="*/ 2573 w 3584"/>
              <a:gd name="T9" fmla="*/ 1609 h 3573"/>
              <a:gd name="T10" fmla="*/ 2428 w 3584"/>
              <a:gd name="T11" fmla="*/ 1499 h 3573"/>
              <a:gd name="T12" fmla="*/ 2341 w 3584"/>
              <a:gd name="T13" fmla="*/ 2223 h 3573"/>
              <a:gd name="T14" fmla="*/ 2061 w 3584"/>
              <a:gd name="T15" fmla="*/ 1499 h 3573"/>
              <a:gd name="T16" fmla="*/ 1280 w 3584"/>
              <a:gd name="T17" fmla="*/ 2223 h 3573"/>
              <a:gd name="T18" fmla="*/ 1661 w 3584"/>
              <a:gd name="T19" fmla="*/ 2066 h 3573"/>
              <a:gd name="T20" fmla="*/ 1643 w 3584"/>
              <a:gd name="T21" fmla="*/ 1499 h 3573"/>
              <a:gd name="T22" fmla="*/ 949 w 3584"/>
              <a:gd name="T23" fmla="*/ 1490 h 3573"/>
              <a:gd name="T24" fmla="*/ 846 w 3584"/>
              <a:gd name="T25" fmla="*/ 1524 h 3573"/>
              <a:gd name="T26" fmla="*/ 777 w 3584"/>
              <a:gd name="T27" fmla="*/ 1595 h 3573"/>
              <a:gd name="T28" fmla="*/ 752 w 3584"/>
              <a:gd name="T29" fmla="*/ 1689 h 3573"/>
              <a:gd name="T30" fmla="*/ 773 w 3584"/>
              <a:gd name="T31" fmla="*/ 1782 h 3573"/>
              <a:gd name="T32" fmla="*/ 843 w 3584"/>
              <a:gd name="T33" fmla="*/ 1852 h 3573"/>
              <a:gd name="T34" fmla="*/ 984 w 3584"/>
              <a:gd name="T35" fmla="*/ 1917 h 3573"/>
              <a:gd name="T36" fmla="*/ 1066 w 3584"/>
              <a:gd name="T37" fmla="*/ 1966 h 3573"/>
              <a:gd name="T38" fmla="*/ 1088 w 3584"/>
              <a:gd name="T39" fmla="*/ 2014 h 3573"/>
              <a:gd name="T40" fmla="*/ 1083 w 3584"/>
              <a:gd name="T41" fmla="*/ 2072 h 3573"/>
              <a:gd name="T42" fmla="*/ 1052 w 3584"/>
              <a:gd name="T43" fmla="*/ 2112 h 3573"/>
              <a:gd name="T44" fmla="*/ 995 w 3584"/>
              <a:gd name="T45" fmla="*/ 2126 h 3573"/>
              <a:gd name="T46" fmla="*/ 927 w 3584"/>
              <a:gd name="T47" fmla="*/ 2108 h 3573"/>
              <a:gd name="T48" fmla="*/ 889 w 3584"/>
              <a:gd name="T49" fmla="*/ 2057 h 3573"/>
              <a:gd name="T50" fmla="*/ 740 w 3584"/>
              <a:gd name="T51" fmla="*/ 1997 h 3573"/>
              <a:gd name="T52" fmla="*/ 747 w 3584"/>
              <a:gd name="T53" fmla="*/ 2072 h 3573"/>
              <a:gd name="T54" fmla="*/ 790 w 3584"/>
              <a:gd name="T55" fmla="*/ 2154 h 3573"/>
              <a:gd name="T56" fmla="*/ 878 w 3584"/>
              <a:gd name="T57" fmla="*/ 2212 h 3573"/>
              <a:gd name="T58" fmla="*/ 995 w 3584"/>
              <a:gd name="T59" fmla="*/ 2233 h 3573"/>
              <a:gd name="T60" fmla="*/ 1110 w 3584"/>
              <a:gd name="T61" fmla="*/ 2214 h 3573"/>
              <a:gd name="T62" fmla="*/ 1193 w 3584"/>
              <a:gd name="T63" fmla="*/ 2157 h 3573"/>
              <a:gd name="T64" fmla="*/ 1231 w 3584"/>
              <a:gd name="T65" fmla="*/ 2070 h 3573"/>
              <a:gd name="T66" fmla="*/ 1226 w 3584"/>
              <a:gd name="T67" fmla="*/ 1967 h 3573"/>
              <a:gd name="T68" fmla="*/ 1178 w 3584"/>
              <a:gd name="T69" fmla="*/ 1890 h 3573"/>
              <a:gd name="T70" fmla="*/ 1092 w 3584"/>
              <a:gd name="T71" fmla="*/ 1833 h 3573"/>
              <a:gd name="T72" fmla="*/ 984 w 3584"/>
              <a:gd name="T73" fmla="*/ 1789 h 3573"/>
              <a:gd name="T74" fmla="*/ 923 w 3584"/>
              <a:gd name="T75" fmla="*/ 1751 h 3573"/>
              <a:gd name="T76" fmla="*/ 899 w 3584"/>
              <a:gd name="T77" fmla="*/ 1708 h 3573"/>
              <a:gd name="T78" fmla="*/ 908 w 3584"/>
              <a:gd name="T79" fmla="*/ 1643 h 3573"/>
              <a:gd name="T80" fmla="*/ 949 w 3584"/>
              <a:gd name="T81" fmla="*/ 1603 h 3573"/>
              <a:gd name="T82" fmla="*/ 1008 w 3584"/>
              <a:gd name="T83" fmla="*/ 1599 h 3573"/>
              <a:gd name="T84" fmla="*/ 1060 w 3584"/>
              <a:gd name="T85" fmla="*/ 1625 h 3573"/>
              <a:gd name="T86" fmla="*/ 1084 w 3584"/>
              <a:gd name="T87" fmla="*/ 1685 h 3573"/>
              <a:gd name="T88" fmla="*/ 1228 w 3584"/>
              <a:gd name="T89" fmla="*/ 1708 h 3573"/>
              <a:gd name="T90" fmla="*/ 1212 w 3584"/>
              <a:gd name="T91" fmla="*/ 1618 h 3573"/>
              <a:gd name="T92" fmla="*/ 1164 w 3584"/>
              <a:gd name="T93" fmla="*/ 1548 h 3573"/>
              <a:gd name="T94" fmla="*/ 1069 w 3584"/>
              <a:gd name="T95" fmla="*/ 1498 h 3573"/>
              <a:gd name="T96" fmla="*/ 1793 w 3584"/>
              <a:gd name="T97" fmla="*/ 0 h 3573"/>
              <a:gd name="T98" fmla="*/ 2689 w 3584"/>
              <a:gd name="T99" fmla="*/ 238 h 3573"/>
              <a:gd name="T100" fmla="*/ 3106 w 3584"/>
              <a:gd name="T101" fmla="*/ 1435 h 3573"/>
              <a:gd name="T102" fmla="*/ 3345 w 3584"/>
              <a:gd name="T103" fmla="*/ 2679 h 3573"/>
              <a:gd name="T104" fmla="*/ 2145 w 3584"/>
              <a:gd name="T105" fmla="*/ 3095 h 3573"/>
              <a:gd name="T106" fmla="*/ 896 w 3584"/>
              <a:gd name="T107" fmla="*/ 3334 h 3573"/>
              <a:gd name="T108" fmla="*/ 480 w 3584"/>
              <a:gd name="T109" fmla="*/ 2137 h 3573"/>
              <a:gd name="T110" fmla="*/ 240 w 3584"/>
              <a:gd name="T111" fmla="*/ 893 h 3573"/>
              <a:gd name="T112" fmla="*/ 1441 w 3584"/>
              <a:gd name="T113" fmla="*/ 477 h 3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584" h="3573">
                <a:moveTo>
                  <a:pt x="1565" y="1725"/>
                </a:moveTo>
                <a:lnTo>
                  <a:pt x="1569" y="1725"/>
                </a:lnTo>
                <a:lnTo>
                  <a:pt x="1631" y="1955"/>
                </a:lnTo>
                <a:lnTo>
                  <a:pt x="1504" y="1955"/>
                </a:lnTo>
                <a:lnTo>
                  <a:pt x="1565" y="1725"/>
                </a:lnTo>
                <a:close/>
                <a:moveTo>
                  <a:pt x="2428" y="1499"/>
                </a:moveTo>
                <a:lnTo>
                  <a:pt x="2428" y="2223"/>
                </a:lnTo>
                <a:lnTo>
                  <a:pt x="2847" y="2223"/>
                </a:lnTo>
                <a:lnTo>
                  <a:pt x="2847" y="2113"/>
                </a:lnTo>
                <a:lnTo>
                  <a:pt x="2573" y="2113"/>
                </a:lnTo>
                <a:lnTo>
                  <a:pt x="2573" y="1903"/>
                </a:lnTo>
                <a:lnTo>
                  <a:pt x="2802" y="1903"/>
                </a:lnTo>
                <a:lnTo>
                  <a:pt x="2802" y="1794"/>
                </a:lnTo>
                <a:lnTo>
                  <a:pt x="2573" y="1794"/>
                </a:lnTo>
                <a:lnTo>
                  <a:pt x="2573" y="1609"/>
                </a:lnTo>
                <a:lnTo>
                  <a:pt x="2846" y="1609"/>
                </a:lnTo>
                <a:lnTo>
                  <a:pt x="2846" y="1499"/>
                </a:lnTo>
                <a:lnTo>
                  <a:pt x="2428" y="1499"/>
                </a:lnTo>
                <a:close/>
                <a:moveTo>
                  <a:pt x="1916" y="1499"/>
                </a:moveTo>
                <a:lnTo>
                  <a:pt x="1916" y="2223"/>
                </a:lnTo>
                <a:lnTo>
                  <a:pt x="2341" y="2223"/>
                </a:lnTo>
                <a:lnTo>
                  <a:pt x="2341" y="2113"/>
                </a:lnTo>
                <a:lnTo>
                  <a:pt x="2061" y="2113"/>
                </a:lnTo>
                <a:lnTo>
                  <a:pt x="2061" y="1499"/>
                </a:lnTo>
                <a:lnTo>
                  <a:pt x="1916" y="1499"/>
                </a:lnTo>
                <a:close/>
                <a:moveTo>
                  <a:pt x="1493" y="1499"/>
                </a:moveTo>
                <a:lnTo>
                  <a:pt x="1280" y="2223"/>
                </a:lnTo>
                <a:lnTo>
                  <a:pt x="1431" y="2223"/>
                </a:lnTo>
                <a:lnTo>
                  <a:pt x="1474" y="2066"/>
                </a:lnTo>
                <a:lnTo>
                  <a:pt x="1661" y="2066"/>
                </a:lnTo>
                <a:lnTo>
                  <a:pt x="1703" y="2223"/>
                </a:lnTo>
                <a:lnTo>
                  <a:pt x="1856" y="2223"/>
                </a:lnTo>
                <a:lnTo>
                  <a:pt x="1643" y="1499"/>
                </a:lnTo>
                <a:lnTo>
                  <a:pt x="1493" y="1499"/>
                </a:lnTo>
                <a:close/>
                <a:moveTo>
                  <a:pt x="988" y="1488"/>
                </a:moveTo>
                <a:lnTo>
                  <a:pt x="949" y="1490"/>
                </a:lnTo>
                <a:lnTo>
                  <a:pt x="911" y="1497"/>
                </a:lnTo>
                <a:lnTo>
                  <a:pt x="877" y="1509"/>
                </a:lnTo>
                <a:lnTo>
                  <a:pt x="846" y="1524"/>
                </a:lnTo>
                <a:lnTo>
                  <a:pt x="819" y="1544"/>
                </a:lnTo>
                <a:lnTo>
                  <a:pt x="794" y="1568"/>
                </a:lnTo>
                <a:lnTo>
                  <a:pt x="777" y="1595"/>
                </a:lnTo>
                <a:lnTo>
                  <a:pt x="762" y="1623"/>
                </a:lnTo>
                <a:lnTo>
                  <a:pt x="755" y="1655"/>
                </a:lnTo>
                <a:lnTo>
                  <a:pt x="752" y="1689"/>
                </a:lnTo>
                <a:lnTo>
                  <a:pt x="755" y="1723"/>
                </a:lnTo>
                <a:lnTo>
                  <a:pt x="761" y="1754"/>
                </a:lnTo>
                <a:lnTo>
                  <a:pt x="773" y="1782"/>
                </a:lnTo>
                <a:lnTo>
                  <a:pt x="790" y="1807"/>
                </a:lnTo>
                <a:lnTo>
                  <a:pt x="811" y="1828"/>
                </a:lnTo>
                <a:lnTo>
                  <a:pt x="843" y="1852"/>
                </a:lnTo>
                <a:lnTo>
                  <a:pt x="883" y="1875"/>
                </a:lnTo>
                <a:lnTo>
                  <a:pt x="930" y="1897"/>
                </a:lnTo>
                <a:lnTo>
                  <a:pt x="984" y="1917"/>
                </a:lnTo>
                <a:lnTo>
                  <a:pt x="1019" y="1933"/>
                </a:lnTo>
                <a:lnTo>
                  <a:pt x="1047" y="1950"/>
                </a:lnTo>
                <a:lnTo>
                  <a:pt x="1066" y="1966"/>
                </a:lnTo>
                <a:lnTo>
                  <a:pt x="1076" y="1980"/>
                </a:lnTo>
                <a:lnTo>
                  <a:pt x="1083" y="1996"/>
                </a:lnTo>
                <a:lnTo>
                  <a:pt x="1088" y="2014"/>
                </a:lnTo>
                <a:lnTo>
                  <a:pt x="1089" y="2035"/>
                </a:lnTo>
                <a:lnTo>
                  <a:pt x="1088" y="2054"/>
                </a:lnTo>
                <a:lnTo>
                  <a:pt x="1083" y="2072"/>
                </a:lnTo>
                <a:lnTo>
                  <a:pt x="1076" y="2087"/>
                </a:lnTo>
                <a:lnTo>
                  <a:pt x="1066" y="2101"/>
                </a:lnTo>
                <a:lnTo>
                  <a:pt x="1052" y="2112"/>
                </a:lnTo>
                <a:lnTo>
                  <a:pt x="1036" y="2119"/>
                </a:lnTo>
                <a:lnTo>
                  <a:pt x="1017" y="2124"/>
                </a:lnTo>
                <a:lnTo>
                  <a:pt x="995" y="2126"/>
                </a:lnTo>
                <a:lnTo>
                  <a:pt x="969" y="2124"/>
                </a:lnTo>
                <a:lnTo>
                  <a:pt x="947" y="2118"/>
                </a:lnTo>
                <a:lnTo>
                  <a:pt x="927" y="2108"/>
                </a:lnTo>
                <a:lnTo>
                  <a:pt x="911" y="2095"/>
                </a:lnTo>
                <a:lnTo>
                  <a:pt x="898" y="2079"/>
                </a:lnTo>
                <a:lnTo>
                  <a:pt x="889" y="2057"/>
                </a:lnTo>
                <a:lnTo>
                  <a:pt x="884" y="2029"/>
                </a:lnTo>
                <a:lnTo>
                  <a:pt x="883" y="1997"/>
                </a:lnTo>
                <a:lnTo>
                  <a:pt x="740" y="1997"/>
                </a:lnTo>
                <a:lnTo>
                  <a:pt x="740" y="2000"/>
                </a:lnTo>
                <a:lnTo>
                  <a:pt x="741" y="2038"/>
                </a:lnTo>
                <a:lnTo>
                  <a:pt x="747" y="2072"/>
                </a:lnTo>
                <a:lnTo>
                  <a:pt x="757" y="2103"/>
                </a:lnTo>
                <a:lnTo>
                  <a:pt x="771" y="2130"/>
                </a:lnTo>
                <a:lnTo>
                  <a:pt x="790" y="2154"/>
                </a:lnTo>
                <a:lnTo>
                  <a:pt x="813" y="2175"/>
                </a:lnTo>
                <a:lnTo>
                  <a:pt x="844" y="2196"/>
                </a:lnTo>
                <a:lnTo>
                  <a:pt x="878" y="2212"/>
                </a:lnTo>
                <a:lnTo>
                  <a:pt x="915" y="2224"/>
                </a:lnTo>
                <a:lnTo>
                  <a:pt x="954" y="2230"/>
                </a:lnTo>
                <a:lnTo>
                  <a:pt x="995" y="2233"/>
                </a:lnTo>
                <a:lnTo>
                  <a:pt x="1037" y="2230"/>
                </a:lnTo>
                <a:lnTo>
                  <a:pt x="1074" y="2225"/>
                </a:lnTo>
                <a:lnTo>
                  <a:pt x="1110" y="2214"/>
                </a:lnTo>
                <a:lnTo>
                  <a:pt x="1141" y="2198"/>
                </a:lnTo>
                <a:lnTo>
                  <a:pt x="1168" y="2180"/>
                </a:lnTo>
                <a:lnTo>
                  <a:pt x="1193" y="2157"/>
                </a:lnTo>
                <a:lnTo>
                  <a:pt x="1210" y="2130"/>
                </a:lnTo>
                <a:lnTo>
                  <a:pt x="1223" y="2102"/>
                </a:lnTo>
                <a:lnTo>
                  <a:pt x="1231" y="2070"/>
                </a:lnTo>
                <a:lnTo>
                  <a:pt x="1234" y="2033"/>
                </a:lnTo>
                <a:lnTo>
                  <a:pt x="1232" y="1999"/>
                </a:lnTo>
                <a:lnTo>
                  <a:pt x="1226" y="1967"/>
                </a:lnTo>
                <a:lnTo>
                  <a:pt x="1214" y="1939"/>
                </a:lnTo>
                <a:lnTo>
                  <a:pt x="1198" y="1914"/>
                </a:lnTo>
                <a:lnTo>
                  <a:pt x="1178" y="1890"/>
                </a:lnTo>
                <a:lnTo>
                  <a:pt x="1154" y="1871"/>
                </a:lnTo>
                <a:lnTo>
                  <a:pt x="1125" y="1851"/>
                </a:lnTo>
                <a:lnTo>
                  <a:pt x="1092" y="1833"/>
                </a:lnTo>
                <a:lnTo>
                  <a:pt x="1055" y="1818"/>
                </a:lnTo>
                <a:lnTo>
                  <a:pt x="1014" y="1802"/>
                </a:lnTo>
                <a:lnTo>
                  <a:pt x="984" y="1789"/>
                </a:lnTo>
                <a:lnTo>
                  <a:pt x="960" y="1776"/>
                </a:lnTo>
                <a:lnTo>
                  <a:pt x="939" y="1763"/>
                </a:lnTo>
                <a:lnTo>
                  <a:pt x="923" y="1751"/>
                </a:lnTo>
                <a:lnTo>
                  <a:pt x="912" y="1738"/>
                </a:lnTo>
                <a:lnTo>
                  <a:pt x="905" y="1723"/>
                </a:lnTo>
                <a:lnTo>
                  <a:pt x="899" y="1708"/>
                </a:lnTo>
                <a:lnTo>
                  <a:pt x="898" y="1690"/>
                </a:lnTo>
                <a:lnTo>
                  <a:pt x="900" y="1665"/>
                </a:lnTo>
                <a:lnTo>
                  <a:pt x="908" y="1643"/>
                </a:lnTo>
                <a:lnTo>
                  <a:pt x="920" y="1623"/>
                </a:lnTo>
                <a:lnTo>
                  <a:pt x="933" y="1612"/>
                </a:lnTo>
                <a:lnTo>
                  <a:pt x="949" y="1603"/>
                </a:lnTo>
                <a:lnTo>
                  <a:pt x="965" y="1599"/>
                </a:lnTo>
                <a:lnTo>
                  <a:pt x="985" y="1597"/>
                </a:lnTo>
                <a:lnTo>
                  <a:pt x="1008" y="1599"/>
                </a:lnTo>
                <a:lnTo>
                  <a:pt x="1028" y="1604"/>
                </a:lnTo>
                <a:lnTo>
                  <a:pt x="1046" y="1613"/>
                </a:lnTo>
                <a:lnTo>
                  <a:pt x="1060" y="1625"/>
                </a:lnTo>
                <a:lnTo>
                  <a:pt x="1071" y="1642"/>
                </a:lnTo>
                <a:lnTo>
                  <a:pt x="1079" y="1662"/>
                </a:lnTo>
                <a:lnTo>
                  <a:pt x="1084" y="1685"/>
                </a:lnTo>
                <a:lnTo>
                  <a:pt x="1086" y="1711"/>
                </a:lnTo>
                <a:lnTo>
                  <a:pt x="1227" y="1711"/>
                </a:lnTo>
                <a:lnTo>
                  <a:pt x="1228" y="1708"/>
                </a:lnTo>
                <a:lnTo>
                  <a:pt x="1227" y="1676"/>
                </a:lnTo>
                <a:lnTo>
                  <a:pt x="1221" y="1645"/>
                </a:lnTo>
                <a:lnTo>
                  <a:pt x="1212" y="1618"/>
                </a:lnTo>
                <a:lnTo>
                  <a:pt x="1200" y="1592"/>
                </a:lnTo>
                <a:lnTo>
                  <a:pt x="1184" y="1569"/>
                </a:lnTo>
                <a:lnTo>
                  <a:pt x="1164" y="1548"/>
                </a:lnTo>
                <a:lnTo>
                  <a:pt x="1135" y="1526"/>
                </a:lnTo>
                <a:lnTo>
                  <a:pt x="1103" y="1510"/>
                </a:lnTo>
                <a:lnTo>
                  <a:pt x="1069" y="1498"/>
                </a:lnTo>
                <a:lnTo>
                  <a:pt x="1030" y="1490"/>
                </a:lnTo>
                <a:lnTo>
                  <a:pt x="988" y="1488"/>
                </a:lnTo>
                <a:close/>
                <a:moveTo>
                  <a:pt x="1793" y="0"/>
                </a:moveTo>
                <a:lnTo>
                  <a:pt x="1793" y="0"/>
                </a:lnTo>
                <a:lnTo>
                  <a:pt x="2145" y="477"/>
                </a:lnTo>
                <a:lnTo>
                  <a:pt x="2689" y="238"/>
                </a:lnTo>
                <a:lnTo>
                  <a:pt x="2754" y="828"/>
                </a:lnTo>
                <a:lnTo>
                  <a:pt x="3345" y="893"/>
                </a:lnTo>
                <a:lnTo>
                  <a:pt x="3106" y="1435"/>
                </a:lnTo>
                <a:lnTo>
                  <a:pt x="3584" y="1786"/>
                </a:lnTo>
                <a:lnTo>
                  <a:pt x="3106" y="2137"/>
                </a:lnTo>
                <a:lnTo>
                  <a:pt x="3345" y="2679"/>
                </a:lnTo>
                <a:lnTo>
                  <a:pt x="2754" y="2744"/>
                </a:lnTo>
                <a:lnTo>
                  <a:pt x="2689" y="3334"/>
                </a:lnTo>
                <a:lnTo>
                  <a:pt x="2145" y="3095"/>
                </a:lnTo>
                <a:lnTo>
                  <a:pt x="1793" y="3573"/>
                </a:lnTo>
                <a:lnTo>
                  <a:pt x="1441" y="3095"/>
                </a:lnTo>
                <a:lnTo>
                  <a:pt x="896" y="3334"/>
                </a:lnTo>
                <a:lnTo>
                  <a:pt x="832" y="2744"/>
                </a:lnTo>
                <a:lnTo>
                  <a:pt x="240" y="2679"/>
                </a:lnTo>
                <a:lnTo>
                  <a:pt x="480" y="2137"/>
                </a:lnTo>
                <a:lnTo>
                  <a:pt x="0" y="1786"/>
                </a:lnTo>
                <a:lnTo>
                  <a:pt x="480" y="1435"/>
                </a:lnTo>
                <a:lnTo>
                  <a:pt x="240" y="893"/>
                </a:lnTo>
                <a:lnTo>
                  <a:pt x="832" y="828"/>
                </a:lnTo>
                <a:lnTo>
                  <a:pt x="896" y="238"/>
                </a:lnTo>
                <a:lnTo>
                  <a:pt x="1441" y="477"/>
                </a:lnTo>
                <a:lnTo>
                  <a:pt x="179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1" name="Freeform 47"/>
          <p:cNvSpPr>
            <a:spLocks noEditPoints="1"/>
          </p:cNvSpPr>
          <p:nvPr/>
        </p:nvSpPr>
        <p:spPr bwMode="auto">
          <a:xfrm>
            <a:off x="1282209" y="903817"/>
            <a:ext cx="508480" cy="444250"/>
          </a:xfrm>
          <a:custGeom>
            <a:avLst/>
            <a:gdLst>
              <a:gd name="T0" fmla="*/ 1232 w 4180"/>
              <a:gd name="T1" fmla="*/ 2534 h 3653"/>
              <a:gd name="T2" fmla="*/ 1002 w 4180"/>
              <a:gd name="T3" fmla="*/ 2769 h 3653"/>
              <a:gd name="T4" fmla="*/ 1803 w 4180"/>
              <a:gd name="T5" fmla="*/ 2680 h 3653"/>
              <a:gd name="T6" fmla="*/ 1471 w 4180"/>
              <a:gd name="T7" fmla="*/ 2511 h 3653"/>
              <a:gd name="T8" fmla="*/ 2172 w 4180"/>
              <a:gd name="T9" fmla="*/ 2193 h 3653"/>
              <a:gd name="T10" fmla="*/ 2110 w 4180"/>
              <a:gd name="T11" fmla="*/ 2529 h 3653"/>
              <a:gd name="T12" fmla="*/ 2021 w 4180"/>
              <a:gd name="T13" fmla="*/ 2278 h 3653"/>
              <a:gd name="T14" fmla="*/ 3110 w 4180"/>
              <a:gd name="T15" fmla="*/ 2058 h 3653"/>
              <a:gd name="T16" fmla="*/ 3204 w 4180"/>
              <a:gd name="T17" fmla="*/ 2373 h 3653"/>
              <a:gd name="T18" fmla="*/ 3037 w 4180"/>
              <a:gd name="T19" fmla="*/ 2040 h 3653"/>
              <a:gd name="T20" fmla="*/ 2598 w 4180"/>
              <a:gd name="T21" fmla="*/ 2308 h 3653"/>
              <a:gd name="T22" fmla="*/ 2636 w 4180"/>
              <a:gd name="T23" fmla="*/ 2035 h 3653"/>
              <a:gd name="T24" fmla="*/ 1419 w 4180"/>
              <a:gd name="T25" fmla="*/ 1347 h 3653"/>
              <a:gd name="T26" fmla="*/ 1530 w 4180"/>
              <a:gd name="T27" fmla="*/ 1565 h 3653"/>
              <a:gd name="T28" fmla="*/ 790 w 4180"/>
              <a:gd name="T29" fmla="*/ 2407 h 3653"/>
              <a:gd name="T30" fmla="*/ 363 w 4180"/>
              <a:gd name="T31" fmla="*/ 3392 h 3653"/>
              <a:gd name="T32" fmla="*/ 3544 w 4180"/>
              <a:gd name="T33" fmla="*/ 2673 h 3653"/>
              <a:gd name="T34" fmla="*/ 3501 w 4180"/>
              <a:gd name="T35" fmla="*/ 2615 h 3653"/>
              <a:gd name="T36" fmla="*/ 3399 w 4180"/>
              <a:gd name="T37" fmla="*/ 2510 h 3653"/>
              <a:gd name="T38" fmla="*/ 2783 w 4180"/>
              <a:gd name="T39" fmla="*/ 1304 h 3653"/>
              <a:gd name="T40" fmla="*/ 784 w 4180"/>
              <a:gd name="T41" fmla="*/ 1304 h 3653"/>
              <a:gd name="T42" fmla="*/ 1937 w 4180"/>
              <a:gd name="T43" fmla="*/ 291 h 3653"/>
              <a:gd name="T44" fmla="*/ 1780 w 4180"/>
              <a:gd name="T45" fmla="*/ 413 h 3653"/>
              <a:gd name="T46" fmla="*/ 1701 w 4180"/>
              <a:gd name="T47" fmla="*/ 599 h 3653"/>
              <a:gd name="T48" fmla="*/ 1729 w 4180"/>
              <a:gd name="T49" fmla="*/ 804 h 3653"/>
              <a:gd name="T50" fmla="*/ 1851 w 4180"/>
              <a:gd name="T51" fmla="*/ 962 h 3653"/>
              <a:gd name="T52" fmla="*/ 2036 w 4180"/>
              <a:gd name="T53" fmla="*/ 1040 h 3653"/>
              <a:gd name="T54" fmla="*/ 2243 w 4180"/>
              <a:gd name="T55" fmla="*/ 1013 h 3653"/>
              <a:gd name="T56" fmla="*/ 2400 w 4180"/>
              <a:gd name="T57" fmla="*/ 891 h 3653"/>
              <a:gd name="T58" fmla="*/ 2479 w 4180"/>
              <a:gd name="T59" fmla="*/ 705 h 3653"/>
              <a:gd name="T60" fmla="*/ 2451 w 4180"/>
              <a:gd name="T61" fmla="*/ 500 h 3653"/>
              <a:gd name="T62" fmla="*/ 2329 w 4180"/>
              <a:gd name="T63" fmla="*/ 343 h 3653"/>
              <a:gd name="T64" fmla="*/ 2143 w 4180"/>
              <a:gd name="T65" fmla="*/ 265 h 3653"/>
              <a:gd name="T66" fmla="*/ 2230 w 4180"/>
              <a:gd name="T67" fmla="*/ 15 h 3653"/>
              <a:gd name="T68" fmla="*/ 2476 w 4180"/>
              <a:gd name="T69" fmla="*/ 125 h 3653"/>
              <a:gd name="T70" fmla="*/ 2654 w 4180"/>
              <a:gd name="T71" fmla="*/ 323 h 3653"/>
              <a:gd name="T72" fmla="*/ 2739 w 4180"/>
              <a:gd name="T73" fmla="*/ 581 h 3653"/>
              <a:gd name="T74" fmla="*/ 2717 w 4180"/>
              <a:gd name="T75" fmla="*/ 837 h 3653"/>
              <a:gd name="T76" fmla="*/ 2088 w 4180"/>
              <a:gd name="T77" fmla="*/ 2084 h 3653"/>
              <a:gd name="T78" fmla="*/ 2054 w 4180"/>
              <a:gd name="T79" fmla="*/ 2016 h 3653"/>
              <a:gd name="T80" fmla="*/ 1983 w 4180"/>
              <a:gd name="T81" fmla="*/ 1878 h 3653"/>
              <a:gd name="T82" fmla="*/ 1888 w 4180"/>
              <a:gd name="T83" fmla="*/ 1693 h 3653"/>
              <a:gd name="T84" fmla="*/ 1783 w 4180"/>
              <a:gd name="T85" fmla="*/ 1487 h 3653"/>
              <a:gd name="T86" fmla="*/ 1679 w 4180"/>
              <a:gd name="T87" fmla="*/ 1283 h 3653"/>
              <a:gd name="T88" fmla="*/ 1589 w 4180"/>
              <a:gd name="T89" fmla="*/ 1107 h 3653"/>
              <a:gd name="T90" fmla="*/ 1525 w 4180"/>
              <a:gd name="T91" fmla="*/ 983 h 3653"/>
              <a:gd name="T92" fmla="*/ 1501 w 4180"/>
              <a:gd name="T93" fmla="*/ 934 h 3653"/>
              <a:gd name="T94" fmla="*/ 1439 w 4180"/>
              <a:gd name="T95" fmla="*/ 712 h 3653"/>
              <a:gd name="T96" fmla="*/ 1471 w 4180"/>
              <a:gd name="T97" fmla="*/ 446 h 3653"/>
              <a:gd name="T98" fmla="*/ 1605 w 4180"/>
              <a:gd name="T99" fmla="*/ 215 h 3653"/>
              <a:gd name="T100" fmla="*/ 1821 w 4180"/>
              <a:gd name="T101" fmla="*/ 58 h 3653"/>
              <a:gd name="T102" fmla="*/ 2089 w 4180"/>
              <a:gd name="T103" fmla="*/ 0 h 3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180" h="3653">
                <a:moveTo>
                  <a:pt x="1000" y="2501"/>
                </a:moveTo>
                <a:lnTo>
                  <a:pt x="1075" y="2518"/>
                </a:lnTo>
                <a:lnTo>
                  <a:pt x="1153" y="2530"/>
                </a:lnTo>
                <a:lnTo>
                  <a:pt x="1232" y="2534"/>
                </a:lnTo>
                <a:lnTo>
                  <a:pt x="1227" y="2794"/>
                </a:lnTo>
                <a:lnTo>
                  <a:pt x="1151" y="2792"/>
                </a:lnTo>
                <a:lnTo>
                  <a:pt x="1075" y="2783"/>
                </a:lnTo>
                <a:lnTo>
                  <a:pt x="1002" y="2769"/>
                </a:lnTo>
                <a:lnTo>
                  <a:pt x="928" y="2751"/>
                </a:lnTo>
                <a:lnTo>
                  <a:pt x="1000" y="2501"/>
                </a:lnTo>
                <a:close/>
                <a:moveTo>
                  <a:pt x="1705" y="2439"/>
                </a:moveTo>
                <a:lnTo>
                  <a:pt x="1803" y="2680"/>
                </a:lnTo>
                <a:lnTo>
                  <a:pt x="1709" y="2715"/>
                </a:lnTo>
                <a:lnTo>
                  <a:pt x="1615" y="2744"/>
                </a:lnTo>
                <a:lnTo>
                  <a:pt x="1524" y="2765"/>
                </a:lnTo>
                <a:lnTo>
                  <a:pt x="1471" y="2511"/>
                </a:lnTo>
                <a:lnTo>
                  <a:pt x="1548" y="2492"/>
                </a:lnTo>
                <a:lnTo>
                  <a:pt x="1627" y="2468"/>
                </a:lnTo>
                <a:lnTo>
                  <a:pt x="1705" y="2439"/>
                </a:lnTo>
                <a:close/>
                <a:moveTo>
                  <a:pt x="2172" y="2193"/>
                </a:moveTo>
                <a:lnTo>
                  <a:pt x="2291" y="2425"/>
                </a:lnTo>
                <a:lnTo>
                  <a:pt x="2225" y="2460"/>
                </a:lnTo>
                <a:lnTo>
                  <a:pt x="2159" y="2499"/>
                </a:lnTo>
                <a:lnTo>
                  <a:pt x="2110" y="2529"/>
                </a:lnTo>
                <a:lnTo>
                  <a:pt x="2062" y="2556"/>
                </a:lnTo>
                <a:lnTo>
                  <a:pt x="1935" y="2328"/>
                </a:lnTo>
                <a:lnTo>
                  <a:pt x="1978" y="2304"/>
                </a:lnTo>
                <a:lnTo>
                  <a:pt x="2021" y="2278"/>
                </a:lnTo>
                <a:lnTo>
                  <a:pt x="2097" y="2234"/>
                </a:lnTo>
                <a:lnTo>
                  <a:pt x="2172" y="2193"/>
                </a:lnTo>
                <a:close/>
                <a:moveTo>
                  <a:pt x="3037" y="2040"/>
                </a:moveTo>
                <a:lnTo>
                  <a:pt x="3110" y="2058"/>
                </a:lnTo>
                <a:lnTo>
                  <a:pt x="3182" y="2080"/>
                </a:lnTo>
                <a:lnTo>
                  <a:pt x="3253" y="2108"/>
                </a:lnTo>
                <a:lnTo>
                  <a:pt x="3323" y="2140"/>
                </a:lnTo>
                <a:lnTo>
                  <a:pt x="3204" y="2373"/>
                </a:lnTo>
                <a:lnTo>
                  <a:pt x="3133" y="2340"/>
                </a:lnTo>
                <a:lnTo>
                  <a:pt x="3061" y="2315"/>
                </a:lnTo>
                <a:lnTo>
                  <a:pt x="2986" y="2296"/>
                </a:lnTo>
                <a:lnTo>
                  <a:pt x="3037" y="2040"/>
                </a:lnTo>
                <a:close/>
                <a:moveTo>
                  <a:pt x="2732" y="2023"/>
                </a:moveTo>
                <a:lnTo>
                  <a:pt x="2754" y="2284"/>
                </a:lnTo>
                <a:lnTo>
                  <a:pt x="2676" y="2293"/>
                </a:lnTo>
                <a:lnTo>
                  <a:pt x="2598" y="2308"/>
                </a:lnTo>
                <a:lnTo>
                  <a:pt x="2518" y="2331"/>
                </a:lnTo>
                <a:lnTo>
                  <a:pt x="2441" y="2082"/>
                </a:lnTo>
                <a:lnTo>
                  <a:pt x="2538" y="2055"/>
                </a:lnTo>
                <a:lnTo>
                  <a:pt x="2636" y="2035"/>
                </a:lnTo>
                <a:lnTo>
                  <a:pt x="2732" y="2023"/>
                </a:lnTo>
                <a:close/>
                <a:moveTo>
                  <a:pt x="784" y="1304"/>
                </a:moveTo>
                <a:lnTo>
                  <a:pt x="1397" y="1304"/>
                </a:lnTo>
                <a:lnTo>
                  <a:pt x="1419" y="1347"/>
                </a:lnTo>
                <a:lnTo>
                  <a:pt x="1443" y="1394"/>
                </a:lnTo>
                <a:lnTo>
                  <a:pt x="1469" y="1446"/>
                </a:lnTo>
                <a:lnTo>
                  <a:pt x="1499" y="1503"/>
                </a:lnTo>
                <a:lnTo>
                  <a:pt x="1530" y="1565"/>
                </a:lnTo>
                <a:lnTo>
                  <a:pt x="972" y="1565"/>
                </a:lnTo>
                <a:lnTo>
                  <a:pt x="710" y="2349"/>
                </a:lnTo>
                <a:lnTo>
                  <a:pt x="747" y="2378"/>
                </a:lnTo>
                <a:lnTo>
                  <a:pt x="790" y="2407"/>
                </a:lnTo>
                <a:lnTo>
                  <a:pt x="650" y="2627"/>
                </a:lnTo>
                <a:lnTo>
                  <a:pt x="636" y="2617"/>
                </a:lnTo>
                <a:lnTo>
                  <a:pt x="624" y="2608"/>
                </a:lnTo>
                <a:lnTo>
                  <a:pt x="363" y="3392"/>
                </a:lnTo>
                <a:lnTo>
                  <a:pt x="3818" y="3392"/>
                </a:lnTo>
                <a:lnTo>
                  <a:pt x="3573" y="2660"/>
                </a:lnTo>
                <a:lnTo>
                  <a:pt x="3546" y="2677"/>
                </a:lnTo>
                <a:lnTo>
                  <a:pt x="3544" y="2673"/>
                </a:lnTo>
                <a:lnTo>
                  <a:pt x="3539" y="2665"/>
                </a:lnTo>
                <a:lnTo>
                  <a:pt x="3529" y="2653"/>
                </a:lnTo>
                <a:lnTo>
                  <a:pt x="3516" y="2635"/>
                </a:lnTo>
                <a:lnTo>
                  <a:pt x="3501" y="2615"/>
                </a:lnTo>
                <a:lnTo>
                  <a:pt x="3480" y="2592"/>
                </a:lnTo>
                <a:lnTo>
                  <a:pt x="3456" y="2565"/>
                </a:lnTo>
                <a:lnTo>
                  <a:pt x="3430" y="2539"/>
                </a:lnTo>
                <a:lnTo>
                  <a:pt x="3399" y="2510"/>
                </a:lnTo>
                <a:lnTo>
                  <a:pt x="3489" y="2411"/>
                </a:lnTo>
                <a:lnTo>
                  <a:pt x="3208" y="1565"/>
                </a:lnTo>
                <a:lnTo>
                  <a:pt x="2650" y="1565"/>
                </a:lnTo>
                <a:lnTo>
                  <a:pt x="2783" y="1304"/>
                </a:lnTo>
                <a:lnTo>
                  <a:pt x="3397" y="1304"/>
                </a:lnTo>
                <a:lnTo>
                  <a:pt x="4180" y="3653"/>
                </a:lnTo>
                <a:lnTo>
                  <a:pt x="0" y="3653"/>
                </a:lnTo>
                <a:lnTo>
                  <a:pt x="784" y="1304"/>
                </a:lnTo>
                <a:close/>
                <a:moveTo>
                  <a:pt x="2089" y="261"/>
                </a:moveTo>
                <a:lnTo>
                  <a:pt x="2036" y="265"/>
                </a:lnTo>
                <a:lnTo>
                  <a:pt x="1985" y="275"/>
                </a:lnTo>
                <a:lnTo>
                  <a:pt x="1937" y="291"/>
                </a:lnTo>
                <a:lnTo>
                  <a:pt x="1892" y="314"/>
                </a:lnTo>
                <a:lnTo>
                  <a:pt x="1851" y="343"/>
                </a:lnTo>
                <a:lnTo>
                  <a:pt x="1813" y="376"/>
                </a:lnTo>
                <a:lnTo>
                  <a:pt x="1780" y="413"/>
                </a:lnTo>
                <a:lnTo>
                  <a:pt x="1752" y="455"/>
                </a:lnTo>
                <a:lnTo>
                  <a:pt x="1729" y="500"/>
                </a:lnTo>
                <a:lnTo>
                  <a:pt x="1712" y="548"/>
                </a:lnTo>
                <a:lnTo>
                  <a:pt x="1701" y="599"/>
                </a:lnTo>
                <a:lnTo>
                  <a:pt x="1698" y="652"/>
                </a:lnTo>
                <a:lnTo>
                  <a:pt x="1701" y="705"/>
                </a:lnTo>
                <a:lnTo>
                  <a:pt x="1712" y="756"/>
                </a:lnTo>
                <a:lnTo>
                  <a:pt x="1729" y="804"/>
                </a:lnTo>
                <a:lnTo>
                  <a:pt x="1752" y="850"/>
                </a:lnTo>
                <a:lnTo>
                  <a:pt x="1780" y="891"/>
                </a:lnTo>
                <a:lnTo>
                  <a:pt x="1813" y="929"/>
                </a:lnTo>
                <a:lnTo>
                  <a:pt x="1851" y="962"/>
                </a:lnTo>
                <a:lnTo>
                  <a:pt x="1892" y="990"/>
                </a:lnTo>
                <a:lnTo>
                  <a:pt x="1937" y="1013"/>
                </a:lnTo>
                <a:lnTo>
                  <a:pt x="1985" y="1029"/>
                </a:lnTo>
                <a:lnTo>
                  <a:pt x="2036" y="1040"/>
                </a:lnTo>
                <a:lnTo>
                  <a:pt x="2089" y="1043"/>
                </a:lnTo>
                <a:lnTo>
                  <a:pt x="2143" y="1040"/>
                </a:lnTo>
                <a:lnTo>
                  <a:pt x="2195" y="1029"/>
                </a:lnTo>
                <a:lnTo>
                  <a:pt x="2243" y="1013"/>
                </a:lnTo>
                <a:lnTo>
                  <a:pt x="2287" y="990"/>
                </a:lnTo>
                <a:lnTo>
                  <a:pt x="2329" y="962"/>
                </a:lnTo>
                <a:lnTo>
                  <a:pt x="2367" y="929"/>
                </a:lnTo>
                <a:lnTo>
                  <a:pt x="2400" y="891"/>
                </a:lnTo>
                <a:lnTo>
                  <a:pt x="2428" y="850"/>
                </a:lnTo>
                <a:lnTo>
                  <a:pt x="2451" y="804"/>
                </a:lnTo>
                <a:lnTo>
                  <a:pt x="2467" y="756"/>
                </a:lnTo>
                <a:lnTo>
                  <a:pt x="2479" y="705"/>
                </a:lnTo>
                <a:lnTo>
                  <a:pt x="2481" y="652"/>
                </a:lnTo>
                <a:lnTo>
                  <a:pt x="2479" y="599"/>
                </a:lnTo>
                <a:lnTo>
                  <a:pt x="2467" y="548"/>
                </a:lnTo>
                <a:lnTo>
                  <a:pt x="2451" y="500"/>
                </a:lnTo>
                <a:lnTo>
                  <a:pt x="2428" y="455"/>
                </a:lnTo>
                <a:lnTo>
                  <a:pt x="2400" y="413"/>
                </a:lnTo>
                <a:lnTo>
                  <a:pt x="2367" y="376"/>
                </a:lnTo>
                <a:lnTo>
                  <a:pt x="2329" y="343"/>
                </a:lnTo>
                <a:lnTo>
                  <a:pt x="2287" y="314"/>
                </a:lnTo>
                <a:lnTo>
                  <a:pt x="2243" y="291"/>
                </a:lnTo>
                <a:lnTo>
                  <a:pt x="2195" y="275"/>
                </a:lnTo>
                <a:lnTo>
                  <a:pt x="2143" y="265"/>
                </a:lnTo>
                <a:lnTo>
                  <a:pt x="2089" y="261"/>
                </a:lnTo>
                <a:close/>
                <a:moveTo>
                  <a:pt x="2089" y="0"/>
                </a:moveTo>
                <a:lnTo>
                  <a:pt x="2162" y="4"/>
                </a:lnTo>
                <a:lnTo>
                  <a:pt x="2230" y="15"/>
                </a:lnTo>
                <a:lnTo>
                  <a:pt x="2296" y="33"/>
                </a:lnTo>
                <a:lnTo>
                  <a:pt x="2360" y="58"/>
                </a:lnTo>
                <a:lnTo>
                  <a:pt x="2419" y="89"/>
                </a:lnTo>
                <a:lnTo>
                  <a:pt x="2476" y="125"/>
                </a:lnTo>
                <a:lnTo>
                  <a:pt x="2528" y="168"/>
                </a:lnTo>
                <a:lnTo>
                  <a:pt x="2575" y="215"/>
                </a:lnTo>
                <a:lnTo>
                  <a:pt x="2617" y="267"/>
                </a:lnTo>
                <a:lnTo>
                  <a:pt x="2654" y="323"/>
                </a:lnTo>
                <a:lnTo>
                  <a:pt x="2685" y="382"/>
                </a:lnTo>
                <a:lnTo>
                  <a:pt x="2709" y="446"/>
                </a:lnTo>
                <a:lnTo>
                  <a:pt x="2728" y="513"/>
                </a:lnTo>
                <a:lnTo>
                  <a:pt x="2739" y="581"/>
                </a:lnTo>
                <a:lnTo>
                  <a:pt x="2744" y="652"/>
                </a:lnTo>
                <a:lnTo>
                  <a:pt x="2740" y="715"/>
                </a:lnTo>
                <a:lnTo>
                  <a:pt x="2731" y="777"/>
                </a:lnTo>
                <a:lnTo>
                  <a:pt x="2717" y="837"/>
                </a:lnTo>
                <a:lnTo>
                  <a:pt x="2697" y="894"/>
                </a:lnTo>
                <a:lnTo>
                  <a:pt x="2673" y="948"/>
                </a:lnTo>
                <a:lnTo>
                  <a:pt x="2089" y="2087"/>
                </a:lnTo>
                <a:lnTo>
                  <a:pt x="2088" y="2084"/>
                </a:lnTo>
                <a:lnTo>
                  <a:pt x="2084" y="2075"/>
                </a:lnTo>
                <a:lnTo>
                  <a:pt x="2077" y="2060"/>
                </a:lnTo>
                <a:lnTo>
                  <a:pt x="2067" y="2041"/>
                </a:lnTo>
                <a:lnTo>
                  <a:pt x="2054" y="2016"/>
                </a:lnTo>
                <a:lnTo>
                  <a:pt x="2039" y="1987"/>
                </a:lnTo>
                <a:lnTo>
                  <a:pt x="2022" y="1954"/>
                </a:lnTo>
                <a:lnTo>
                  <a:pt x="2003" y="1917"/>
                </a:lnTo>
                <a:lnTo>
                  <a:pt x="1983" y="1878"/>
                </a:lnTo>
                <a:lnTo>
                  <a:pt x="1961" y="1835"/>
                </a:lnTo>
                <a:lnTo>
                  <a:pt x="1937" y="1789"/>
                </a:lnTo>
                <a:lnTo>
                  <a:pt x="1913" y="1742"/>
                </a:lnTo>
                <a:lnTo>
                  <a:pt x="1888" y="1693"/>
                </a:lnTo>
                <a:lnTo>
                  <a:pt x="1863" y="1642"/>
                </a:lnTo>
                <a:lnTo>
                  <a:pt x="1836" y="1590"/>
                </a:lnTo>
                <a:lnTo>
                  <a:pt x="1809" y="1538"/>
                </a:lnTo>
                <a:lnTo>
                  <a:pt x="1783" y="1487"/>
                </a:lnTo>
                <a:lnTo>
                  <a:pt x="1756" y="1435"/>
                </a:lnTo>
                <a:lnTo>
                  <a:pt x="1729" y="1383"/>
                </a:lnTo>
                <a:lnTo>
                  <a:pt x="1704" y="1332"/>
                </a:lnTo>
                <a:lnTo>
                  <a:pt x="1679" y="1283"/>
                </a:lnTo>
                <a:lnTo>
                  <a:pt x="1655" y="1236"/>
                </a:lnTo>
                <a:lnTo>
                  <a:pt x="1632" y="1190"/>
                </a:lnTo>
                <a:lnTo>
                  <a:pt x="1609" y="1147"/>
                </a:lnTo>
                <a:lnTo>
                  <a:pt x="1589" y="1107"/>
                </a:lnTo>
                <a:lnTo>
                  <a:pt x="1570" y="1070"/>
                </a:lnTo>
                <a:lnTo>
                  <a:pt x="1553" y="1036"/>
                </a:lnTo>
                <a:lnTo>
                  <a:pt x="1538" y="1007"/>
                </a:lnTo>
                <a:lnTo>
                  <a:pt x="1525" y="983"/>
                </a:lnTo>
                <a:lnTo>
                  <a:pt x="1515" y="962"/>
                </a:lnTo>
                <a:lnTo>
                  <a:pt x="1508" y="947"/>
                </a:lnTo>
                <a:lnTo>
                  <a:pt x="1502" y="937"/>
                </a:lnTo>
                <a:lnTo>
                  <a:pt x="1501" y="934"/>
                </a:lnTo>
                <a:lnTo>
                  <a:pt x="1478" y="881"/>
                </a:lnTo>
                <a:lnTo>
                  <a:pt x="1461" y="827"/>
                </a:lnTo>
                <a:lnTo>
                  <a:pt x="1448" y="771"/>
                </a:lnTo>
                <a:lnTo>
                  <a:pt x="1439" y="712"/>
                </a:lnTo>
                <a:lnTo>
                  <a:pt x="1437" y="652"/>
                </a:lnTo>
                <a:lnTo>
                  <a:pt x="1440" y="581"/>
                </a:lnTo>
                <a:lnTo>
                  <a:pt x="1452" y="513"/>
                </a:lnTo>
                <a:lnTo>
                  <a:pt x="1471" y="446"/>
                </a:lnTo>
                <a:lnTo>
                  <a:pt x="1495" y="382"/>
                </a:lnTo>
                <a:lnTo>
                  <a:pt x="1527" y="323"/>
                </a:lnTo>
                <a:lnTo>
                  <a:pt x="1563" y="267"/>
                </a:lnTo>
                <a:lnTo>
                  <a:pt x="1605" y="215"/>
                </a:lnTo>
                <a:lnTo>
                  <a:pt x="1652" y="168"/>
                </a:lnTo>
                <a:lnTo>
                  <a:pt x="1704" y="125"/>
                </a:lnTo>
                <a:lnTo>
                  <a:pt x="1760" y="89"/>
                </a:lnTo>
                <a:lnTo>
                  <a:pt x="1821" y="58"/>
                </a:lnTo>
                <a:lnTo>
                  <a:pt x="1884" y="33"/>
                </a:lnTo>
                <a:lnTo>
                  <a:pt x="1950" y="15"/>
                </a:lnTo>
                <a:lnTo>
                  <a:pt x="2018" y="4"/>
                </a:lnTo>
                <a:lnTo>
                  <a:pt x="208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2" name="Freeform 52"/>
          <p:cNvSpPr>
            <a:spLocks noEditPoints="1"/>
          </p:cNvSpPr>
          <p:nvPr/>
        </p:nvSpPr>
        <p:spPr bwMode="auto">
          <a:xfrm>
            <a:off x="1293159" y="1373717"/>
            <a:ext cx="508921" cy="508921"/>
          </a:xfrm>
          <a:custGeom>
            <a:avLst/>
            <a:gdLst>
              <a:gd name="T0" fmla="*/ 1979 w 4221"/>
              <a:gd name="T1" fmla="*/ 1054 h 4219"/>
              <a:gd name="T2" fmla="*/ 3166 w 4221"/>
              <a:gd name="T3" fmla="*/ 3692 h 4219"/>
              <a:gd name="T4" fmla="*/ 3694 w 4221"/>
              <a:gd name="T5" fmla="*/ 4219 h 4219"/>
              <a:gd name="T6" fmla="*/ 4221 w 4221"/>
              <a:gd name="T7" fmla="*/ 0 h 4219"/>
              <a:gd name="T8" fmla="*/ 4211 w 4221"/>
              <a:gd name="T9" fmla="*/ 33 h 4219"/>
              <a:gd name="T10" fmla="*/ 4178 w 4221"/>
              <a:gd name="T11" fmla="*/ 124 h 4219"/>
              <a:gd name="T12" fmla="*/ 4118 w 4221"/>
              <a:gd name="T13" fmla="*/ 264 h 4219"/>
              <a:gd name="T14" fmla="*/ 4032 w 4221"/>
              <a:gd name="T15" fmla="*/ 444 h 4219"/>
              <a:gd name="T16" fmla="*/ 3875 w 4221"/>
              <a:gd name="T17" fmla="*/ 601 h 4219"/>
              <a:gd name="T18" fmla="*/ 3626 w 4221"/>
              <a:gd name="T19" fmla="*/ 648 h 4219"/>
              <a:gd name="T20" fmla="*/ 3506 w 4221"/>
              <a:gd name="T21" fmla="*/ 695 h 4219"/>
              <a:gd name="T22" fmla="*/ 3667 w 4221"/>
              <a:gd name="T23" fmla="*/ 798 h 4219"/>
              <a:gd name="T24" fmla="*/ 3730 w 4221"/>
              <a:gd name="T25" fmla="*/ 970 h 4219"/>
              <a:gd name="T26" fmla="*/ 3497 w 4221"/>
              <a:gd name="T27" fmla="*/ 1130 h 4219"/>
              <a:gd name="T28" fmla="*/ 3252 w 4221"/>
              <a:gd name="T29" fmla="*/ 1175 h 4219"/>
              <a:gd name="T30" fmla="*/ 3133 w 4221"/>
              <a:gd name="T31" fmla="*/ 1221 h 4219"/>
              <a:gd name="T32" fmla="*/ 3282 w 4221"/>
              <a:gd name="T33" fmla="*/ 1317 h 4219"/>
              <a:gd name="T34" fmla="*/ 3470 w 4221"/>
              <a:gd name="T35" fmla="*/ 1394 h 4219"/>
              <a:gd name="T36" fmla="*/ 3238 w 4221"/>
              <a:gd name="T37" fmla="*/ 1584 h 4219"/>
              <a:gd name="T38" fmla="*/ 2992 w 4221"/>
              <a:gd name="T39" fmla="*/ 1653 h 4219"/>
              <a:gd name="T40" fmla="*/ 2734 w 4221"/>
              <a:gd name="T41" fmla="*/ 1702 h 4219"/>
              <a:gd name="T42" fmla="*/ 2607 w 4221"/>
              <a:gd name="T43" fmla="*/ 1748 h 4219"/>
              <a:gd name="T44" fmla="*/ 2759 w 4221"/>
              <a:gd name="T45" fmla="*/ 1848 h 4219"/>
              <a:gd name="T46" fmla="*/ 2954 w 4221"/>
              <a:gd name="T47" fmla="*/ 1925 h 4219"/>
              <a:gd name="T48" fmla="*/ 3049 w 4221"/>
              <a:gd name="T49" fmla="*/ 2020 h 4219"/>
              <a:gd name="T50" fmla="*/ 2925 w 4221"/>
              <a:gd name="T51" fmla="*/ 2179 h 4219"/>
              <a:gd name="T52" fmla="*/ 2816 w 4221"/>
              <a:gd name="T53" fmla="*/ 2297 h 4219"/>
              <a:gd name="T54" fmla="*/ 2726 w 4221"/>
              <a:gd name="T55" fmla="*/ 2364 h 4219"/>
              <a:gd name="T56" fmla="*/ 2603 w 4221"/>
              <a:gd name="T57" fmla="*/ 2390 h 4219"/>
              <a:gd name="T58" fmla="*/ 2446 w 4221"/>
              <a:gd name="T59" fmla="*/ 2385 h 4219"/>
              <a:gd name="T60" fmla="*/ 2287 w 4221"/>
              <a:gd name="T61" fmla="*/ 2359 h 4219"/>
              <a:gd name="T62" fmla="*/ 2132 w 4221"/>
              <a:gd name="T63" fmla="*/ 2327 h 4219"/>
              <a:gd name="T64" fmla="*/ 1984 w 4221"/>
              <a:gd name="T65" fmla="*/ 2304 h 4219"/>
              <a:gd name="T66" fmla="*/ 1854 w 4221"/>
              <a:gd name="T67" fmla="*/ 2306 h 4219"/>
              <a:gd name="T68" fmla="*/ 1745 w 4221"/>
              <a:gd name="T69" fmla="*/ 2347 h 4219"/>
              <a:gd name="T70" fmla="*/ 1627 w 4221"/>
              <a:gd name="T71" fmla="*/ 2473 h 4219"/>
              <a:gd name="T72" fmla="*/ 1519 w 4221"/>
              <a:gd name="T73" fmla="*/ 2636 h 4219"/>
              <a:gd name="T74" fmla="*/ 1437 w 4221"/>
              <a:gd name="T75" fmla="*/ 2802 h 4219"/>
              <a:gd name="T76" fmla="*/ 1379 w 4221"/>
              <a:gd name="T77" fmla="*/ 2953 h 4219"/>
              <a:gd name="T78" fmla="*/ 1341 w 4221"/>
              <a:gd name="T79" fmla="*/ 3075 h 4219"/>
              <a:gd name="T80" fmla="*/ 1322 w 4221"/>
              <a:gd name="T81" fmla="*/ 3149 h 4219"/>
              <a:gd name="T82" fmla="*/ 855 w 4221"/>
              <a:gd name="T83" fmla="*/ 3428 h 4219"/>
              <a:gd name="T84" fmla="*/ 1068 w 4221"/>
              <a:gd name="T85" fmla="*/ 2882 h 4219"/>
              <a:gd name="T86" fmla="*/ 1332 w 4221"/>
              <a:gd name="T87" fmla="*/ 2368 h 4219"/>
              <a:gd name="T88" fmla="*/ 1644 w 4221"/>
              <a:gd name="T89" fmla="*/ 1888 h 4219"/>
              <a:gd name="T90" fmla="*/ 2003 w 4221"/>
              <a:gd name="T91" fmla="*/ 1447 h 4219"/>
              <a:gd name="T92" fmla="*/ 2406 w 4221"/>
              <a:gd name="T93" fmla="*/ 1048 h 4219"/>
              <a:gd name="T94" fmla="*/ 2850 w 4221"/>
              <a:gd name="T95" fmla="*/ 694 h 4219"/>
              <a:gd name="T96" fmla="*/ 3334 w 4221"/>
              <a:gd name="T97" fmla="*/ 390 h 4219"/>
              <a:gd name="T98" fmla="*/ 3854 w 4221"/>
              <a:gd name="T99" fmla="*/ 137 h 4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221" h="4219">
                <a:moveTo>
                  <a:pt x="0" y="527"/>
                </a:moveTo>
                <a:lnTo>
                  <a:pt x="2506" y="527"/>
                </a:lnTo>
                <a:lnTo>
                  <a:pt x="1979" y="1054"/>
                </a:lnTo>
                <a:lnTo>
                  <a:pt x="527" y="1054"/>
                </a:lnTo>
                <a:lnTo>
                  <a:pt x="527" y="3692"/>
                </a:lnTo>
                <a:lnTo>
                  <a:pt x="3166" y="3692"/>
                </a:lnTo>
                <a:lnTo>
                  <a:pt x="3166" y="2373"/>
                </a:lnTo>
                <a:lnTo>
                  <a:pt x="3694" y="1714"/>
                </a:lnTo>
                <a:lnTo>
                  <a:pt x="3694" y="4219"/>
                </a:lnTo>
                <a:lnTo>
                  <a:pt x="0" y="4219"/>
                </a:lnTo>
                <a:lnTo>
                  <a:pt x="0" y="527"/>
                </a:lnTo>
                <a:close/>
                <a:moveTo>
                  <a:pt x="4221" y="0"/>
                </a:moveTo>
                <a:lnTo>
                  <a:pt x="4220" y="4"/>
                </a:lnTo>
                <a:lnTo>
                  <a:pt x="4216" y="15"/>
                </a:lnTo>
                <a:lnTo>
                  <a:pt x="4211" y="33"/>
                </a:lnTo>
                <a:lnTo>
                  <a:pt x="4202" y="56"/>
                </a:lnTo>
                <a:lnTo>
                  <a:pt x="4192" y="87"/>
                </a:lnTo>
                <a:lnTo>
                  <a:pt x="4178" y="124"/>
                </a:lnTo>
                <a:lnTo>
                  <a:pt x="4161" y="165"/>
                </a:lnTo>
                <a:lnTo>
                  <a:pt x="4142" y="213"/>
                </a:lnTo>
                <a:lnTo>
                  <a:pt x="4118" y="264"/>
                </a:lnTo>
                <a:lnTo>
                  <a:pt x="4093" y="319"/>
                </a:lnTo>
                <a:lnTo>
                  <a:pt x="4065" y="380"/>
                </a:lnTo>
                <a:lnTo>
                  <a:pt x="4032" y="444"/>
                </a:lnTo>
                <a:lnTo>
                  <a:pt x="3997" y="510"/>
                </a:lnTo>
                <a:lnTo>
                  <a:pt x="3957" y="581"/>
                </a:lnTo>
                <a:lnTo>
                  <a:pt x="3875" y="601"/>
                </a:lnTo>
                <a:lnTo>
                  <a:pt x="3791" y="619"/>
                </a:lnTo>
                <a:lnTo>
                  <a:pt x="3708" y="635"/>
                </a:lnTo>
                <a:lnTo>
                  <a:pt x="3626" y="648"/>
                </a:lnTo>
                <a:lnTo>
                  <a:pt x="3545" y="655"/>
                </a:lnTo>
                <a:lnTo>
                  <a:pt x="3468" y="658"/>
                </a:lnTo>
                <a:lnTo>
                  <a:pt x="3506" y="695"/>
                </a:lnTo>
                <a:lnTo>
                  <a:pt x="3552" y="731"/>
                </a:lnTo>
                <a:lnTo>
                  <a:pt x="3606" y="766"/>
                </a:lnTo>
                <a:lnTo>
                  <a:pt x="3667" y="798"/>
                </a:lnTo>
                <a:lnTo>
                  <a:pt x="3731" y="827"/>
                </a:lnTo>
                <a:lnTo>
                  <a:pt x="3799" y="853"/>
                </a:lnTo>
                <a:lnTo>
                  <a:pt x="3730" y="970"/>
                </a:lnTo>
                <a:lnTo>
                  <a:pt x="3658" y="1089"/>
                </a:lnTo>
                <a:lnTo>
                  <a:pt x="3579" y="1109"/>
                </a:lnTo>
                <a:lnTo>
                  <a:pt x="3497" y="1130"/>
                </a:lnTo>
                <a:lnTo>
                  <a:pt x="3415" y="1148"/>
                </a:lnTo>
                <a:lnTo>
                  <a:pt x="3334" y="1163"/>
                </a:lnTo>
                <a:lnTo>
                  <a:pt x="3252" y="1175"/>
                </a:lnTo>
                <a:lnTo>
                  <a:pt x="3174" y="1183"/>
                </a:lnTo>
                <a:lnTo>
                  <a:pt x="3097" y="1185"/>
                </a:lnTo>
                <a:lnTo>
                  <a:pt x="3133" y="1221"/>
                </a:lnTo>
                <a:lnTo>
                  <a:pt x="3176" y="1254"/>
                </a:lnTo>
                <a:lnTo>
                  <a:pt x="3226" y="1288"/>
                </a:lnTo>
                <a:lnTo>
                  <a:pt x="3282" y="1317"/>
                </a:lnTo>
                <a:lnTo>
                  <a:pt x="3341" y="1346"/>
                </a:lnTo>
                <a:lnTo>
                  <a:pt x="3405" y="1371"/>
                </a:lnTo>
                <a:lnTo>
                  <a:pt x="3470" y="1394"/>
                </a:lnTo>
                <a:lnTo>
                  <a:pt x="3380" y="1537"/>
                </a:lnTo>
                <a:lnTo>
                  <a:pt x="3311" y="1560"/>
                </a:lnTo>
                <a:lnTo>
                  <a:pt x="3238" y="1584"/>
                </a:lnTo>
                <a:lnTo>
                  <a:pt x="3158" y="1608"/>
                </a:lnTo>
                <a:lnTo>
                  <a:pt x="3076" y="1632"/>
                </a:lnTo>
                <a:lnTo>
                  <a:pt x="2992" y="1653"/>
                </a:lnTo>
                <a:lnTo>
                  <a:pt x="2906" y="1673"/>
                </a:lnTo>
                <a:lnTo>
                  <a:pt x="2818" y="1689"/>
                </a:lnTo>
                <a:lnTo>
                  <a:pt x="2734" y="1702"/>
                </a:lnTo>
                <a:lnTo>
                  <a:pt x="2650" y="1710"/>
                </a:lnTo>
                <a:lnTo>
                  <a:pt x="2569" y="1712"/>
                </a:lnTo>
                <a:lnTo>
                  <a:pt x="2607" y="1748"/>
                </a:lnTo>
                <a:lnTo>
                  <a:pt x="2651" y="1784"/>
                </a:lnTo>
                <a:lnTo>
                  <a:pt x="2703" y="1818"/>
                </a:lnTo>
                <a:lnTo>
                  <a:pt x="2759" y="1848"/>
                </a:lnTo>
                <a:lnTo>
                  <a:pt x="2821" y="1877"/>
                </a:lnTo>
                <a:lnTo>
                  <a:pt x="2886" y="1902"/>
                </a:lnTo>
                <a:lnTo>
                  <a:pt x="2954" y="1925"/>
                </a:lnTo>
                <a:lnTo>
                  <a:pt x="3024" y="1945"/>
                </a:lnTo>
                <a:lnTo>
                  <a:pt x="3094" y="1960"/>
                </a:lnTo>
                <a:lnTo>
                  <a:pt x="3049" y="2020"/>
                </a:lnTo>
                <a:lnTo>
                  <a:pt x="3007" y="2078"/>
                </a:lnTo>
                <a:lnTo>
                  <a:pt x="2965" y="2131"/>
                </a:lnTo>
                <a:lnTo>
                  <a:pt x="2925" y="2179"/>
                </a:lnTo>
                <a:lnTo>
                  <a:pt x="2886" y="2224"/>
                </a:lnTo>
                <a:lnTo>
                  <a:pt x="2849" y="2263"/>
                </a:lnTo>
                <a:lnTo>
                  <a:pt x="2816" y="2297"/>
                </a:lnTo>
                <a:lnTo>
                  <a:pt x="2784" y="2326"/>
                </a:lnTo>
                <a:lnTo>
                  <a:pt x="2753" y="2347"/>
                </a:lnTo>
                <a:lnTo>
                  <a:pt x="2726" y="2364"/>
                </a:lnTo>
                <a:lnTo>
                  <a:pt x="2701" y="2373"/>
                </a:lnTo>
                <a:lnTo>
                  <a:pt x="2653" y="2383"/>
                </a:lnTo>
                <a:lnTo>
                  <a:pt x="2603" y="2390"/>
                </a:lnTo>
                <a:lnTo>
                  <a:pt x="2551" y="2391"/>
                </a:lnTo>
                <a:lnTo>
                  <a:pt x="2499" y="2390"/>
                </a:lnTo>
                <a:lnTo>
                  <a:pt x="2446" y="2385"/>
                </a:lnTo>
                <a:lnTo>
                  <a:pt x="2393" y="2378"/>
                </a:lnTo>
                <a:lnTo>
                  <a:pt x="2340" y="2369"/>
                </a:lnTo>
                <a:lnTo>
                  <a:pt x="2287" y="2359"/>
                </a:lnTo>
                <a:lnTo>
                  <a:pt x="2234" y="2347"/>
                </a:lnTo>
                <a:lnTo>
                  <a:pt x="2182" y="2337"/>
                </a:lnTo>
                <a:lnTo>
                  <a:pt x="2132" y="2327"/>
                </a:lnTo>
                <a:lnTo>
                  <a:pt x="2080" y="2318"/>
                </a:lnTo>
                <a:lnTo>
                  <a:pt x="2031" y="2310"/>
                </a:lnTo>
                <a:lnTo>
                  <a:pt x="1984" y="2304"/>
                </a:lnTo>
                <a:lnTo>
                  <a:pt x="1939" y="2301"/>
                </a:lnTo>
                <a:lnTo>
                  <a:pt x="1895" y="2301"/>
                </a:lnTo>
                <a:lnTo>
                  <a:pt x="1854" y="2306"/>
                </a:lnTo>
                <a:lnTo>
                  <a:pt x="1815" y="2315"/>
                </a:lnTo>
                <a:lnTo>
                  <a:pt x="1779" y="2328"/>
                </a:lnTo>
                <a:lnTo>
                  <a:pt x="1745" y="2347"/>
                </a:lnTo>
                <a:lnTo>
                  <a:pt x="1714" y="2373"/>
                </a:lnTo>
                <a:lnTo>
                  <a:pt x="1670" y="2422"/>
                </a:lnTo>
                <a:lnTo>
                  <a:pt x="1627" y="2473"/>
                </a:lnTo>
                <a:lnTo>
                  <a:pt x="1589" y="2526"/>
                </a:lnTo>
                <a:lnTo>
                  <a:pt x="1553" y="2581"/>
                </a:lnTo>
                <a:lnTo>
                  <a:pt x="1519" y="2636"/>
                </a:lnTo>
                <a:lnTo>
                  <a:pt x="1490" y="2691"/>
                </a:lnTo>
                <a:lnTo>
                  <a:pt x="1462" y="2748"/>
                </a:lnTo>
                <a:lnTo>
                  <a:pt x="1437" y="2802"/>
                </a:lnTo>
                <a:lnTo>
                  <a:pt x="1415" y="2854"/>
                </a:lnTo>
                <a:lnTo>
                  <a:pt x="1396" y="2905"/>
                </a:lnTo>
                <a:lnTo>
                  <a:pt x="1379" y="2953"/>
                </a:lnTo>
                <a:lnTo>
                  <a:pt x="1364" y="2998"/>
                </a:lnTo>
                <a:lnTo>
                  <a:pt x="1351" y="3038"/>
                </a:lnTo>
                <a:lnTo>
                  <a:pt x="1341" y="3075"/>
                </a:lnTo>
                <a:lnTo>
                  <a:pt x="1333" y="3106"/>
                </a:lnTo>
                <a:lnTo>
                  <a:pt x="1327" y="3130"/>
                </a:lnTo>
                <a:lnTo>
                  <a:pt x="1322" y="3149"/>
                </a:lnTo>
                <a:lnTo>
                  <a:pt x="1319" y="3161"/>
                </a:lnTo>
                <a:lnTo>
                  <a:pt x="1319" y="3165"/>
                </a:lnTo>
                <a:lnTo>
                  <a:pt x="855" y="3428"/>
                </a:lnTo>
                <a:lnTo>
                  <a:pt x="920" y="3243"/>
                </a:lnTo>
                <a:lnTo>
                  <a:pt x="991" y="3061"/>
                </a:lnTo>
                <a:lnTo>
                  <a:pt x="1068" y="2882"/>
                </a:lnTo>
                <a:lnTo>
                  <a:pt x="1150" y="2707"/>
                </a:lnTo>
                <a:lnTo>
                  <a:pt x="1238" y="2536"/>
                </a:lnTo>
                <a:lnTo>
                  <a:pt x="1332" y="2368"/>
                </a:lnTo>
                <a:lnTo>
                  <a:pt x="1431" y="2204"/>
                </a:lnTo>
                <a:lnTo>
                  <a:pt x="1535" y="2045"/>
                </a:lnTo>
                <a:lnTo>
                  <a:pt x="1644" y="1888"/>
                </a:lnTo>
                <a:lnTo>
                  <a:pt x="1759" y="1737"/>
                </a:lnTo>
                <a:lnTo>
                  <a:pt x="1879" y="1589"/>
                </a:lnTo>
                <a:lnTo>
                  <a:pt x="2003" y="1447"/>
                </a:lnTo>
                <a:lnTo>
                  <a:pt x="2133" y="1310"/>
                </a:lnTo>
                <a:lnTo>
                  <a:pt x="2268" y="1176"/>
                </a:lnTo>
                <a:lnTo>
                  <a:pt x="2406" y="1048"/>
                </a:lnTo>
                <a:lnTo>
                  <a:pt x="2550" y="925"/>
                </a:lnTo>
                <a:lnTo>
                  <a:pt x="2698" y="807"/>
                </a:lnTo>
                <a:lnTo>
                  <a:pt x="2850" y="694"/>
                </a:lnTo>
                <a:lnTo>
                  <a:pt x="3007" y="587"/>
                </a:lnTo>
                <a:lnTo>
                  <a:pt x="3169" y="486"/>
                </a:lnTo>
                <a:lnTo>
                  <a:pt x="3334" y="390"/>
                </a:lnTo>
                <a:lnTo>
                  <a:pt x="3504" y="300"/>
                </a:lnTo>
                <a:lnTo>
                  <a:pt x="3677" y="215"/>
                </a:lnTo>
                <a:lnTo>
                  <a:pt x="3854" y="137"/>
                </a:lnTo>
                <a:lnTo>
                  <a:pt x="4036" y="65"/>
                </a:lnTo>
                <a:lnTo>
                  <a:pt x="422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3" name="Freeform 57"/>
          <p:cNvSpPr>
            <a:spLocks noEditPoints="1"/>
          </p:cNvSpPr>
          <p:nvPr/>
        </p:nvSpPr>
        <p:spPr bwMode="auto">
          <a:xfrm>
            <a:off x="1276023" y="1991437"/>
            <a:ext cx="470480" cy="537893"/>
          </a:xfrm>
          <a:custGeom>
            <a:avLst/>
            <a:gdLst>
              <a:gd name="T0" fmla="*/ 2254 w 3314"/>
              <a:gd name="T1" fmla="*/ 2578 h 3794"/>
              <a:gd name="T2" fmla="*/ 1060 w 3314"/>
              <a:gd name="T3" fmla="*/ 2578 h 3794"/>
              <a:gd name="T4" fmla="*/ 2537 w 3314"/>
              <a:gd name="T5" fmla="*/ 1254 h 3794"/>
              <a:gd name="T6" fmla="*/ 778 w 3314"/>
              <a:gd name="T7" fmla="*/ 1254 h 3794"/>
              <a:gd name="T8" fmla="*/ 1658 w 3314"/>
              <a:gd name="T9" fmla="*/ 3556 h 3794"/>
              <a:gd name="T10" fmla="*/ 1456 w 3314"/>
              <a:gd name="T11" fmla="*/ 726 h 3794"/>
              <a:gd name="T12" fmla="*/ 996 w 3314"/>
              <a:gd name="T13" fmla="*/ 876 h 3794"/>
              <a:gd name="T14" fmla="*/ 620 w 3314"/>
              <a:gd name="T15" fmla="*/ 1163 h 3794"/>
              <a:gd name="T16" fmla="*/ 358 w 3314"/>
              <a:gd name="T17" fmla="*/ 1559 h 3794"/>
              <a:gd name="T18" fmla="*/ 240 w 3314"/>
              <a:gd name="T19" fmla="*/ 2033 h 3794"/>
              <a:gd name="T20" fmla="*/ 291 w 3314"/>
              <a:gd name="T21" fmla="*/ 2528 h 3794"/>
              <a:gd name="T22" fmla="*/ 500 w 3314"/>
              <a:gd name="T23" fmla="*/ 2959 h 3794"/>
              <a:gd name="T24" fmla="*/ 834 w 3314"/>
              <a:gd name="T25" fmla="*/ 3293 h 3794"/>
              <a:gd name="T26" fmla="*/ 1265 w 3314"/>
              <a:gd name="T27" fmla="*/ 3501 h 3794"/>
              <a:gd name="T28" fmla="*/ 1759 w 3314"/>
              <a:gd name="T29" fmla="*/ 3553 h 3794"/>
              <a:gd name="T30" fmla="*/ 2231 w 3314"/>
              <a:gd name="T31" fmla="*/ 3435 h 3794"/>
              <a:gd name="T32" fmla="*/ 2628 w 3314"/>
              <a:gd name="T33" fmla="*/ 3172 h 3794"/>
              <a:gd name="T34" fmla="*/ 2915 w 3314"/>
              <a:gd name="T35" fmla="*/ 2796 h 3794"/>
              <a:gd name="T36" fmla="*/ 3064 w 3314"/>
              <a:gd name="T37" fmla="*/ 2335 h 3794"/>
              <a:gd name="T38" fmla="*/ 3047 w 3314"/>
              <a:gd name="T39" fmla="*/ 1835 h 3794"/>
              <a:gd name="T40" fmla="*/ 2867 w 3314"/>
              <a:gd name="T41" fmla="*/ 1389 h 3794"/>
              <a:gd name="T42" fmla="*/ 2556 w 3314"/>
              <a:gd name="T43" fmla="*/ 1034 h 3794"/>
              <a:gd name="T44" fmla="*/ 2143 w 3314"/>
              <a:gd name="T45" fmla="*/ 797 h 3794"/>
              <a:gd name="T46" fmla="*/ 1658 w 3314"/>
              <a:gd name="T47" fmla="*/ 712 h 3794"/>
              <a:gd name="T48" fmla="*/ 2080 w 3314"/>
              <a:gd name="T49" fmla="*/ 530 h 3794"/>
              <a:gd name="T50" fmla="*/ 2552 w 3314"/>
              <a:gd name="T51" fmla="*/ 737 h 3794"/>
              <a:gd name="T52" fmla="*/ 2932 w 3314"/>
              <a:gd name="T53" fmla="*/ 1074 h 3794"/>
              <a:gd name="T54" fmla="*/ 3194 w 3314"/>
              <a:gd name="T55" fmla="*/ 1513 h 3794"/>
              <a:gd name="T56" fmla="*/ 3311 w 3314"/>
              <a:gd name="T57" fmla="*/ 2026 h 3794"/>
              <a:gd name="T58" fmla="*/ 3260 w 3314"/>
              <a:gd name="T59" fmla="*/ 2559 h 3794"/>
              <a:gd name="T60" fmla="*/ 3053 w 3314"/>
              <a:gd name="T61" fmla="*/ 3030 h 3794"/>
              <a:gd name="T62" fmla="*/ 2716 w 3314"/>
              <a:gd name="T63" fmla="*/ 3411 h 3794"/>
              <a:gd name="T64" fmla="*/ 2279 w 3314"/>
              <a:gd name="T65" fmla="*/ 3673 h 3794"/>
              <a:gd name="T66" fmla="*/ 1766 w 3314"/>
              <a:gd name="T67" fmla="*/ 3790 h 3794"/>
              <a:gd name="T68" fmla="*/ 1234 w 3314"/>
              <a:gd name="T69" fmla="*/ 3740 h 3794"/>
              <a:gd name="T70" fmla="*/ 763 w 3314"/>
              <a:gd name="T71" fmla="*/ 3532 h 3794"/>
              <a:gd name="T72" fmla="*/ 382 w 3314"/>
              <a:gd name="T73" fmla="*/ 3195 h 3794"/>
              <a:gd name="T74" fmla="*/ 120 w 3314"/>
              <a:gd name="T75" fmla="*/ 2756 h 3794"/>
              <a:gd name="T76" fmla="*/ 3 w 3314"/>
              <a:gd name="T77" fmla="*/ 2244 h 3794"/>
              <a:gd name="T78" fmla="*/ 54 w 3314"/>
              <a:gd name="T79" fmla="*/ 1710 h 3794"/>
              <a:gd name="T80" fmla="*/ 261 w 3314"/>
              <a:gd name="T81" fmla="*/ 1238 h 3794"/>
              <a:gd name="T82" fmla="*/ 598 w 3314"/>
              <a:gd name="T83" fmla="*/ 857 h 3794"/>
              <a:gd name="T84" fmla="*/ 1036 w 3314"/>
              <a:gd name="T85" fmla="*/ 596 h 3794"/>
              <a:gd name="T86" fmla="*/ 1548 w 3314"/>
              <a:gd name="T87" fmla="*/ 478 h 3794"/>
              <a:gd name="T88" fmla="*/ 1766 w 3314"/>
              <a:gd name="T89" fmla="*/ 27 h 3794"/>
              <a:gd name="T90" fmla="*/ 1882 w 3314"/>
              <a:gd name="T91" fmla="*/ 163 h 3794"/>
              <a:gd name="T92" fmla="*/ 1867 w 3314"/>
              <a:gd name="T93" fmla="*/ 346 h 3794"/>
              <a:gd name="T94" fmla="*/ 1733 w 3314"/>
              <a:gd name="T95" fmla="*/ 463 h 3794"/>
              <a:gd name="T96" fmla="*/ 1548 w 3314"/>
              <a:gd name="T97" fmla="*/ 448 h 3794"/>
              <a:gd name="T98" fmla="*/ 1433 w 3314"/>
              <a:gd name="T99" fmla="*/ 313 h 3794"/>
              <a:gd name="T100" fmla="*/ 1447 w 3314"/>
              <a:gd name="T101" fmla="*/ 128 h 3794"/>
              <a:gd name="T102" fmla="*/ 1583 w 3314"/>
              <a:gd name="T103" fmla="*/ 13 h 3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314" h="3794">
                <a:moveTo>
                  <a:pt x="2254" y="2578"/>
                </a:moveTo>
                <a:lnTo>
                  <a:pt x="2537" y="3014"/>
                </a:lnTo>
                <a:lnTo>
                  <a:pt x="2100" y="2732"/>
                </a:lnTo>
                <a:lnTo>
                  <a:pt x="2137" y="2615"/>
                </a:lnTo>
                <a:lnTo>
                  <a:pt x="2254" y="2578"/>
                </a:lnTo>
                <a:close/>
                <a:moveTo>
                  <a:pt x="1060" y="2578"/>
                </a:moveTo>
                <a:lnTo>
                  <a:pt x="1177" y="2615"/>
                </a:lnTo>
                <a:lnTo>
                  <a:pt x="1214" y="2733"/>
                </a:lnTo>
                <a:lnTo>
                  <a:pt x="778" y="3014"/>
                </a:lnTo>
                <a:lnTo>
                  <a:pt x="1060" y="2578"/>
                </a:lnTo>
                <a:close/>
                <a:moveTo>
                  <a:pt x="2537" y="1254"/>
                </a:moveTo>
                <a:lnTo>
                  <a:pt x="2254" y="1690"/>
                </a:lnTo>
                <a:lnTo>
                  <a:pt x="2137" y="1653"/>
                </a:lnTo>
                <a:lnTo>
                  <a:pt x="2100" y="1537"/>
                </a:lnTo>
                <a:lnTo>
                  <a:pt x="2537" y="1254"/>
                </a:lnTo>
                <a:close/>
                <a:moveTo>
                  <a:pt x="778" y="1254"/>
                </a:moveTo>
                <a:lnTo>
                  <a:pt x="1214" y="1537"/>
                </a:lnTo>
                <a:lnTo>
                  <a:pt x="1177" y="1653"/>
                </a:lnTo>
                <a:lnTo>
                  <a:pt x="1060" y="1690"/>
                </a:lnTo>
                <a:lnTo>
                  <a:pt x="778" y="1254"/>
                </a:lnTo>
                <a:close/>
                <a:moveTo>
                  <a:pt x="1658" y="712"/>
                </a:moveTo>
                <a:lnTo>
                  <a:pt x="1995" y="1795"/>
                </a:lnTo>
                <a:lnTo>
                  <a:pt x="3078" y="2134"/>
                </a:lnTo>
                <a:lnTo>
                  <a:pt x="1995" y="2473"/>
                </a:lnTo>
                <a:lnTo>
                  <a:pt x="1658" y="3556"/>
                </a:lnTo>
                <a:lnTo>
                  <a:pt x="1319" y="2473"/>
                </a:lnTo>
                <a:lnTo>
                  <a:pt x="236" y="2134"/>
                </a:lnTo>
                <a:lnTo>
                  <a:pt x="1319" y="1795"/>
                </a:lnTo>
                <a:lnTo>
                  <a:pt x="1556" y="716"/>
                </a:lnTo>
                <a:lnTo>
                  <a:pt x="1456" y="726"/>
                </a:lnTo>
                <a:lnTo>
                  <a:pt x="1359" y="743"/>
                </a:lnTo>
                <a:lnTo>
                  <a:pt x="1265" y="767"/>
                </a:lnTo>
                <a:lnTo>
                  <a:pt x="1172" y="797"/>
                </a:lnTo>
                <a:lnTo>
                  <a:pt x="1083" y="833"/>
                </a:lnTo>
                <a:lnTo>
                  <a:pt x="996" y="876"/>
                </a:lnTo>
                <a:lnTo>
                  <a:pt x="914" y="923"/>
                </a:lnTo>
                <a:lnTo>
                  <a:pt x="834" y="975"/>
                </a:lnTo>
                <a:lnTo>
                  <a:pt x="759" y="1034"/>
                </a:lnTo>
                <a:lnTo>
                  <a:pt x="688" y="1096"/>
                </a:lnTo>
                <a:lnTo>
                  <a:pt x="620" y="1163"/>
                </a:lnTo>
                <a:lnTo>
                  <a:pt x="558" y="1235"/>
                </a:lnTo>
                <a:lnTo>
                  <a:pt x="500" y="1311"/>
                </a:lnTo>
                <a:lnTo>
                  <a:pt x="447" y="1389"/>
                </a:lnTo>
                <a:lnTo>
                  <a:pt x="400" y="1472"/>
                </a:lnTo>
                <a:lnTo>
                  <a:pt x="358" y="1559"/>
                </a:lnTo>
                <a:lnTo>
                  <a:pt x="321" y="1649"/>
                </a:lnTo>
                <a:lnTo>
                  <a:pt x="291" y="1741"/>
                </a:lnTo>
                <a:lnTo>
                  <a:pt x="268" y="1835"/>
                </a:lnTo>
                <a:lnTo>
                  <a:pt x="251" y="1934"/>
                </a:lnTo>
                <a:lnTo>
                  <a:pt x="240" y="2033"/>
                </a:lnTo>
                <a:lnTo>
                  <a:pt x="236" y="2134"/>
                </a:lnTo>
                <a:lnTo>
                  <a:pt x="240" y="2236"/>
                </a:lnTo>
                <a:lnTo>
                  <a:pt x="251" y="2335"/>
                </a:lnTo>
                <a:lnTo>
                  <a:pt x="268" y="2433"/>
                </a:lnTo>
                <a:lnTo>
                  <a:pt x="291" y="2528"/>
                </a:lnTo>
                <a:lnTo>
                  <a:pt x="321" y="2620"/>
                </a:lnTo>
                <a:lnTo>
                  <a:pt x="358" y="2710"/>
                </a:lnTo>
                <a:lnTo>
                  <a:pt x="400" y="2796"/>
                </a:lnTo>
                <a:lnTo>
                  <a:pt x="447" y="2879"/>
                </a:lnTo>
                <a:lnTo>
                  <a:pt x="500" y="2959"/>
                </a:lnTo>
                <a:lnTo>
                  <a:pt x="558" y="3034"/>
                </a:lnTo>
                <a:lnTo>
                  <a:pt x="620" y="3105"/>
                </a:lnTo>
                <a:lnTo>
                  <a:pt x="688" y="3172"/>
                </a:lnTo>
                <a:lnTo>
                  <a:pt x="759" y="3236"/>
                </a:lnTo>
                <a:lnTo>
                  <a:pt x="834" y="3293"/>
                </a:lnTo>
                <a:lnTo>
                  <a:pt x="914" y="3346"/>
                </a:lnTo>
                <a:lnTo>
                  <a:pt x="996" y="3394"/>
                </a:lnTo>
                <a:lnTo>
                  <a:pt x="1083" y="3435"/>
                </a:lnTo>
                <a:lnTo>
                  <a:pt x="1172" y="3471"/>
                </a:lnTo>
                <a:lnTo>
                  <a:pt x="1265" y="3501"/>
                </a:lnTo>
                <a:lnTo>
                  <a:pt x="1359" y="3525"/>
                </a:lnTo>
                <a:lnTo>
                  <a:pt x="1456" y="3542"/>
                </a:lnTo>
                <a:lnTo>
                  <a:pt x="1556" y="3553"/>
                </a:lnTo>
                <a:lnTo>
                  <a:pt x="1658" y="3556"/>
                </a:lnTo>
                <a:lnTo>
                  <a:pt x="1759" y="3553"/>
                </a:lnTo>
                <a:lnTo>
                  <a:pt x="1858" y="3542"/>
                </a:lnTo>
                <a:lnTo>
                  <a:pt x="1955" y="3525"/>
                </a:lnTo>
                <a:lnTo>
                  <a:pt x="2051" y="3501"/>
                </a:lnTo>
                <a:lnTo>
                  <a:pt x="2143" y="3471"/>
                </a:lnTo>
                <a:lnTo>
                  <a:pt x="2231" y="3435"/>
                </a:lnTo>
                <a:lnTo>
                  <a:pt x="2318" y="3394"/>
                </a:lnTo>
                <a:lnTo>
                  <a:pt x="2401" y="3346"/>
                </a:lnTo>
                <a:lnTo>
                  <a:pt x="2480" y="3293"/>
                </a:lnTo>
                <a:lnTo>
                  <a:pt x="2556" y="3236"/>
                </a:lnTo>
                <a:lnTo>
                  <a:pt x="2628" y="3172"/>
                </a:lnTo>
                <a:lnTo>
                  <a:pt x="2694" y="3105"/>
                </a:lnTo>
                <a:lnTo>
                  <a:pt x="2757" y="3034"/>
                </a:lnTo>
                <a:lnTo>
                  <a:pt x="2814" y="2959"/>
                </a:lnTo>
                <a:lnTo>
                  <a:pt x="2867" y="2879"/>
                </a:lnTo>
                <a:lnTo>
                  <a:pt x="2915" y="2796"/>
                </a:lnTo>
                <a:lnTo>
                  <a:pt x="2957" y="2710"/>
                </a:lnTo>
                <a:lnTo>
                  <a:pt x="2993" y="2620"/>
                </a:lnTo>
                <a:lnTo>
                  <a:pt x="3023" y="2528"/>
                </a:lnTo>
                <a:lnTo>
                  <a:pt x="3047" y="2433"/>
                </a:lnTo>
                <a:lnTo>
                  <a:pt x="3064" y="2335"/>
                </a:lnTo>
                <a:lnTo>
                  <a:pt x="3075" y="2236"/>
                </a:lnTo>
                <a:lnTo>
                  <a:pt x="3078" y="2134"/>
                </a:lnTo>
                <a:lnTo>
                  <a:pt x="3075" y="2033"/>
                </a:lnTo>
                <a:lnTo>
                  <a:pt x="3064" y="1934"/>
                </a:lnTo>
                <a:lnTo>
                  <a:pt x="3047" y="1835"/>
                </a:lnTo>
                <a:lnTo>
                  <a:pt x="3023" y="1741"/>
                </a:lnTo>
                <a:lnTo>
                  <a:pt x="2993" y="1649"/>
                </a:lnTo>
                <a:lnTo>
                  <a:pt x="2957" y="1559"/>
                </a:lnTo>
                <a:lnTo>
                  <a:pt x="2915" y="1472"/>
                </a:lnTo>
                <a:lnTo>
                  <a:pt x="2867" y="1389"/>
                </a:lnTo>
                <a:lnTo>
                  <a:pt x="2814" y="1311"/>
                </a:lnTo>
                <a:lnTo>
                  <a:pt x="2757" y="1235"/>
                </a:lnTo>
                <a:lnTo>
                  <a:pt x="2694" y="1163"/>
                </a:lnTo>
                <a:lnTo>
                  <a:pt x="2628" y="1096"/>
                </a:lnTo>
                <a:lnTo>
                  <a:pt x="2556" y="1034"/>
                </a:lnTo>
                <a:lnTo>
                  <a:pt x="2480" y="975"/>
                </a:lnTo>
                <a:lnTo>
                  <a:pt x="2401" y="923"/>
                </a:lnTo>
                <a:lnTo>
                  <a:pt x="2318" y="876"/>
                </a:lnTo>
                <a:lnTo>
                  <a:pt x="2231" y="833"/>
                </a:lnTo>
                <a:lnTo>
                  <a:pt x="2143" y="797"/>
                </a:lnTo>
                <a:lnTo>
                  <a:pt x="2051" y="767"/>
                </a:lnTo>
                <a:lnTo>
                  <a:pt x="1955" y="743"/>
                </a:lnTo>
                <a:lnTo>
                  <a:pt x="1858" y="726"/>
                </a:lnTo>
                <a:lnTo>
                  <a:pt x="1759" y="716"/>
                </a:lnTo>
                <a:lnTo>
                  <a:pt x="1658" y="712"/>
                </a:lnTo>
                <a:close/>
                <a:moveTo>
                  <a:pt x="1658" y="474"/>
                </a:moveTo>
                <a:lnTo>
                  <a:pt x="1766" y="478"/>
                </a:lnTo>
                <a:lnTo>
                  <a:pt x="1873" y="488"/>
                </a:lnTo>
                <a:lnTo>
                  <a:pt x="1978" y="506"/>
                </a:lnTo>
                <a:lnTo>
                  <a:pt x="2080" y="530"/>
                </a:lnTo>
                <a:lnTo>
                  <a:pt x="2181" y="560"/>
                </a:lnTo>
                <a:lnTo>
                  <a:pt x="2279" y="596"/>
                </a:lnTo>
                <a:lnTo>
                  <a:pt x="2373" y="637"/>
                </a:lnTo>
                <a:lnTo>
                  <a:pt x="2464" y="684"/>
                </a:lnTo>
                <a:lnTo>
                  <a:pt x="2552" y="737"/>
                </a:lnTo>
                <a:lnTo>
                  <a:pt x="2636" y="795"/>
                </a:lnTo>
                <a:lnTo>
                  <a:pt x="2716" y="857"/>
                </a:lnTo>
                <a:lnTo>
                  <a:pt x="2792" y="925"/>
                </a:lnTo>
                <a:lnTo>
                  <a:pt x="2865" y="997"/>
                </a:lnTo>
                <a:lnTo>
                  <a:pt x="2932" y="1074"/>
                </a:lnTo>
                <a:lnTo>
                  <a:pt x="2995" y="1154"/>
                </a:lnTo>
                <a:lnTo>
                  <a:pt x="3053" y="1238"/>
                </a:lnTo>
                <a:lnTo>
                  <a:pt x="3106" y="1327"/>
                </a:lnTo>
                <a:lnTo>
                  <a:pt x="3153" y="1418"/>
                </a:lnTo>
                <a:lnTo>
                  <a:pt x="3194" y="1513"/>
                </a:lnTo>
                <a:lnTo>
                  <a:pt x="3230" y="1609"/>
                </a:lnTo>
                <a:lnTo>
                  <a:pt x="3260" y="1710"/>
                </a:lnTo>
                <a:lnTo>
                  <a:pt x="3283" y="1812"/>
                </a:lnTo>
                <a:lnTo>
                  <a:pt x="3300" y="1919"/>
                </a:lnTo>
                <a:lnTo>
                  <a:pt x="3311" y="2026"/>
                </a:lnTo>
                <a:lnTo>
                  <a:pt x="3314" y="2134"/>
                </a:lnTo>
                <a:lnTo>
                  <a:pt x="3311" y="2244"/>
                </a:lnTo>
                <a:lnTo>
                  <a:pt x="3300" y="2351"/>
                </a:lnTo>
                <a:lnTo>
                  <a:pt x="3283" y="2456"/>
                </a:lnTo>
                <a:lnTo>
                  <a:pt x="3260" y="2559"/>
                </a:lnTo>
                <a:lnTo>
                  <a:pt x="3230" y="2659"/>
                </a:lnTo>
                <a:lnTo>
                  <a:pt x="3194" y="2756"/>
                </a:lnTo>
                <a:lnTo>
                  <a:pt x="3153" y="2850"/>
                </a:lnTo>
                <a:lnTo>
                  <a:pt x="3106" y="2943"/>
                </a:lnTo>
                <a:lnTo>
                  <a:pt x="3053" y="3030"/>
                </a:lnTo>
                <a:lnTo>
                  <a:pt x="2995" y="3115"/>
                </a:lnTo>
                <a:lnTo>
                  <a:pt x="2932" y="3195"/>
                </a:lnTo>
                <a:lnTo>
                  <a:pt x="2865" y="3271"/>
                </a:lnTo>
                <a:lnTo>
                  <a:pt x="2792" y="3343"/>
                </a:lnTo>
                <a:lnTo>
                  <a:pt x="2716" y="3411"/>
                </a:lnTo>
                <a:lnTo>
                  <a:pt x="2636" y="3473"/>
                </a:lnTo>
                <a:lnTo>
                  <a:pt x="2552" y="3532"/>
                </a:lnTo>
                <a:lnTo>
                  <a:pt x="2464" y="3584"/>
                </a:lnTo>
                <a:lnTo>
                  <a:pt x="2373" y="3631"/>
                </a:lnTo>
                <a:lnTo>
                  <a:pt x="2279" y="3673"/>
                </a:lnTo>
                <a:lnTo>
                  <a:pt x="2181" y="3710"/>
                </a:lnTo>
                <a:lnTo>
                  <a:pt x="2080" y="3740"/>
                </a:lnTo>
                <a:lnTo>
                  <a:pt x="1978" y="3763"/>
                </a:lnTo>
                <a:lnTo>
                  <a:pt x="1873" y="3780"/>
                </a:lnTo>
                <a:lnTo>
                  <a:pt x="1766" y="3790"/>
                </a:lnTo>
                <a:lnTo>
                  <a:pt x="1658" y="3794"/>
                </a:lnTo>
                <a:lnTo>
                  <a:pt x="1548" y="3790"/>
                </a:lnTo>
                <a:lnTo>
                  <a:pt x="1441" y="3780"/>
                </a:lnTo>
                <a:lnTo>
                  <a:pt x="1336" y="3763"/>
                </a:lnTo>
                <a:lnTo>
                  <a:pt x="1234" y="3740"/>
                </a:lnTo>
                <a:lnTo>
                  <a:pt x="1134" y="3710"/>
                </a:lnTo>
                <a:lnTo>
                  <a:pt x="1036" y="3673"/>
                </a:lnTo>
                <a:lnTo>
                  <a:pt x="941" y="3631"/>
                </a:lnTo>
                <a:lnTo>
                  <a:pt x="850" y="3584"/>
                </a:lnTo>
                <a:lnTo>
                  <a:pt x="763" y="3532"/>
                </a:lnTo>
                <a:lnTo>
                  <a:pt x="679" y="3473"/>
                </a:lnTo>
                <a:lnTo>
                  <a:pt x="598" y="3411"/>
                </a:lnTo>
                <a:lnTo>
                  <a:pt x="522" y="3343"/>
                </a:lnTo>
                <a:lnTo>
                  <a:pt x="449" y="3271"/>
                </a:lnTo>
                <a:lnTo>
                  <a:pt x="382" y="3195"/>
                </a:lnTo>
                <a:lnTo>
                  <a:pt x="319" y="3115"/>
                </a:lnTo>
                <a:lnTo>
                  <a:pt x="261" y="3030"/>
                </a:lnTo>
                <a:lnTo>
                  <a:pt x="209" y="2943"/>
                </a:lnTo>
                <a:lnTo>
                  <a:pt x="161" y="2850"/>
                </a:lnTo>
                <a:lnTo>
                  <a:pt x="120" y="2756"/>
                </a:lnTo>
                <a:lnTo>
                  <a:pt x="84" y="2659"/>
                </a:lnTo>
                <a:lnTo>
                  <a:pt x="54" y="2559"/>
                </a:lnTo>
                <a:lnTo>
                  <a:pt x="31" y="2456"/>
                </a:lnTo>
                <a:lnTo>
                  <a:pt x="14" y="2351"/>
                </a:lnTo>
                <a:lnTo>
                  <a:pt x="3" y="2244"/>
                </a:lnTo>
                <a:lnTo>
                  <a:pt x="0" y="2134"/>
                </a:lnTo>
                <a:lnTo>
                  <a:pt x="3" y="2026"/>
                </a:lnTo>
                <a:lnTo>
                  <a:pt x="14" y="1919"/>
                </a:lnTo>
                <a:lnTo>
                  <a:pt x="31" y="1812"/>
                </a:lnTo>
                <a:lnTo>
                  <a:pt x="54" y="1710"/>
                </a:lnTo>
                <a:lnTo>
                  <a:pt x="84" y="1609"/>
                </a:lnTo>
                <a:lnTo>
                  <a:pt x="120" y="1513"/>
                </a:lnTo>
                <a:lnTo>
                  <a:pt x="161" y="1418"/>
                </a:lnTo>
                <a:lnTo>
                  <a:pt x="209" y="1327"/>
                </a:lnTo>
                <a:lnTo>
                  <a:pt x="261" y="1238"/>
                </a:lnTo>
                <a:lnTo>
                  <a:pt x="319" y="1154"/>
                </a:lnTo>
                <a:lnTo>
                  <a:pt x="382" y="1074"/>
                </a:lnTo>
                <a:lnTo>
                  <a:pt x="449" y="997"/>
                </a:lnTo>
                <a:lnTo>
                  <a:pt x="522" y="925"/>
                </a:lnTo>
                <a:lnTo>
                  <a:pt x="598" y="857"/>
                </a:lnTo>
                <a:lnTo>
                  <a:pt x="679" y="795"/>
                </a:lnTo>
                <a:lnTo>
                  <a:pt x="763" y="737"/>
                </a:lnTo>
                <a:lnTo>
                  <a:pt x="850" y="684"/>
                </a:lnTo>
                <a:lnTo>
                  <a:pt x="941" y="637"/>
                </a:lnTo>
                <a:lnTo>
                  <a:pt x="1036" y="596"/>
                </a:lnTo>
                <a:lnTo>
                  <a:pt x="1134" y="560"/>
                </a:lnTo>
                <a:lnTo>
                  <a:pt x="1234" y="530"/>
                </a:lnTo>
                <a:lnTo>
                  <a:pt x="1336" y="506"/>
                </a:lnTo>
                <a:lnTo>
                  <a:pt x="1441" y="488"/>
                </a:lnTo>
                <a:lnTo>
                  <a:pt x="1548" y="478"/>
                </a:lnTo>
                <a:lnTo>
                  <a:pt x="1658" y="474"/>
                </a:lnTo>
                <a:close/>
                <a:moveTo>
                  <a:pt x="1658" y="0"/>
                </a:moveTo>
                <a:lnTo>
                  <a:pt x="1696" y="4"/>
                </a:lnTo>
                <a:lnTo>
                  <a:pt x="1733" y="13"/>
                </a:lnTo>
                <a:lnTo>
                  <a:pt x="1766" y="27"/>
                </a:lnTo>
                <a:lnTo>
                  <a:pt x="1797" y="47"/>
                </a:lnTo>
                <a:lnTo>
                  <a:pt x="1825" y="70"/>
                </a:lnTo>
                <a:lnTo>
                  <a:pt x="1849" y="97"/>
                </a:lnTo>
                <a:lnTo>
                  <a:pt x="1867" y="128"/>
                </a:lnTo>
                <a:lnTo>
                  <a:pt x="1882" y="163"/>
                </a:lnTo>
                <a:lnTo>
                  <a:pt x="1890" y="199"/>
                </a:lnTo>
                <a:lnTo>
                  <a:pt x="1894" y="238"/>
                </a:lnTo>
                <a:lnTo>
                  <a:pt x="1890" y="276"/>
                </a:lnTo>
                <a:lnTo>
                  <a:pt x="1882" y="313"/>
                </a:lnTo>
                <a:lnTo>
                  <a:pt x="1867" y="346"/>
                </a:lnTo>
                <a:lnTo>
                  <a:pt x="1849" y="378"/>
                </a:lnTo>
                <a:lnTo>
                  <a:pt x="1825" y="405"/>
                </a:lnTo>
                <a:lnTo>
                  <a:pt x="1797" y="430"/>
                </a:lnTo>
                <a:lnTo>
                  <a:pt x="1766" y="448"/>
                </a:lnTo>
                <a:lnTo>
                  <a:pt x="1733" y="463"/>
                </a:lnTo>
                <a:lnTo>
                  <a:pt x="1696" y="472"/>
                </a:lnTo>
                <a:lnTo>
                  <a:pt x="1658" y="474"/>
                </a:lnTo>
                <a:lnTo>
                  <a:pt x="1619" y="472"/>
                </a:lnTo>
                <a:lnTo>
                  <a:pt x="1583" y="463"/>
                </a:lnTo>
                <a:lnTo>
                  <a:pt x="1548" y="448"/>
                </a:lnTo>
                <a:lnTo>
                  <a:pt x="1517" y="430"/>
                </a:lnTo>
                <a:lnTo>
                  <a:pt x="1490" y="405"/>
                </a:lnTo>
                <a:lnTo>
                  <a:pt x="1466" y="378"/>
                </a:lnTo>
                <a:lnTo>
                  <a:pt x="1447" y="346"/>
                </a:lnTo>
                <a:lnTo>
                  <a:pt x="1433" y="313"/>
                </a:lnTo>
                <a:lnTo>
                  <a:pt x="1424" y="276"/>
                </a:lnTo>
                <a:lnTo>
                  <a:pt x="1420" y="238"/>
                </a:lnTo>
                <a:lnTo>
                  <a:pt x="1424" y="199"/>
                </a:lnTo>
                <a:lnTo>
                  <a:pt x="1433" y="163"/>
                </a:lnTo>
                <a:lnTo>
                  <a:pt x="1447" y="128"/>
                </a:lnTo>
                <a:lnTo>
                  <a:pt x="1466" y="97"/>
                </a:lnTo>
                <a:lnTo>
                  <a:pt x="1490" y="70"/>
                </a:lnTo>
                <a:lnTo>
                  <a:pt x="1517" y="47"/>
                </a:lnTo>
                <a:lnTo>
                  <a:pt x="1548" y="27"/>
                </a:lnTo>
                <a:lnTo>
                  <a:pt x="1583" y="13"/>
                </a:lnTo>
                <a:lnTo>
                  <a:pt x="1619" y="4"/>
                </a:lnTo>
                <a:lnTo>
                  <a:pt x="165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4" name="Freeform 62"/>
          <p:cNvSpPr>
            <a:spLocks noEditPoints="1"/>
          </p:cNvSpPr>
          <p:nvPr/>
        </p:nvSpPr>
        <p:spPr bwMode="auto">
          <a:xfrm>
            <a:off x="1321573" y="2629856"/>
            <a:ext cx="426803" cy="426139"/>
          </a:xfrm>
          <a:custGeom>
            <a:avLst/>
            <a:gdLst>
              <a:gd name="T0" fmla="*/ 3743 w 3860"/>
              <a:gd name="T1" fmla="*/ 1267 h 3855"/>
              <a:gd name="T2" fmla="*/ 3830 w 3860"/>
              <a:gd name="T3" fmla="*/ 1585 h 3855"/>
              <a:gd name="T4" fmla="*/ 3860 w 3860"/>
              <a:gd name="T5" fmla="*/ 1925 h 3855"/>
              <a:gd name="T6" fmla="*/ 3829 w 3860"/>
              <a:gd name="T7" fmla="*/ 2272 h 3855"/>
              <a:gd name="T8" fmla="*/ 3740 w 3860"/>
              <a:gd name="T9" fmla="*/ 2598 h 3855"/>
              <a:gd name="T10" fmla="*/ 3597 w 3860"/>
              <a:gd name="T11" fmla="*/ 2899 h 3855"/>
              <a:gd name="T12" fmla="*/ 3406 w 3860"/>
              <a:gd name="T13" fmla="*/ 3168 h 3855"/>
              <a:gd name="T14" fmla="*/ 3173 w 3860"/>
              <a:gd name="T15" fmla="*/ 3400 h 3855"/>
              <a:gd name="T16" fmla="*/ 2904 w 3860"/>
              <a:gd name="T17" fmla="*/ 3591 h 3855"/>
              <a:gd name="T18" fmla="*/ 2604 w 3860"/>
              <a:gd name="T19" fmla="*/ 3734 h 3855"/>
              <a:gd name="T20" fmla="*/ 2277 w 3860"/>
              <a:gd name="T21" fmla="*/ 3823 h 3855"/>
              <a:gd name="T22" fmla="*/ 1930 w 3860"/>
              <a:gd name="T23" fmla="*/ 3855 h 3855"/>
              <a:gd name="T24" fmla="*/ 1591 w 3860"/>
              <a:gd name="T25" fmla="*/ 3824 h 3855"/>
              <a:gd name="T26" fmla="*/ 1272 w 3860"/>
              <a:gd name="T27" fmla="*/ 3738 h 3855"/>
              <a:gd name="T28" fmla="*/ 1556 w 3860"/>
              <a:gd name="T29" fmla="*/ 2814 h 3855"/>
              <a:gd name="T30" fmla="*/ 1774 w 3860"/>
              <a:gd name="T31" fmla="*/ 2877 h 3855"/>
              <a:gd name="T32" fmla="*/ 2013 w 3860"/>
              <a:gd name="T33" fmla="*/ 2886 h 3855"/>
              <a:gd name="T34" fmla="*/ 2250 w 3860"/>
              <a:gd name="T35" fmla="*/ 2835 h 3855"/>
              <a:gd name="T36" fmla="*/ 2461 w 3860"/>
              <a:gd name="T37" fmla="*/ 2729 h 3855"/>
              <a:gd name="T38" fmla="*/ 2639 w 3860"/>
              <a:gd name="T39" fmla="*/ 2578 h 3855"/>
              <a:gd name="T40" fmla="*/ 2776 w 3860"/>
              <a:gd name="T41" fmla="*/ 2389 h 3855"/>
              <a:gd name="T42" fmla="*/ 2864 w 3860"/>
              <a:gd name="T43" fmla="*/ 2167 h 3855"/>
              <a:gd name="T44" fmla="*/ 2896 w 3860"/>
              <a:gd name="T45" fmla="*/ 1925 h 3855"/>
              <a:gd name="T46" fmla="*/ 2868 w 3860"/>
              <a:gd name="T47" fmla="*/ 1693 h 3855"/>
              <a:gd name="T48" fmla="*/ 3657 w 3860"/>
              <a:gd name="T49" fmla="*/ 1067 h 3855"/>
              <a:gd name="T50" fmla="*/ 2280 w 3860"/>
              <a:gd name="T51" fmla="*/ 28 h 3855"/>
              <a:gd name="T52" fmla="*/ 2605 w 3860"/>
              <a:gd name="T53" fmla="*/ 118 h 3855"/>
              <a:gd name="T54" fmla="*/ 2905 w 3860"/>
              <a:gd name="T55" fmla="*/ 260 h 3855"/>
              <a:gd name="T56" fmla="*/ 3174 w 3860"/>
              <a:gd name="T57" fmla="*/ 450 h 3855"/>
              <a:gd name="T58" fmla="*/ 3406 w 3860"/>
              <a:gd name="T59" fmla="*/ 681 h 3855"/>
              <a:gd name="T60" fmla="*/ 2695 w 3860"/>
              <a:gd name="T61" fmla="*/ 1343 h 3855"/>
              <a:gd name="T62" fmla="*/ 2539 w 3860"/>
              <a:gd name="T63" fmla="*/ 1180 h 3855"/>
              <a:gd name="T64" fmla="*/ 2348 w 3860"/>
              <a:gd name="T65" fmla="*/ 1059 h 3855"/>
              <a:gd name="T66" fmla="*/ 2129 w 3860"/>
              <a:gd name="T67" fmla="*/ 985 h 3855"/>
              <a:gd name="T68" fmla="*/ 1809 w 3860"/>
              <a:gd name="T69" fmla="*/ 0 h 3855"/>
              <a:gd name="T70" fmla="*/ 1656 w 3860"/>
              <a:gd name="T71" fmla="*/ 1003 h 3855"/>
              <a:gd name="T72" fmla="*/ 1444 w 3860"/>
              <a:gd name="T73" fmla="*/ 1096 h 3855"/>
              <a:gd name="T74" fmla="*/ 1262 w 3860"/>
              <a:gd name="T75" fmla="*/ 1232 h 3855"/>
              <a:gd name="T76" fmla="*/ 1117 w 3860"/>
              <a:gd name="T77" fmla="*/ 1407 h 3855"/>
              <a:gd name="T78" fmla="*/ 1016 w 3860"/>
              <a:gd name="T79" fmla="*/ 1614 h 3855"/>
              <a:gd name="T80" fmla="*/ 968 w 3860"/>
              <a:gd name="T81" fmla="*/ 1843 h 3855"/>
              <a:gd name="T82" fmla="*/ 978 w 3860"/>
              <a:gd name="T83" fmla="*/ 2077 h 3855"/>
              <a:gd name="T84" fmla="*/ 1039 w 3860"/>
              <a:gd name="T85" fmla="*/ 2291 h 3855"/>
              <a:gd name="T86" fmla="*/ 1146 w 3860"/>
              <a:gd name="T87" fmla="*/ 2482 h 3855"/>
              <a:gd name="T88" fmla="*/ 1293 w 3860"/>
              <a:gd name="T89" fmla="*/ 2644 h 3855"/>
              <a:gd name="T90" fmla="*/ 773 w 3860"/>
              <a:gd name="T91" fmla="*/ 3468 h 3855"/>
              <a:gd name="T92" fmla="*/ 527 w 3860"/>
              <a:gd name="T93" fmla="*/ 3249 h 3855"/>
              <a:gd name="T94" fmla="*/ 322 w 3860"/>
              <a:gd name="T95" fmla="*/ 2992 h 3855"/>
              <a:gd name="T96" fmla="*/ 163 w 3860"/>
              <a:gd name="T97" fmla="*/ 2701 h 3855"/>
              <a:gd name="T98" fmla="*/ 55 w 3860"/>
              <a:gd name="T99" fmla="*/ 2383 h 3855"/>
              <a:gd name="T100" fmla="*/ 4 w 3860"/>
              <a:gd name="T101" fmla="*/ 2042 h 3855"/>
              <a:gd name="T102" fmla="*/ 14 w 3860"/>
              <a:gd name="T103" fmla="*/ 1692 h 3855"/>
              <a:gd name="T104" fmla="*/ 84 w 3860"/>
              <a:gd name="T105" fmla="*/ 1358 h 3855"/>
              <a:gd name="T106" fmla="*/ 210 w 3860"/>
              <a:gd name="T107" fmla="*/ 1049 h 3855"/>
              <a:gd name="T108" fmla="*/ 385 w 3860"/>
              <a:gd name="T109" fmla="*/ 769 h 3855"/>
              <a:gd name="T110" fmla="*/ 604 w 3860"/>
              <a:gd name="T111" fmla="*/ 525 h 3855"/>
              <a:gd name="T112" fmla="*/ 861 w 3860"/>
              <a:gd name="T113" fmla="*/ 320 h 3855"/>
              <a:gd name="T114" fmla="*/ 1151 w 3860"/>
              <a:gd name="T115" fmla="*/ 160 h 3855"/>
              <a:gd name="T116" fmla="*/ 1469 w 3860"/>
              <a:gd name="T117" fmla="*/ 53 h 3855"/>
              <a:gd name="T118" fmla="*/ 1809 w 3860"/>
              <a:gd name="T119" fmla="*/ 0 h 3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60" h="3855">
                <a:moveTo>
                  <a:pt x="3657" y="1067"/>
                </a:moveTo>
                <a:lnTo>
                  <a:pt x="3702" y="1165"/>
                </a:lnTo>
                <a:lnTo>
                  <a:pt x="3743" y="1267"/>
                </a:lnTo>
                <a:lnTo>
                  <a:pt x="3779" y="1370"/>
                </a:lnTo>
                <a:lnTo>
                  <a:pt x="3807" y="1477"/>
                </a:lnTo>
                <a:lnTo>
                  <a:pt x="3830" y="1585"/>
                </a:lnTo>
                <a:lnTo>
                  <a:pt x="3846" y="1697"/>
                </a:lnTo>
                <a:lnTo>
                  <a:pt x="3857" y="1809"/>
                </a:lnTo>
                <a:lnTo>
                  <a:pt x="3860" y="1925"/>
                </a:lnTo>
                <a:lnTo>
                  <a:pt x="3857" y="2042"/>
                </a:lnTo>
                <a:lnTo>
                  <a:pt x="3846" y="2158"/>
                </a:lnTo>
                <a:lnTo>
                  <a:pt x="3829" y="2272"/>
                </a:lnTo>
                <a:lnTo>
                  <a:pt x="3805" y="2383"/>
                </a:lnTo>
                <a:lnTo>
                  <a:pt x="3775" y="2492"/>
                </a:lnTo>
                <a:lnTo>
                  <a:pt x="3740" y="2598"/>
                </a:lnTo>
                <a:lnTo>
                  <a:pt x="3698" y="2701"/>
                </a:lnTo>
                <a:lnTo>
                  <a:pt x="3650" y="2802"/>
                </a:lnTo>
                <a:lnTo>
                  <a:pt x="3597" y="2899"/>
                </a:lnTo>
                <a:lnTo>
                  <a:pt x="3538" y="2992"/>
                </a:lnTo>
                <a:lnTo>
                  <a:pt x="3475" y="3082"/>
                </a:lnTo>
                <a:lnTo>
                  <a:pt x="3406" y="3168"/>
                </a:lnTo>
                <a:lnTo>
                  <a:pt x="3334" y="3250"/>
                </a:lnTo>
                <a:lnTo>
                  <a:pt x="3255" y="3328"/>
                </a:lnTo>
                <a:lnTo>
                  <a:pt x="3173" y="3400"/>
                </a:lnTo>
                <a:lnTo>
                  <a:pt x="3088" y="3469"/>
                </a:lnTo>
                <a:lnTo>
                  <a:pt x="2998" y="3533"/>
                </a:lnTo>
                <a:lnTo>
                  <a:pt x="2904" y="3591"/>
                </a:lnTo>
                <a:lnTo>
                  <a:pt x="2807" y="3644"/>
                </a:lnTo>
                <a:lnTo>
                  <a:pt x="2707" y="3692"/>
                </a:lnTo>
                <a:lnTo>
                  <a:pt x="2604" y="3734"/>
                </a:lnTo>
                <a:lnTo>
                  <a:pt x="2498" y="3770"/>
                </a:lnTo>
                <a:lnTo>
                  <a:pt x="2389" y="3800"/>
                </a:lnTo>
                <a:lnTo>
                  <a:pt x="2277" y="3823"/>
                </a:lnTo>
                <a:lnTo>
                  <a:pt x="2164" y="3841"/>
                </a:lnTo>
                <a:lnTo>
                  <a:pt x="2048" y="3851"/>
                </a:lnTo>
                <a:lnTo>
                  <a:pt x="1930" y="3855"/>
                </a:lnTo>
                <a:lnTo>
                  <a:pt x="1815" y="3851"/>
                </a:lnTo>
                <a:lnTo>
                  <a:pt x="1703" y="3841"/>
                </a:lnTo>
                <a:lnTo>
                  <a:pt x="1591" y="3824"/>
                </a:lnTo>
                <a:lnTo>
                  <a:pt x="1482" y="3802"/>
                </a:lnTo>
                <a:lnTo>
                  <a:pt x="1376" y="3773"/>
                </a:lnTo>
                <a:lnTo>
                  <a:pt x="1272" y="3738"/>
                </a:lnTo>
                <a:lnTo>
                  <a:pt x="1171" y="3698"/>
                </a:lnTo>
                <a:lnTo>
                  <a:pt x="1073" y="3652"/>
                </a:lnTo>
                <a:lnTo>
                  <a:pt x="1556" y="2814"/>
                </a:lnTo>
                <a:lnTo>
                  <a:pt x="1626" y="2841"/>
                </a:lnTo>
                <a:lnTo>
                  <a:pt x="1699" y="2862"/>
                </a:lnTo>
                <a:lnTo>
                  <a:pt x="1774" y="2877"/>
                </a:lnTo>
                <a:lnTo>
                  <a:pt x="1851" y="2886"/>
                </a:lnTo>
                <a:lnTo>
                  <a:pt x="1930" y="2890"/>
                </a:lnTo>
                <a:lnTo>
                  <a:pt x="2013" y="2886"/>
                </a:lnTo>
                <a:lnTo>
                  <a:pt x="2095" y="2876"/>
                </a:lnTo>
                <a:lnTo>
                  <a:pt x="2173" y="2858"/>
                </a:lnTo>
                <a:lnTo>
                  <a:pt x="2250" y="2835"/>
                </a:lnTo>
                <a:lnTo>
                  <a:pt x="2323" y="2805"/>
                </a:lnTo>
                <a:lnTo>
                  <a:pt x="2395" y="2770"/>
                </a:lnTo>
                <a:lnTo>
                  <a:pt x="2461" y="2729"/>
                </a:lnTo>
                <a:lnTo>
                  <a:pt x="2524" y="2684"/>
                </a:lnTo>
                <a:lnTo>
                  <a:pt x="2584" y="2633"/>
                </a:lnTo>
                <a:lnTo>
                  <a:pt x="2639" y="2578"/>
                </a:lnTo>
                <a:lnTo>
                  <a:pt x="2690" y="2519"/>
                </a:lnTo>
                <a:lnTo>
                  <a:pt x="2735" y="2455"/>
                </a:lnTo>
                <a:lnTo>
                  <a:pt x="2776" y="2389"/>
                </a:lnTo>
                <a:lnTo>
                  <a:pt x="2811" y="2318"/>
                </a:lnTo>
                <a:lnTo>
                  <a:pt x="2841" y="2245"/>
                </a:lnTo>
                <a:lnTo>
                  <a:pt x="2864" y="2167"/>
                </a:lnTo>
                <a:lnTo>
                  <a:pt x="2882" y="2089"/>
                </a:lnTo>
                <a:lnTo>
                  <a:pt x="2892" y="2008"/>
                </a:lnTo>
                <a:lnTo>
                  <a:pt x="2896" y="1925"/>
                </a:lnTo>
                <a:lnTo>
                  <a:pt x="2892" y="1845"/>
                </a:lnTo>
                <a:lnTo>
                  <a:pt x="2883" y="1768"/>
                </a:lnTo>
                <a:lnTo>
                  <a:pt x="2868" y="1693"/>
                </a:lnTo>
                <a:lnTo>
                  <a:pt x="2846" y="1621"/>
                </a:lnTo>
                <a:lnTo>
                  <a:pt x="2820" y="1550"/>
                </a:lnTo>
                <a:lnTo>
                  <a:pt x="3657" y="1067"/>
                </a:lnTo>
                <a:close/>
                <a:moveTo>
                  <a:pt x="2050" y="0"/>
                </a:moveTo>
                <a:lnTo>
                  <a:pt x="2166" y="11"/>
                </a:lnTo>
                <a:lnTo>
                  <a:pt x="2280" y="28"/>
                </a:lnTo>
                <a:lnTo>
                  <a:pt x="2391" y="52"/>
                </a:lnTo>
                <a:lnTo>
                  <a:pt x="2499" y="82"/>
                </a:lnTo>
                <a:lnTo>
                  <a:pt x="2605" y="118"/>
                </a:lnTo>
                <a:lnTo>
                  <a:pt x="2708" y="159"/>
                </a:lnTo>
                <a:lnTo>
                  <a:pt x="2808" y="207"/>
                </a:lnTo>
                <a:lnTo>
                  <a:pt x="2905" y="260"/>
                </a:lnTo>
                <a:lnTo>
                  <a:pt x="2999" y="318"/>
                </a:lnTo>
                <a:lnTo>
                  <a:pt x="3088" y="382"/>
                </a:lnTo>
                <a:lnTo>
                  <a:pt x="3174" y="450"/>
                </a:lnTo>
                <a:lnTo>
                  <a:pt x="3255" y="522"/>
                </a:lnTo>
                <a:lnTo>
                  <a:pt x="3332" y="600"/>
                </a:lnTo>
                <a:lnTo>
                  <a:pt x="3406" y="681"/>
                </a:lnTo>
                <a:lnTo>
                  <a:pt x="3474" y="767"/>
                </a:lnTo>
                <a:lnTo>
                  <a:pt x="3537" y="857"/>
                </a:lnTo>
                <a:lnTo>
                  <a:pt x="2695" y="1343"/>
                </a:lnTo>
                <a:lnTo>
                  <a:pt x="2647" y="1284"/>
                </a:lnTo>
                <a:lnTo>
                  <a:pt x="2595" y="1231"/>
                </a:lnTo>
                <a:lnTo>
                  <a:pt x="2539" y="1180"/>
                </a:lnTo>
                <a:lnTo>
                  <a:pt x="2478" y="1135"/>
                </a:lnTo>
                <a:lnTo>
                  <a:pt x="2414" y="1095"/>
                </a:lnTo>
                <a:lnTo>
                  <a:pt x="2348" y="1059"/>
                </a:lnTo>
                <a:lnTo>
                  <a:pt x="2277" y="1028"/>
                </a:lnTo>
                <a:lnTo>
                  <a:pt x="2204" y="1003"/>
                </a:lnTo>
                <a:lnTo>
                  <a:pt x="2129" y="985"/>
                </a:lnTo>
                <a:lnTo>
                  <a:pt x="2050" y="972"/>
                </a:lnTo>
                <a:lnTo>
                  <a:pt x="2050" y="0"/>
                </a:lnTo>
                <a:close/>
                <a:moveTo>
                  <a:pt x="1809" y="0"/>
                </a:moveTo>
                <a:lnTo>
                  <a:pt x="1809" y="972"/>
                </a:lnTo>
                <a:lnTo>
                  <a:pt x="1732" y="985"/>
                </a:lnTo>
                <a:lnTo>
                  <a:pt x="1656" y="1003"/>
                </a:lnTo>
                <a:lnTo>
                  <a:pt x="1582" y="1029"/>
                </a:lnTo>
                <a:lnTo>
                  <a:pt x="1512" y="1060"/>
                </a:lnTo>
                <a:lnTo>
                  <a:pt x="1444" y="1096"/>
                </a:lnTo>
                <a:lnTo>
                  <a:pt x="1379" y="1136"/>
                </a:lnTo>
                <a:lnTo>
                  <a:pt x="1318" y="1181"/>
                </a:lnTo>
                <a:lnTo>
                  <a:pt x="1262" y="1232"/>
                </a:lnTo>
                <a:lnTo>
                  <a:pt x="1210" y="1287"/>
                </a:lnTo>
                <a:lnTo>
                  <a:pt x="1160" y="1345"/>
                </a:lnTo>
                <a:lnTo>
                  <a:pt x="1117" y="1407"/>
                </a:lnTo>
                <a:lnTo>
                  <a:pt x="1078" y="1473"/>
                </a:lnTo>
                <a:lnTo>
                  <a:pt x="1044" y="1541"/>
                </a:lnTo>
                <a:lnTo>
                  <a:pt x="1016" y="1614"/>
                </a:lnTo>
                <a:lnTo>
                  <a:pt x="994" y="1687"/>
                </a:lnTo>
                <a:lnTo>
                  <a:pt x="979" y="1765"/>
                </a:lnTo>
                <a:lnTo>
                  <a:pt x="968" y="1843"/>
                </a:lnTo>
                <a:lnTo>
                  <a:pt x="965" y="1925"/>
                </a:lnTo>
                <a:lnTo>
                  <a:pt x="968" y="2002"/>
                </a:lnTo>
                <a:lnTo>
                  <a:pt x="978" y="2077"/>
                </a:lnTo>
                <a:lnTo>
                  <a:pt x="993" y="2151"/>
                </a:lnTo>
                <a:lnTo>
                  <a:pt x="1013" y="2222"/>
                </a:lnTo>
                <a:lnTo>
                  <a:pt x="1039" y="2291"/>
                </a:lnTo>
                <a:lnTo>
                  <a:pt x="1070" y="2358"/>
                </a:lnTo>
                <a:lnTo>
                  <a:pt x="1107" y="2423"/>
                </a:lnTo>
                <a:lnTo>
                  <a:pt x="1146" y="2482"/>
                </a:lnTo>
                <a:lnTo>
                  <a:pt x="1191" y="2540"/>
                </a:lnTo>
                <a:lnTo>
                  <a:pt x="1240" y="2594"/>
                </a:lnTo>
                <a:lnTo>
                  <a:pt x="1293" y="2644"/>
                </a:lnTo>
                <a:lnTo>
                  <a:pt x="1349" y="2690"/>
                </a:lnTo>
                <a:lnTo>
                  <a:pt x="863" y="3531"/>
                </a:lnTo>
                <a:lnTo>
                  <a:pt x="773" y="3468"/>
                </a:lnTo>
                <a:lnTo>
                  <a:pt x="687" y="3400"/>
                </a:lnTo>
                <a:lnTo>
                  <a:pt x="605" y="3327"/>
                </a:lnTo>
                <a:lnTo>
                  <a:pt x="527" y="3249"/>
                </a:lnTo>
                <a:lnTo>
                  <a:pt x="454" y="3167"/>
                </a:lnTo>
                <a:lnTo>
                  <a:pt x="385" y="3082"/>
                </a:lnTo>
                <a:lnTo>
                  <a:pt x="322" y="2992"/>
                </a:lnTo>
                <a:lnTo>
                  <a:pt x="263" y="2898"/>
                </a:lnTo>
                <a:lnTo>
                  <a:pt x="211" y="2801"/>
                </a:lnTo>
                <a:lnTo>
                  <a:pt x="163" y="2701"/>
                </a:lnTo>
                <a:lnTo>
                  <a:pt x="121" y="2598"/>
                </a:lnTo>
                <a:lnTo>
                  <a:pt x="84" y="2492"/>
                </a:lnTo>
                <a:lnTo>
                  <a:pt x="55" y="2383"/>
                </a:lnTo>
                <a:lnTo>
                  <a:pt x="32" y="2272"/>
                </a:lnTo>
                <a:lnTo>
                  <a:pt x="14" y="2158"/>
                </a:lnTo>
                <a:lnTo>
                  <a:pt x="4" y="2042"/>
                </a:lnTo>
                <a:lnTo>
                  <a:pt x="0" y="1925"/>
                </a:lnTo>
                <a:lnTo>
                  <a:pt x="4" y="1807"/>
                </a:lnTo>
                <a:lnTo>
                  <a:pt x="14" y="1692"/>
                </a:lnTo>
                <a:lnTo>
                  <a:pt x="32" y="1578"/>
                </a:lnTo>
                <a:lnTo>
                  <a:pt x="55" y="1467"/>
                </a:lnTo>
                <a:lnTo>
                  <a:pt x="84" y="1358"/>
                </a:lnTo>
                <a:lnTo>
                  <a:pt x="121" y="1252"/>
                </a:lnTo>
                <a:lnTo>
                  <a:pt x="163" y="1149"/>
                </a:lnTo>
                <a:lnTo>
                  <a:pt x="210" y="1049"/>
                </a:lnTo>
                <a:lnTo>
                  <a:pt x="263" y="952"/>
                </a:lnTo>
                <a:lnTo>
                  <a:pt x="322" y="858"/>
                </a:lnTo>
                <a:lnTo>
                  <a:pt x="385" y="769"/>
                </a:lnTo>
                <a:lnTo>
                  <a:pt x="453" y="684"/>
                </a:lnTo>
                <a:lnTo>
                  <a:pt x="526" y="602"/>
                </a:lnTo>
                <a:lnTo>
                  <a:pt x="604" y="525"/>
                </a:lnTo>
                <a:lnTo>
                  <a:pt x="685" y="451"/>
                </a:lnTo>
                <a:lnTo>
                  <a:pt x="772" y="383"/>
                </a:lnTo>
                <a:lnTo>
                  <a:pt x="861" y="320"/>
                </a:lnTo>
                <a:lnTo>
                  <a:pt x="954" y="261"/>
                </a:lnTo>
                <a:lnTo>
                  <a:pt x="1051" y="208"/>
                </a:lnTo>
                <a:lnTo>
                  <a:pt x="1151" y="160"/>
                </a:lnTo>
                <a:lnTo>
                  <a:pt x="1254" y="118"/>
                </a:lnTo>
                <a:lnTo>
                  <a:pt x="1361" y="82"/>
                </a:lnTo>
                <a:lnTo>
                  <a:pt x="1469" y="53"/>
                </a:lnTo>
                <a:lnTo>
                  <a:pt x="1581" y="28"/>
                </a:lnTo>
                <a:lnTo>
                  <a:pt x="1694" y="11"/>
                </a:lnTo>
                <a:lnTo>
                  <a:pt x="180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5" name="Freeform 67"/>
          <p:cNvSpPr>
            <a:spLocks noEditPoints="1"/>
          </p:cNvSpPr>
          <p:nvPr/>
        </p:nvSpPr>
        <p:spPr bwMode="auto">
          <a:xfrm>
            <a:off x="1345681" y="3199923"/>
            <a:ext cx="508459" cy="508458"/>
          </a:xfrm>
          <a:custGeom>
            <a:avLst/>
            <a:gdLst>
              <a:gd name="T0" fmla="*/ 2646 w 3544"/>
              <a:gd name="T1" fmla="*/ 2275 h 3541"/>
              <a:gd name="T2" fmla="*/ 3038 w 3544"/>
              <a:gd name="T3" fmla="*/ 2667 h 3541"/>
              <a:gd name="T4" fmla="*/ 3098 w 3544"/>
              <a:gd name="T5" fmla="*/ 2792 h 3541"/>
              <a:gd name="T6" fmla="*/ 2990 w 3544"/>
              <a:gd name="T7" fmla="*/ 2877 h 3541"/>
              <a:gd name="T8" fmla="*/ 2447 w 3544"/>
              <a:gd name="T9" fmla="*/ 2816 h 3541"/>
              <a:gd name="T10" fmla="*/ 2461 w 3544"/>
              <a:gd name="T11" fmla="*/ 2255 h 3541"/>
              <a:gd name="T12" fmla="*/ 2590 w 3544"/>
              <a:gd name="T13" fmla="*/ 1995 h 3541"/>
              <a:gd name="T14" fmla="*/ 2236 w 3544"/>
              <a:gd name="T15" fmla="*/ 2144 h 3541"/>
              <a:gd name="T16" fmla="*/ 2023 w 3544"/>
              <a:gd name="T17" fmla="*/ 2459 h 3541"/>
              <a:gd name="T18" fmla="*/ 2023 w 3544"/>
              <a:gd name="T19" fmla="*/ 2853 h 3541"/>
              <a:gd name="T20" fmla="*/ 2236 w 3544"/>
              <a:gd name="T21" fmla="*/ 3168 h 3541"/>
              <a:gd name="T22" fmla="*/ 2590 w 3544"/>
              <a:gd name="T23" fmla="*/ 3316 h 3541"/>
              <a:gd name="T24" fmla="*/ 2974 w 3544"/>
              <a:gd name="T25" fmla="*/ 3240 h 3541"/>
              <a:gd name="T26" fmla="*/ 3242 w 3544"/>
              <a:gd name="T27" fmla="*/ 2972 h 3541"/>
              <a:gd name="T28" fmla="*/ 3319 w 3544"/>
              <a:gd name="T29" fmla="*/ 2589 h 3541"/>
              <a:gd name="T30" fmla="*/ 3170 w 3544"/>
              <a:gd name="T31" fmla="*/ 2234 h 3541"/>
              <a:gd name="T32" fmla="*/ 2855 w 3544"/>
              <a:gd name="T33" fmla="*/ 2022 h 3541"/>
              <a:gd name="T34" fmla="*/ 1550 w 3544"/>
              <a:gd name="T35" fmla="*/ 2435 h 3541"/>
              <a:gd name="T36" fmla="*/ 443 w 3544"/>
              <a:gd name="T37" fmla="*/ 2435 h 3541"/>
              <a:gd name="T38" fmla="*/ 2951 w 3544"/>
              <a:gd name="T39" fmla="*/ 1821 h 3541"/>
              <a:gd name="T40" fmla="*/ 3309 w 3544"/>
              <a:gd name="T41" fmla="*/ 2056 h 3541"/>
              <a:gd name="T42" fmla="*/ 3515 w 3544"/>
              <a:gd name="T43" fmla="*/ 2432 h 3541"/>
              <a:gd name="T44" fmla="*/ 3515 w 3544"/>
              <a:gd name="T45" fmla="*/ 2879 h 3541"/>
              <a:gd name="T46" fmla="*/ 3309 w 3544"/>
              <a:gd name="T47" fmla="*/ 3256 h 3541"/>
              <a:gd name="T48" fmla="*/ 2951 w 3544"/>
              <a:gd name="T49" fmla="*/ 3492 h 3541"/>
              <a:gd name="T50" fmla="*/ 2506 w 3544"/>
              <a:gd name="T51" fmla="*/ 3529 h 3541"/>
              <a:gd name="T52" fmla="*/ 2112 w 3544"/>
              <a:gd name="T53" fmla="*/ 3353 h 3541"/>
              <a:gd name="T54" fmla="*/ 1849 w 3544"/>
              <a:gd name="T55" fmla="*/ 3017 h 3541"/>
              <a:gd name="T56" fmla="*/ 1775 w 3544"/>
              <a:gd name="T57" fmla="*/ 2580 h 3541"/>
              <a:gd name="T58" fmla="*/ 1918 w 3544"/>
              <a:gd name="T59" fmla="*/ 2169 h 3541"/>
              <a:gd name="T60" fmla="*/ 2231 w 3544"/>
              <a:gd name="T61" fmla="*/ 1880 h 3541"/>
              <a:gd name="T62" fmla="*/ 2658 w 3544"/>
              <a:gd name="T63" fmla="*/ 1771 h 3541"/>
              <a:gd name="T64" fmla="*/ 1108 w 3544"/>
              <a:gd name="T65" fmla="*/ 1329 h 3541"/>
              <a:gd name="T66" fmla="*/ 886 w 3544"/>
              <a:gd name="T67" fmla="*/ 1329 h 3541"/>
              <a:gd name="T68" fmla="*/ 332 w 3544"/>
              <a:gd name="T69" fmla="*/ 554 h 3541"/>
              <a:gd name="T70" fmla="*/ 423 w 3544"/>
              <a:gd name="T71" fmla="*/ 732 h 3541"/>
              <a:gd name="T72" fmla="*/ 624 w 3544"/>
              <a:gd name="T73" fmla="*/ 764 h 3541"/>
              <a:gd name="T74" fmla="*/ 764 w 3544"/>
              <a:gd name="T75" fmla="*/ 624 h 3541"/>
              <a:gd name="T76" fmla="*/ 2106 w 3544"/>
              <a:gd name="T77" fmla="*/ 589 h 3541"/>
              <a:gd name="T78" fmla="*/ 2224 w 3544"/>
              <a:gd name="T79" fmla="*/ 751 h 3541"/>
              <a:gd name="T80" fmla="*/ 2427 w 3544"/>
              <a:gd name="T81" fmla="*/ 751 h 3541"/>
              <a:gd name="T82" fmla="*/ 2544 w 3544"/>
              <a:gd name="T83" fmla="*/ 589 h 3541"/>
              <a:gd name="T84" fmla="*/ 2750 w 3544"/>
              <a:gd name="T85" fmla="*/ 471 h 3541"/>
              <a:gd name="T86" fmla="*/ 2876 w 3544"/>
              <a:gd name="T87" fmla="*/ 647 h 3541"/>
              <a:gd name="T88" fmla="*/ 222 w 3544"/>
              <a:gd name="T89" fmla="*/ 2634 h 3541"/>
              <a:gd name="T90" fmla="*/ 240 w 3544"/>
              <a:gd name="T91" fmla="*/ 2877 h 3541"/>
              <a:gd name="T92" fmla="*/ 46 w 3544"/>
              <a:gd name="T93" fmla="*/ 2778 h 3541"/>
              <a:gd name="T94" fmla="*/ 3 w 3544"/>
              <a:gd name="T95" fmla="*/ 647 h 3541"/>
              <a:gd name="T96" fmla="*/ 129 w 3544"/>
              <a:gd name="T97" fmla="*/ 471 h 3541"/>
              <a:gd name="T98" fmla="*/ 2374 w 3544"/>
              <a:gd name="T99" fmla="*/ 12 h 3541"/>
              <a:gd name="T100" fmla="*/ 2436 w 3544"/>
              <a:gd name="T101" fmla="*/ 554 h 3541"/>
              <a:gd name="T102" fmla="*/ 2351 w 3544"/>
              <a:gd name="T103" fmla="*/ 661 h 3541"/>
              <a:gd name="T104" fmla="*/ 2226 w 3544"/>
              <a:gd name="T105" fmla="*/ 602 h 3541"/>
              <a:gd name="T106" fmla="*/ 2239 w 3544"/>
              <a:gd name="T107" fmla="*/ 42 h 3541"/>
              <a:gd name="T108" fmla="*/ 579 w 3544"/>
              <a:gd name="T109" fmla="*/ 3 h 3541"/>
              <a:gd name="T110" fmla="*/ 665 w 3544"/>
              <a:gd name="T111" fmla="*/ 111 h 3541"/>
              <a:gd name="T112" fmla="*/ 602 w 3544"/>
              <a:gd name="T113" fmla="*/ 653 h 3541"/>
              <a:gd name="T114" fmla="*/ 468 w 3544"/>
              <a:gd name="T115" fmla="*/ 623 h 3541"/>
              <a:gd name="T116" fmla="*/ 455 w 3544"/>
              <a:gd name="T117" fmla="*/ 63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44" h="3541">
                <a:moveTo>
                  <a:pt x="2547" y="2214"/>
                </a:moveTo>
                <a:lnTo>
                  <a:pt x="2572" y="2216"/>
                </a:lnTo>
                <a:lnTo>
                  <a:pt x="2596" y="2225"/>
                </a:lnTo>
                <a:lnTo>
                  <a:pt x="2616" y="2238"/>
                </a:lnTo>
                <a:lnTo>
                  <a:pt x="2633" y="2255"/>
                </a:lnTo>
                <a:lnTo>
                  <a:pt x="2646" y="2275"/>
                </a:lnTo>
                <a:lnTo>
                  <a:pt x="2655" y="2299"/>
                </a:lnTo>
                <a:lnTo>
                  <a:pt x="2658" y="2324"/>
                </a:lnTo>
                <a:lnTo>
                  <a:pt x="2658" y="2656"/>
                </a:lnTo>
                <a:lnTo>
                  <a:pt x="2990" y="2656"/>
                </a:lnTo>
                <a:lnTo>
                  <a:pt x="3015" y="2659"/>
                </a:lnTo>
                <a:lnTo>
                  <a:pt x="3038" y="2667"/>
                </a:lnTo>
                <a:lnTo>
                  <a:pt x="3059" y="2680"/>
                </a:lnTo>
                <a:lnTo>
                  <a:pt x="3076" y="2697"/>
                </a:lnTo>
                <a:lnTo>
                  <a:pt x="3089" y="2718"/>
                </a:lnTo>
                <a:lnTo>
                  <a:pt x="3098" y="2741"/>
                </a:lnTo>
                <a:lnTo>
                  <a:pt x="3101" y="2767"/>
                </a:lnTo>
                <a:lnTo>
                  <a:pt x="3098" y="2792"/>
                </a:lnTo>
                <a:lnTo>
                  <a:pt x="3089" y="2816"/>
                </a:lnTo>
                <a:lnTo>
                  <a:pt x="3076" y="2836"/>
                </a:lnTo>
                <a:lnTo>
                  <a:pt x="3059" y="2853"/>
                </a:lnTo>
                <a:lnTo>
                  <a:pt x="3038" y="2866"/>
                </a:lnTo>
                <a:lnTo>
                  <a:pt x="3015" y="2875"/>
                </a:lnTo>
                <a:lnTo>
                  <a:pt x="2990" y="2877"/>
                </a:lnTo>
                <a:lnTo>
                  <a:pt x="2547" y="2877"/>
                </a:lnTo>
                <a:lnTo>
                  <a:pt x="2521" y="2875"/>
                </a:lnTo>
                <a:lnTo>
                  <a:pt x="2499" y="2866"/>
                </a:lnTo>
                <a:lnTo>
                  <a:pt x="2478" y="2853"/>
                </a:lnTo>
                <a:lnTo>
                  <a:pt x="2461" y="2836"/>
                </a:lnTo>
                <a:lnTo>
                  <a:pt x="2447" y="2816"/>
                </a:lnTo>
                <a:lnTo>
                  <a:pt x="2439" y="2792"/>
                </a:lnTo>
                <a:lnTo>
                  <a:pt x="2436" y="2767"/>
                </a:lnTo>
                <a:lnTo>
                  <a:pt x="2436" y="2324"/>
                </a:lnTo>
                <a:lnTo>
                  <a:pt x="2439" y="2299"/>
                </a:lnTo>
                <a:lnTo>
                  <a:pt x="2447" y="2275"/>
                </a:lnTo>
                <a:lnTo>
                  <a:pt x="2461" y="2255"/>
                </a:lnTo>
                <a:lnTo>
                  <a:pt x="2478" y="2238"/>
                </a:lnTo>
                <a:lnTo>
                  <a:pt x="2499" y="2225"/>
                </a:lnTo>
                <a:lnTo>
                  <a:pt x="2521" y="2216"/>
                </a:lnTo>
                <a:lnTo>
                  <a:pt x="2547" y="2214"/>
                </a:lnTo>
                <a:close/>
                <a:moveTo>
                  <a:pt x="2658" y="1992"/>
                </a:moveTo>
                <a:lnTo>
                  <a:pt x="2590" y="1995"/>
                </a:lnTo>
                <a:lnTo>
                  <a:pt x="2523" y="2006"/>
                </a:lnTo>
                <a:lnTo>
                  <a:pt x="2460" y="2022"/>
                </a:lnTo>
                <a:lnTo>
                  <a:pt x="2399" y="2045"/>
                </a:lnTo>
                <a:lnTo>
                  <a:pt x="2341" y="2073"/>
                </a:lnTo>
                <a:lnTo>
                  <a:pt x="2286" y="2106"/>
                </a:lnTo>
                <a:lnTo>
                  <a:pt x="2236" y="2144"/>
                </a:lnTo>
                <a:lnTo>
                  <a:pt x="2188" y="2187"/>
                </a:lnTo>
                <a:lnTo>
                  <a:pt x="2145" y="2234"/>
                </a:lnTo>
                <a:lnTo>
                  <a:pt x="2106" y="2285"/>
                </a:lnTo>
                <a:lnTo>
                  <a:pt x="2073" y="2340"/>
                </a:lnTo>
                <a:lnTo>
                  <a:pt x="2045" y="2398"/>
                </a:lnTo>
                <a:lnTo>
                  <a:pt x="2023" y="2459"/>
                </a:lnTo>
                <a:lnTo>
                  <a:pt x="2006" y="2523"/>
                </a:lnTo>
                <a:lnTo>
                  <a:pt x="1997" y="2589"/>
                </a:lnTo>
                <a:lnTo>
                  <a:pt x="1993" y="2656"/>
                </a:lnTo>
                <a:lnTo>
                  <a:pt x="1997" y="2724"/>
                </a:lnTo>
                <a:lnTo>
                  <a:pt x="2006" y="2790"/>
                </a:lnTo>
                <a:lnTo>
                  <a:pt x="2023" y="2853"/>
                </a:lnTo>
                <a:lnTo>
                  <a:pt x="2045" y="2915"/>
                </a:lnTo>
                <a:lnTo>
                  <a:pt x="2073" y="2972"/>
                </a:lnTo>
                <a:lnTo>
                  <a:pt x="2106" y="3027"/>
                </a:lnTo>
                <a:lnTo>
                  <a:pt x="2145" y="3078"/>
                </a:lnTo>
                <a:lnTo>
                  <a:pt x="2188" y="3126"/>
                </a:lnTo>
                <a:lnTo>
                  <a:pt x="2236" y="3168"/>
                </a:lnTo>
                <a:lnTo>
                  <a:pt x="2286" y="3207"/>
                </a:lnTo>
                <a:lnTo>
                  <a:pt x="2341" y="3240"/>
                </a:lnTo>
                <a:lnTo>
                  <a:pt x="2399" y="3268"/>
                </a:lnTo>
                <a:lnTo>
                  <a:pt x="2460" y="3291"/>
                </a:lnTo>
                <a:lnTo>
                  <a:pt x="2523" y="3307"/>
                </a:lnTo>
                <a:lnTo>
                  <a:pt x="2590" y="3316"/>
                </a:lnTo>
                <a:lnTo>
                  <a:pt x="2658" y="3320"/>
                </a:lnTo>
                <a:lnTo>
                  <a:pt x="2726" y="3316"/>
                </a:lnTo>
                <a:lnTo>
                  <a:pt x="2792" y="3307"/>
                </a:lnTo>
                <a:lnTo>
                  <a:pt x="2855" y="3291"/>
                </a:lnTo>
                <a:lnTo>
                  <a:pt x="2916" y="3268"/>
                </a:lnTo>
                <a:lnTo>
                  <a:pt x="2974" y="3240"/>
                </a:lnTo>
                <a:lnTo>
                  <a:pt x="3029" y="3207"/>
                </a:lnTo>
                <a:lnTo>
                  <a:pt x="3080" y="3168"/>
                </a:lnTo>
                <a:lnTo>
                  <a:pt x="3127" y="3126"/>
                </a:lnTo>
                <a:lnTo>
                  <a:pt x="3170" y="3078"/>
                </a:lnTo>
                <a:lnTo>
                  <a:pt x="3209" y="3027"/>
                </a:lnTo>
                <a:lnTo>
                  <a:pt x="3242" y="2972"/>
                </a:lnTo>
                <a:lnTo>
                  <a:pt x="3270" y="2915"/>
                </a:lnTo>
                <a:lnTo>
                  <a:pt x="3292" y="2853"/>
                </a:lnTo>
                <a:lnTo>
                  <a:pt x="3309" y="2790"/>
                </a:lnTo>
                <a:lnTo>
                  <a:pt x="3319" y="2724"/>
                </a:lnTo>
                <a:lnTo>
                  <a:pt x="3322" y="2656"/>
                </a:lnTo>
                <a:lnTo>
                  <a:pt x="3319" y="2589"/>
                </a:lnTo>
                <a:lnTo>
                  <a:pt x="3309" y="2523"/>
                </a:lnTo>
                <a:lnTo>
                  <a:pt x="3292" y="2459"/>
                </a:lnTo>
                <a:lnTo>
                  <a:pt x="3270" y="2398"/>
                </a:lnTo>
                <a:lnTo>
                  <a:pt x="3242" y="2340"/>
                </a:lnTo>
                <a:lnTo>
                  <a:pt x="3209" y="2285"/>
                </a:lnTo>
                <a:lnTo>
                  <a:pt x="3170" y="2234"/>
                </a:lnTo>
                <a:lnTo>
                  <a:pt x="3127" y="2187"/>
                </a:lnTo>
                <a:lnTo>
                  <a:pt x="3080" y="2144"/>
                </a:lnTo>
                <a:lnTo>
                  <a:pt x="3029" y="2106"/>
                </a:lnTo>
                <a:lnTo>
                  <a:pt x="2974" y="2073"/>
                </a:lnTo>
                <a:lnTo>
                  <a:pt x="2916" y="2045"/>
                </a:lnTo>
                <a:lnTo>
                  <a:pt x="2855" y="2022"/>
                </a:lnTo>
                <a:lnTo>
                  <a:pt x="2792" y="2006"/>
                </a:lnTo>
                <a:lnTo>
                  <a:pt x="2726" y="1995"/>
                </a:lnTo>
                <a:lnTo>
                  <a:pt x="2658" y="1992"/>
                </a:lnTo>
                <a:close/>
                <a:moveTo>
                  <a:pt x="1108" y="1992"/>
                </a:moveTo>
                <a:lnTo>
                  <a:pt x="1550" y="1992"/>
                </a:lnTo>
                <a:lnTo>
                  <a:pt x="1550" y="2435"/>
                </a:lnTo>
                <a:lnTo>
                  <a:pt x="1108" y="2435"/>
                </a:lnTo>
                <a:lnTo>
                  <a:pt x="1108" y="1992"/>
                </a:lnTo>
                <a:close/>
                <a:moveTo>
                  <a:pt x="443" y="1992"/>
                </a:moveTo>
                <a:lnTo>
                  <a:pt x="886" y="1992"/>
                </a:lnTo>
                <a:lnTo>
                  <a:pt x="886" y="2435"/>
                </a:lnTo>
                <a:lnTo>
                  <a:pt x="443" y="2435"/>
                </a:lnTo>
                <a:lnTo>
                  <a:pt x="443" y="1992"/>
                </a:lnTo>
                <a:close/>
                <a:moveTo>
                  <a:pt x="2658" y="1771"/>
                </a:moveTo>
                <a:lnTo>
                  <a:pt x="2735" y="1775"/>
                </a:lnTo>
                <a:lnTo>
                  <a:pt x="2809" y="1784"/>
                </a:lnTo>
                <a:lnTo>
                  <a:pt x="2881" y="1799"/>
                </a:lnTo>
                <a:lnTo>
                  <a:pt x="2951" y="1821"/>
                </a:lnTo>
                <a:lnTo>
                  <a:pt x="3019" y="1848"/>
                </a:lnTo>
                <a:lnTo>
                  <a:pt x="3084" y="1880"/>
                </a:lnTo>
                <a:lnTo>
                  <a:pt x="3145" y="1917"/>
                </a:lnTo>
                <a:lnTo>
                  <a:pt x="3203" y="1959"/>
                </a:lnTo>
                <a:lnTo>
                  <a:pt x="3258" y="2005"/>
                </a:lnTo>
                <a:lnTo>
                  <a:pt x="3309" y="2056"/>
                </a:lnTo>
                <a:lnTo>
                  <a:pt x="3355" y="2111"/>
                </a:lnTo>
                <a:lnTo>
                  <a:pt x="3397" y="2169"/>
                </a:lnTo>
                <a:lnTo>
                  <a:pt x="3435" y="2230"/>
                </a:lnTo>
                <a:lnTo>
                  <a:pt x="3466" y="2295"/>
                </a:lnTo>
                <a:lnTo>
                  <a:pt x="3493" y="2362"/>
                </a:lnTo>
                <a:lnTo>
                  <a:pt x="3515" y="2432"/>
                </a:lnTo>
                <a:lnTo>
                  <a:pt x="3531" y="2506"/>
                </a:lnTo>
                <a:lnTo>
                  <a:pt x="3541" y="2580"/>
                </a:lnTo>
                <a:lnTo>
                  <a:pt x="3544" y="2656"/>
                </a:lnTo>
                <a:lnTo>
                  <a:pt x="3541" y="2733"/>
                </a:lnTo>
                <a:lnTo>
                  <a:pt x="3531" y="2807"/>
                </a:lnTo>
                <a:lnTo>
                  <a:pt x="3515" y="2879"/>
                </a:lnTo>
                <a:lnTo>
                  <a:pt x="3493" y="2949"/>
                </a:lnTo>
                <a:lnTo>
                  <a:pt x="3466" y="3017"/>
                </a:lnTo>
                <a:lnTo>
                  <a:pt x="3435" y="3082"/>
                </a:lnTo>
                <a:lnTo>
                  <a:pt x="3397" y="3144"/>
                </a:lnTo>
                <a:lnTo>
                  <a:pt x="3355" y="3202"/>
                </a:lnTo>
                <a:lnTo>
                  <a:pt x="3309" y="3256"/>
                </a:lnTo>
                <a:lnTo>
                  <a:pt x="3258" y="3307"/>
                </a:lnTo>
                <a:lnTo>
                  <a:pt x="3203" y="3353"/>
                </a:lnTo>
                <a:lnTo>
                  <a:pt x="3145" y="3395"/>
                </a:lnTo>
                <a:lnTo>
                  <a:pt x="3084" y="3433"/>
                </a:lnTo>
                <a:lnTo>
                  <a:pt x="3019" y="3465"/>
                </a:lnTo>
                <a:lnTo>
                  <a:pt x="2951" y="3492"/>
                </a:lnTo>
                <a:lnTo>
                  <a:pt x="2881" y="3513"/>
                </a:lnTo>
                <a:lnTo>
                  <a:pt x="2809" y="3529"/>
                </a:lnTo>
                <a:lnTo>
                  <a:pt x="2735" y="3538"/>
                </a:lnTo>
                <a:lnTo>
                  <a:pt x="2658" y="3541"/>
                </a:lnTo>
                <a:lnTo>
                  <a:pt x="2582" y="3538"/>
                </a:lnTo>
                <a:lnTo>
                  <a:pt x="2506" y="3529"/>
                </a:lnTo>
                <a:lnTo>
                  <a:pt x="2434" y="3513"/>
                </a:lnTo>
                <a:lnTo>
                  <a:pt x="2364" y="3492"/>
                </a:lnTo>
                <a:lnTo>
                  <a:pt x="2296" y="3465"/>
                </a:lnTo>
                <a:lnTo>
                  <a:pt x="2231" y="3433"/>
                </a:lnTo>
                <a:lnTo>
                  <a:pt x="2170" y="3395"/>
                </a:lnTo>
                <a:lnTo>
                  <a:pt x="2112" y="3353"/>
                </a:lnTo>
                <a:lnTo>
                  <a:pt x="2057" y="3307"/>
                </a:lnTo>
                <a:lnTo>
                  <a:pt x="2006" y="3256"/>
                </a:lnTo>
                <a:lnTo>
                  <a:pt x="1960" y="3202"/>
                </a:lnTo>
                <a:lnTo>
                  <a:pt x="1918" y="3144"/>
                </a:lnTo>
                <a:lnTo>
                  <a:pt x="1881" y="3082"/>
                </a:lnTo>
                <a:lnTo>
                  <a:pt x="1849" y="3017"/>
                </a:lnTo>
                <a:lnTo>
                  <a:pt x="1822" y="2949"/>
                </a:lnTo>
                <a:lnTo>
                  <a:pt x="1800" y="2879"/>
                </a:lnTo>
                <a:lnTo>
                  <a:pt x="1784" y="2807"/>
                </a:lnTo>
                <a:lnTo>
                  <a:pt x="1775" y="2733"/>
                </a:lnTo>
                <a:lnTo>
                  <a:pt x="1771" y="2656"/>
                </a:lnTo>
                <a:lnTo>
                  <a:pt x="1775" y="2580"/>
                </a:lnTo>
                <a:lnTo>
                  <a:pt x="1784" y="2506"/>
                </a:lnTo>
                <a:lnTo>
                  <a:pt x="1800" y="2432"/>
                </a:lnTo>
                <a:lnTo>
                  <a:pt x="1822" y="2362"/>
                </a:lnTo>
                <a:lnTo>
                  <a:pt x="1849" y="2295"/>
                </a:lnTo>
                <a:lnTo>
                  <a:pt x="1881" y="2230"/>
                </a:lnTo>
                <a:lnTo>
                  <a:pt x="1918" y="2169"/>
                </a:lnTo>
                <a:lnTo>
                  <a:pt x="1960" y="2111"/>
                </a:lnTo>
                <a:lnTo>
                  <a:pt x="2006" y="2056"/>
                </a:lnTo>
                <a:lnTo>
                  <a:pt x="2057" y="2005"/>
                </a:lnTo>
                <a:lnTo>
                  <a:pt x="2112" y="1959"/>
                </a:lnTo>
                <a:lnTo>
                  <a:pt x="2170" y="1917"/>
                </a:lnTo>
                <a:lnTo>
                  <a:pt x="2231" y="1880"/>
                </a:lnTo>
                <a:lnTo>
                  <a:pt x="2296" y="1848"/>
                </a:lnTo>
                <a:lnTo>
                  <a:pt x="2364" y="1821"/>
                </a:lnTo>
                <a:lnTo>
                  <a:pt x="2434" y="1799"/>
                </a:lnTo>
                <a:lnTo>
                  <a:pt x="2506" y="1784"/>
                </a:lnTo>
                <a:lnTo>
                  <a:pt x="2582" y="1775"/>
                </a:lnTo>
                <a:lnTo>
                  <a:pt x="2658" y="1771"/>
                </a:lnTo>
                <a:close/>
                <a:moveTo>
                  <a:pt x="1771" y="1329"/>
                </a:moveTo>
                <a:lnTo>
                  <a:pt x="2214" y="1329"/>
                </a:lnTo>
                <a:lnTo>
                  <a:pt x="2214" y="1771"/>
                </a:lnTo>
                <a:lnTo>
                  <a:pt x="1771" y="1771"/>
                </a:lnTo>
                <a:lnTo>
                  <a:pt x="1771" y="1329"/>
                </a:lnTo>
                <a:close/>
                <a:moveTo>
                  <a:pt x="1108" y="1329"/>
                </a:moveTo>
                <a:lnTo>
                  <a:pt x="1550" y="1329"/>
                </a:lnTo>
                <a:lnTo>
                  <a:pt x="1550" y="1771"/>
                </a:lnTo>
                <a:lnTo>
                  <a:pt x="1108" y="1771"/>
                </a:lnTo>
                <a:lnTo>
                  <a:pt x="1108" y="1329"/>
                </a:lnTo>
                <a:close/>
                <a:moveTo>
                  <a:pt x="443" y="1329"/>
                </a:moveTo>
                <a:lnTo>
                  <a:pt x="886" y="1329"/>
                </a:lnTo>
                <a:lnTo>
                  <a:pt x="886" y="1771"/>
                </a:lnTo>
                <a:lnTo>
                  <a:pt x="443" y="1771"/>
                </a:lnTo>
                <a:lnTo>
                  <a:pt x="443" y="1329"/>
                </a:lnTo>
                <a:close/>
                <a:moveTo>
                  <a:pt x="240" y="443"/>
                </a:moveTo>
                <a:lnTo>
                  <a:pt x="332" y="443"/>
                </a:lnTo>
                <a:lnTo>
                  <a:pt x="332" y="554"/>
                </a:lnTo>
                <a:lnTo>
                  <a:pt x="335" y="589"/>
                </a:lnTo>
                <a:lnTo>
                  <a:pt x="344" y="624"/>
                </a:lnTo>
                <a:lnTo>
                  <a:pt x="357" y="655"/>
                </a:lnTo>
                <a:lnTo>
                  <a:pt x="375" y="684"/>
                </a:lnTo>
                <a:lnTo>
                  <a:pt x="398" y="710"/>
                </a:lnTo>
                <a:lnTo>
                  <a:pt x="423" y="732"/>
                </a:lnTo>
                <a:lnTo>
                  <a:pt x="451" y="751"/>
                </a:lnTo>
                <a:lnTo>
                  <a:pt x="484" y="764"/>
                </a:lnTo>
                <a:lnTo>
                  <a:pt x="518" y="772"/>
                </a:lnTo>
                <a:lnTo>
                  <a:pt x="554" y="775"/>
                </a:lnTo>
                <a:lnTo>
                  <a:pt x="589" y="772"/>
                </a:lnTo>
                <a:lnTo>
                  <a:pt x="624" y="764"/>
                </a:lnTo>
                <a:lnTo>
                  <a:pt x="655" y="751"/>
                </a:lnTo>
                <a:lnTo>
                  <a:pt x="684" y="732"/>
                </a:lnTo>
                <a:lnTo>
                  <a:pt x="710" y="710"/>
                </a:lnTo>
                <a:lnTo>
                  <a:pt x="733" y="684"/>
                </a:lnTo>
                <a:lnTo>
                  <a:pt x="750" y="655"/>
                </a:lnTo>
                <a:lnTo>
                  <a:pt x="764" y="624"/>
                </a:lnTo>
                <a:lnTo>
                  <a:pt x="772" y="589"/>
                </a:lnTo>
                <a:lnTo>
                  <a:pt x="775" y="554"/>
                </a:lnTo>
                <a:lnTo>
                  <a:pt x="775" y="443"/>
                </a:lnTo>
                <a:lnTo>
                  <a:pt x="2104" y="443"/>
                </a:lnTo>
                <a:lnTo>
                  <a:pt x="2104" y="554"/>
                </a:lnTo>
                <a:lnTo>
                  <a:pt x="2106" y="589"/>
                </a:lnTo>
                <a:lnTo>
                  <a:pt x="2115" y="624"/>
                </a:lnTo>
                <a:lnTo>
                  <a:pt x="2129" y="655"/>
                </a:lnTo>
                <a:lnTo>
                  <a:pt x="2146" y="684"/>
                </a:lnTo>
                <a:lnTo>
                  <a:pt x="2169" y="710"/>
                </a:lnTo>
                <a:lnTo>
                  <a:pt x="2195" y="732"/>
                </a:lnTo>
                <a:lnTo>
                  <a:pt x="2224" y="751"/>
                </a:lnTo>
                <a:lnTo>
                  <a:pt x="2255" y="764"/>
                </a:lnTo>
                <a:lnTo>
                  <a:pt x="2290" y="772"/>
                </a:lnTo>
                <a:lnTo>
                  <a:pt x="2325" y="775"/>
                </a:lnTo>
                <a:lnTo>
                  <a:pt x="2362" y="772"/>
                </a:lnTo>
                <a:lnTo>
                  <a:pt x="2395" y="764"/>
                </a:lnTo>
                <a:lnTo>
                  <a:pt x="2427" y="751"/>
                </a:lnTo>
                <a:lnTo>
                  <a:pt x="2457" y="732"/>
                </a:lnTo>
                <a:lnTo>
                  <a:pt x="2482" y="710"/>
                </a:lnTo>
                <a:lnTo>
                  <a:pt x="2504" y="684"/>
                </a:lnTo>
                <a:lnTo>
                  <a:pt x="2522" y="655"/>
                </a:lnTo>
                <a:lnTo>
                  <a:pt x="2535" y="624"/>
                </a:lnTo>
                <a:lnTo>
                  <a:pt x="2544" y="589"/>
                </a:lnTo>
                <a:lnTo>
                  <a:pt x="2547" y="554"/>
                </a:lnTo>
                <a:lnTo>
                  <a:pt x="2547" y="443"/>
                </a:lnTo>
                <a:lnTo>
                  <a:pt x="2640" y="443"/>
                </a:lnTo>
                <a:lnTo>
                  <a:pt x="2679" y="446"/>
                </a:lnTo>
                <a:lnTo>
                  <a:pt x="2715" y="456"/>
                </a:lnTo>
                <a:lnTo>
                  <a:pt x="2750" y="471"/>
                </a:lnTo>
                <a:lnTo>
                  <a:pt x="2781" y="490"/>
                </a:lnTo>
                <a:lnTo>
                  <a:pt x="2809" y="514"/>
                </a:lnTo>
                <a:lnTo>
                  <a:pt x="2833" y="543"/>
                </a:lnTo>
                <a:lnTo>
                  <a:pt x="2852" y="574"/>
                </a:lnTo>
                <a:lnTo>
                  <a:pt x="2867" y="610"/>
                </a:lnTo>
                <a:lnTo>
                  <a:pt x="2876" y="647"/>
                </a:lnTo>
                <a:lnTo>
                  <a:pt x="2879" y="686"/>
                </a:lnTo>
                <a:lnTo>
                  <a:pt x="2879" y="1550"/>
                </a:lnTo>
                <a:lnTo>
                  <a:pt x="2658" y="1550"/>
                </a:lnTo>
                <a:lnTo>
                  <a:pt x="2658" y="1107"/>
                </a:lnTo>
                <a:lnTo>
                  <a:pt x="222" y="1107"/>
                </a:lnTo>
                <a:lnTo>
                  <a:pt x="222" y="2634"/>
                </a:lnTo>
                <a:lnTo>
                  <a:pt x="224" y="2645"/>
                </a:lnTo>
                <a:lnTo>
                  <a:pt x="231" y="2653"/>
                </a:lnTo>
                <a:lnTo>
                  <a:pt x="240" y="2656"/>
                </a:lnTo>
                <a:lnTo>
                  <a:pt x="1550" y="2656"/>
                </a:lnTo>
                <a:lnTo>
                  <a:pt x="1550" y="2877"/>
                </a:lnTo>
                <a:lnTo>
                  <a:pt x="240" y="2877"/>
                </a:lnTo>
                <a:lnTo>
                  <a:pt x="201" y="2874"/>
                </a:lnTo>
                <a:lnTo>
                  <a:pt x="164" y="2865"/>
                </a:lnTo>
                <a:lnTo>
                  <a:pt x="129" y="2850"/>
                </a:lnTo>
                <a:lnTo>
                  <a:pt x="98" y="2831"/>
                </a:lnTo>
                <a:lnTo>
                  <a:pt x="70" y="2806"/>
                </a:lnTo>
                <a:lnTo>
                  <a:pt x="46" y="2778"/>
                </a:lnTo>
                <a:lnTo>
                  <a:pt x="27" y="2746"/>
                </a:lnTo>
                <a:lnTo>
                  <a:pt x="12" y="2711"/>
                </a:lnTo>
                <a:lnTo>
                  <a:pt x="3" y="2674"/>
                </a:lnTo>
                <a:lnTo>
                  <a:pt x="0" y="2634"/>
                </a:lnTo>
                <a:lnTo>
                  <a:pt x="0" y="686"/>
                </a:lnTo>
                <a:lnTo>
                  <a:pt x="3" y="647"/>
                </a:lnTo>
                <a:lnTo>
                  <a:pt x="12" y="610"/>
                </a:lnTo>
                <a:lnTo>
                  <a:pt x="27" y="574"/>
                </a:lnTo>
                <a:lnTo>
                  <a:pt x="46" y="543"/>
                </a:lnTo>
                <a:lnTo>
                  <a:pt x="70" y="514"/>
                </a:lnTo>
                <a:lnTo>
                  <a:pt x="98" y="490"/>
                </a:lnTo>
                <a:lnTo>
                  <a:pt x="129" y="471"/>
                </a:lnTo>
                <a:lnTo>
                  <a:pt x="164" y="456"/>
                </a:lnTo>
                <a:lnTo>
                  <a:pt x="201" y="446"/>
                </a:lnTo>
                <a:lnTo>
                  <a:pt x="240" y="443"/>
                </a:lnTo>
                <a:close/>
                <a:moveTo>
                  <a:pt x="2325" y="0"/>
                </a:moveTo>
                <a:lnTo>
                  <a:pt x="2351" y="3"/>
                </a:lnTo>
                <a:lnTo>
                  <a:pt x="2374" y="12"/>
                </a:lnTo>
                <a:lnTo>
                  <a:pt x="2395" y="25"/>
                </a:lnTo>
                <a:lnTo>
                  <a:pt x="2411" y="42"/>
                </a:lnTo>
                <a:lnTo>
                  <a:pt x="2425" y="63"/>
                </a:lnTo>
                <a:lnTo>
                  <a:pt x="2433" y="85"/>
                </a:lnTo>
                <a:lnTo>
                  <a:pt x="2436" y="111"/>
                </a:lnTo>
                <a:lnTo>
                  <a:pt x="2436" y="554"/>
                </a:lnTo>
                <a:lnTo>
                  <a:pt x="2433" y="579"/>
                </a:lnTo>
                <a:lnTo>
                  <a:pt x="2425" y="602"/>
                </a:lnTo>
                <a:lnTo>
                  <a:pt x="2411" y="623"/>
                </a:lnTo>
                <a:lnTo>
                  <a:pt x="2395" y="640"/>
                </a:lnTo>
                <a:lnTo>
                  <a:pt x="2374" y="653"/>
                </a:lnTo>
                <a:lnTo>
                  <a:pt x="2351" y="661"/>
                </a:lnTo>
                <a:lnTo>
                  <a:pt x="2325" y="665"/>
                </a:lnTo>
                <a:lnTo>
                  <a:pt x="2300" y="661"/>
                </a:lnTo>
                <a:lnTo>
                  <a:pt x="2277" y="653"/>
                </a:lnTo>
                <a:lnTo>
                  <a:pt x="2256" y="640"/>
                </a:lnTo>
                <a:lnTo>
                  <a:pt x="2239" y="623"/>
                </a:lnTo>
                <a:lnTo>
                  <a:pt x="2226" y="602"/>
                </a:lnTo>
                <a:lnTo>
                  <a:pt x="2217" y="579"/>
                </a:lnTo>
                <a:lnTo>
                  <a:pt x="2214" y="554"/>
                </a:lnTo>
                <a:lnTo>
                  <a:pt x="2214" y="111"/>
                </a:lnTo>
                <a:lnTo>
                  <a:pt x="2217" y="85"/>
                </a:lnTo>
                <a:lnTo>
                  <a:pt x="2226" y="63"/>
                </a:lnTo>
                <a:lnTo>
                  <a:pt x="2239" y="42"/>
                </a:lnTo>
                <a:lnTo>
                  <a:pt x="2256" y="25"/>
                </a:lnTo>
                <a:lnTo>
                  <a:pt x="2277" y="12"/>
                </a:lnTo>
                <a:lnTo>
                  <a:pt x="2300" y="3"/>
                </a:lnTo>
                <a:lnTo>
                  <a:pt x="2325" y="0"/>
                </a:lnTo>
                <a:close/>
                <a:moveTo>
                  <a:pt x="554" y="0"/>
                </a:moveTo>
                <a:lnTo>
                  <a:pt x="579" y="3"/>
                </a:lnTo>
                <a:lnTo>
                  <a:pt x="602" y="12"/>
                </a:lnTo>
                <a:lnTo>
                  <a:pt x="623" y="25"/>
                </a:lnTo>
                <a:lnTo>
                  <a:pt x="640" y="42"/>
                </a:lnTo>
                <a:lnTo>
                  <a:pt x="653" y="63"/>
                </a:lnTo>
                <a:lnTo>
                  <a:pt x="661" y="85"/>
                </a:lnTo>
                <a:lnTo>
                  <a:pt x="665" y="111"/>
                </a:lnTo>
                <a:lnTo>
                  <a:pt x="665" y="554"/>
                </a:lnTo>
                <a:lnTo>
                  <a:pt x="661" y="579"/>
                </a:lnTo>
                <a:lnTo>
                  <a:pt x="653" y="602"/>
                </a:lnTo>
                <a:lnTo>
                  <a:pt x="640" y="623"/>
                </a:lnTo>
                <a:lnTo>
                  <a:pt x="623" y="640"/>
                </a:lnTo>
                <a:lnTo>
                  <a:pt x="602" y="653"/>
                </a:lnTo>
                <a:lnTo>
                  <a:pt x="579" y="661"/>
                </a:lnTo>
                <a:lnTo>
                  <a:pt x="554" y="665"/>
                </a:lnTo>
                <a:lnTo>
                  <a:pt x="528" y="661"/>
                </a:lnTo>
                <a:lnTo>
                  <a:pt x="505" y="653"/>
                </a:lnTo>
                <a:lnTo>
                  <a:pt x="485" y="640"/>
                </a:lnTo>
                <a:lnTo>
                  <a:pt x="468" y="623"/>
                </a:lnTo>
                <a:lnTo>
                  <a:pt x="455" y="602"/>
                </a:lnTo>
                <a:lnTo>
                  <a:pt x="446" y="579"/>
                </a:lnTo>
                <a:lnTo>
                  <a:pt x="443" y="554"/>
                </a:lnTo>
                <a:lnTo>
                  <a:pt x="443" y="111"/>
                </a:lnTo>
                <a:lnTo>
                  <a:pt x="446" y="85"/>
                </a:lnTo>
                <a:lnTo>
                  <a:pt x="455" y="63"/>
                </a:lnTo>
                <a:lnTo>
                  <a:pt x="468" y="42"/>
                </a:lnTo>
                <a:lnTo>
                  <a:pt x="485" y="25"/>
                </a:lnTo>
                <a:lnTo>
                  <a:pt x="505" y="12"/>
                </a:lnTo>
                <a:lnTo>
                  <a:pt x="528" y="3"/>
                </a:lnTo>
                <a:lnTo>
                  <a:pt x="55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6" name="Freeform 72"/>
          <p:cNvSpPr>
            <a:spLocks noEditPoints="1"/>
          </p:cNvSpPr>
          <p:nvPr/>
        </p:nvSpPr>
        <p:spPr bwMode="auto">
          <a:xfrm>
            <a:off x="1384013" y="3836987"/>
            <a:ext cx="370815" cy="369998"/>
          </a:xfrm>
          <a:custGeom>
            <a:avLst/>
            <a:gdLst>
              <a:gd name="T0" fmla="*/ 1136 w 3634"/>
              <a:gd name="T1" fmla="*/ 2108 h 3625"/>
              <a:gd name="T2" fmla="*/ 1136 w 3634"/>
              <a:gd name="T3" fmla="*/ 3172 h 3625"/>
              <a:gd name="T4" fmla="*/ 682 w 3634"/>
              <a:gd name="T5" fmla="*/ 3172 h 3625"/>
              <a:gd name="T6" fmla="*/ 682 w 3634"/>
              <a:gd name="T7" fmla="*/ 2397 h 3625"/>
              <a:gd name="T8" fmla="*/ 721 w 3634"/>
              <a:gd name="T9" fmla="*/ 2446 h 3625"/>
              <a:gd name="T10" fmla="*/ 1136 w 3634"/>
              <a:gd name="T11" fmla="*/ 2108 h 3625"/>
              <a:gd name="T12" fmla="*/ 1816 w 3634"/>
              <a:gd name="T13" fmla="*/ 1552 h 3625"/>
              <a:gd name="T14" fmla="*/ 1816 w 3634"/>
              <a:gd name="T15" fmla="*/ 3172 h 3625"/>
              <a:gd name="T16" fmla="*/ 1362 w 3634"/>
              <a:gd name="T17" fmla="*/ 3172 h 3625"/>
              <a:gd name="T18" fmla="*/ 1362 w 3634"/>
              <a:gd name="T19" fmla="*/ 1922 h 3625"/>
              <a:gd name="T20" fmla="*/ 1816 w 3634"/>
              <a:gd name="T21" fmla="*/ 1552 h 3625"/>
              <a:gd name="T22" fmla="*/ 2498 w 3634"/>
              <a:gd name="T23" fmla="*/ 996 h 3625"/>
              <a:gd name="T24" fmla="*/ 2498 w 3634"/>
              <a:gd name="T25" fmla="*/ 3172 h 3625"/>
              <a:gd name="T26" fmla="*/ 2044 w 3634"/>
              <a:gd name="T27" fmla="*/ 3172 h 3625"/>
              <a:gd name="T28" fmla="*/ 2044 w 3634"/>
              <a:gd name="T29" fmla="*/ 1367 h 3625"/>
              <a:gd name="T30" fmla="*/ 2498 w 3634"/>
              <a:gd name="T31" fmla="*/ 996 h 3625"/>
              <a:gd name="T32" fmla="*/ 3180 w 3634"/>
              <a:gd name="T33" fmla="*/ 642 h 3625"/>
              <a:gd name="T34" fmla="*/ 3180 w 3634"/>
              <a:gd name="T35" fmla="*/ 3172 h 3625"/>
              <a:gd name="T36" fmla="*/ 2726 w 3634"/>
              <a:gd name="T37" fmla="*/ 3172 h 3625"/>
              <a:gd name="T38" fmla="*/ 2726 w 3634"/>
              <a:gd name="T39" fmla="*/ 1040 h 3625"/>
              <a:gd name="T40" fmla="*/ 2932 w 3634"/>
              <a:gd name="T41" fmla="*/ 1293 h 3625"/>
              <a:gd name="T42" fmla="*/ 3180 w 3634"/>
              <a:gd name="T43" fmla="*/ 642 h 3625"/>
              <a:gd name="T44" fmla="*/ 3180 w 3634"/>
              <a:gd name="T45" fmla="*/ 0 h 3625"/>
              <a:gd name="T46" fmla="*/ 2859 w 3634"/>
              <a:gd name="T47" fmla="*/ 846 h 3625"/>
              <a:gd name="T48" fmla="*/ 2644 w 3634"/>
              <a:gd name="T49" fmla="*/ 583 h 3625"/>
              <a:gd name="T50" fmla="*/ 753 w 3634"/>
              <a:gd name="T51" fmla="*/ 2127 h 3625"/>
              <a:gd name="T52" fmla="*/ 610 w 3634"/>
              <a:gd name="T53" fmla="*/ 1952 h 3625"/>
              <a:gd name="T54" fmla="*/ 2500 w 3634"/>
              <a:gd name="T55" fmla="*/ 408 h 3625"/>
              <a:gd name="T56" fmla="*/ 2286 w 3634"/>
              <a:gd name="T57" fmla="*/ 147 h 3625"/>
              <a:gd name="T58" fmla="*/ 3180 w 3634"/>
              <a:gd name="T59" fmla="*/ 0 h 3625"/>
              <a:gd name="T60" fmla="*/ 0 w 3634"/>
              <a:gd name="T61" fmla="*/ 0 h 3625"/>
              <a:gd name="T62" fmla="*/ 227 w 3634"/>
              <a:gd name="T63" fmla="*/ 0 h 3625"/>
              <a:gd name="T64" fmla="*/ 227 w 3634"/>
              <a:gd name="T65" fmla="*/ 3398 h 3625"/>
              <a:gd name="T66" fmla="*/ 3634 w 3634"/>
              <a:gd name="T67" fmla="*/ 3398 h 3625"/>
              <a:gd name="T68" fmla="*/ 3634 w 3634"/>
              <a:gd name="T69" fmla="*/ 3625 h 3625"/>
              <a:gd name="T70" fmla="*/ 0 w 3634"/>
              <a:gd name="T71" fmla="*/ 3625 h 3625"/>
              <a:gd name="T72" fmla="*/ 0 w 3634"/>
              <a:gd name="T73" fmla="*/ 0 h 3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634" h="3625">
                <a:moveTo>
                  <a:pt x="1136" y="2108"/>
                </a:moveTo>
                <a:lnTo>
                  <a:pt x="1136" y="3172"/>
                </a:lnTo>
                <a:lnTo>
                  <a:pt x="682" y="3172"/>
                </a:lnTo>
                <a:lnTo>
                  <a:pt x="682" y="2397"/>
                </a:lnTo>
                <a:lnTo>
                  <a:pt x="721" y="2446"/>
                </a:lnTo>
                <a:lnTo>
                  <a:pt x="1136" y="2108"/>
                </a:lnTo>
                <a:close/>
                <a:moveTo>
                  <a:pt x="1816" y="1552"/>
                </a:moveTo>
                <a:lnTo>
                  <a:pt x="1816" y="3172"/>
                </a:lnTo>
                <a:lnTo>
                  <a:pt x="1362" y="3172"/>
                </a:lnTo>
                <a:lnTo>
                  <a:pt x="1362" y="1922"/>
                </a:lnTo>
                <a:lnTo>
                  <a:pt x="1816" y="1552"/>
                </a:lnTo>
                <a:close/>
                <a:moveTo>
                  <a:pt x="2498" y="996"/>
                </a:moveTo>
                <a:lnTo>
                  <a:pt x="2498" y="3172"/>
                </a:lnTo>
                <a:lnTo>
                  <a:pt x="2044" y="3172"/>
                </a:lnTo>
                <a:lnTo>
                  <a:pt x="2044" y="1367"/>
                </a:lnTo>
                <a:lnTo>
                  <a:pt x="2498" y="996"/>
                </a:lnTo>
                <a:close/>
                <a:moveTo>
                  <a:pt x="3180" y="642"/>
                </a:moveTo>
                <a:lnTo>
                  <a:pt x="3180" y="3172"/>
                </a:lnTo>
                <a:lnTo>
                  <a:pt x="2726" y="3172"/>
                </a:lnTo>
                <a:lnTo>
                  <a:pt x="2726" y="1040"/>
                </a:lnTo>
                <a:lnTo>
                  <a:pt x="2932" y="1293"/>
                </a:lnTo>
                <a:lnTo>
                  <a:pt x="3180" y="642"/>
                </a:lnTo>
                <a:close/>
                <a:moveTo>
                  <a:pt x="3180" y="0"/>
                </a:moveTo>
                <a:lnTo>
                  <a:pt x="2859" y="846"/>
                </a:lnTo>
                <a:lnTo>
                  <a:pt x="2644" y="583"/>
                </a:lnTo>
                <a:lnTo>
                  <a:pt x="753" y="2127"/>
                </a:lnTo>
                <a:lnTo>
                  <a:pt x="610" y="1952"/>
                </a:lnTo>
                <a:lnTo>
                  <a:pt x="2500" y="408"/>
                </a:lnTo>
                <a:lnTo>
                  <a:pt x="2286" y="147"/>
                </a:lnTo>
                <a:lnTo>
                  <a:pt x="3180" y="0"/>
                </a:lnTo>
                <a:close/>
                <a:moveTo>
                  <a:pt x="0" y="0"/>
                </a:moveTo>
                <a:lnTo>
                  <a:pt x="227" y="0"/>
                </a:lnTo>
                <a:lnTo>
                  <a:pt x="227" y="3398"/>
                </a:lnTo>
                <a:lnTo>
                  <a:pt x="3634" y="3398"/>
                </a:lnTo>
                <a:lnTo>
                  <a:pt x="3634" y="3625"/>
                </a:lnTo>
                <a:lnTo>
                  <a:pt x="0" y="36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7" name="Freeform 77"/>
          <p:cNvSpPr>
            <a:spLocks noEditPoints="1"/>
          </p:cNvSpPr>
          <p:nvPr/>
        </p:nvSpPr>
        <p:spPr bwMode="auto">
          <a:xfrm>
            <a:off x="1397937" y="4378974"/>
            <a:ext cx="379760" cy="380334"/>
          </a:xfrm>
          <a:custGeom>
            <a:avLst/>
            <a:gdLst>
              <a:gd name="T0" fmla="*/ 3042 w 3308"/>
              <a:gd name="T1" fmla="*/ 653 h 3310"/>
              <a:gd name="T2" fmla="*/ 2797 w 3308"/>
              <a:gd name="T3" fmla="*/ 1948 h 3310"/>
              <a:gd name="T4" fmla="*/ 2868 w 3308"/>
              <a:gd name="T5" fmla="*/ 2048 h 3310"/>
              <a:gd name="T6" fmla="*/ 2895 w 3308"/>
              <a:gd name="T7" fmla="*/ 2172 h 3310"/>
              <a:gd name="T8" fmla="*/ 2869 w 3308"/>
              <a:gd name="T9" fmla="*/ 2293 h 3310"/>
              <a:gd name="T10" fmla="*/ 2803 w 3308"/>
              <a:gd name="T11" fmla="*/ 2391 h 3310"/>
              <a:gd name="T12" fmla="*/ 2705 w 3308"/>
              <a:gd name="T13" fmla="*/ 2459 h 3310"/>
              <a:gd name="T14" fmla="*/ 2584 w 3308"/>
              <a:gd name="T15" fmla="*/ 2483 h 3310"/>
              <a:gd name="T16" fmla="*/ 2463 w 3308"/>
              <a:gd name="T17" fmla="*/ 2459 h 3310"/>
              <a:gd name="T18" fmla="*/ 2365 w 3308"/>
              <a:gd name="T19" fmla="*/ 2391 h 3310"/>
              <a:gd name="T20" fmla="*/ 2298 w 3308"/>
              <a:gd name="T21" fmla="*/ 2293 h 3310"/>
              <a:gd name="T22" fmla="*/ 2274 w 3308"/>
              <a:gd name="T23" fmla="*/ 2172 h 3310"/>
              <a:gd name="T24" fmla="*/ 2298 w 3308"/>
              <a:gd name="T25" fmla="*/ 2056 h 3310"/>
              <a:gd name="T26" fmla="*/ 1944 w 3308"/>
              <a:gd name="T27" fmla="*/ 1798 h 3310"/>
              <a:gd name="T28" fmla="*/ 1839 w 3308"/>
              <a:gd name="T29" fmla="*/ 1851 h 3310"/>
              <a:gd name="T30" fmla="*/ 1718 w 3308"/>
              <a:gd name="T31" fmla="*/ 1860 h 3310"/>
              <a:gd name="T32" fmla="*/ 1609 w 3308"/>
              <a:gd name="T33" fmla="*/ 1824 h 3310"/>
              <a:gd name="T34" fmla="*/ 1203 w 3308"/>
              <a:gd name="T35" fmla="*/ 2231 h 3310"/>
              <a:gd name="T36" fmla="*/ 1238 w 3308"/>
              <a:gd name="T37" fmla="*/ 2340 h 3310"/>
              <a:gd name="T38" fmla="*/ 1229 w 3308"/>
              <a:gd name="T39" fmla="*/ 2462 h 3310"/>
              <a:gd name="T40" fmla="*/ 1176 w 3308"/>
              <a:gd name="T41" fmla="*/ 2568 h 3310"/>
              <a:gd name="T42" fmla="*/ 1087 w 3308"/>
              <a:gd name="T43" fmla="*/ 2647 h 3310"/>
              <a:gd name="T44" fmla="*/ 973 w 3308"/>
              <a:gd name="T45" fmla="*/ 2687 h 3310"/>
              <a:gd name="T46" fmla="*/ 848 w 3308"/>
              <a:gd name="T47" fmla="*/ 2678 h 3310"/>
              <a:gd name="T48" fmla="*/ 741 w 3308"/>
              <a:gd name="T49" fmla="*/ 2625 h 3310"/>
              <a:gd name="T50" fmla="*/ 663 w 3308"/>
              <a:gd name="T51" fmla="*/ 2536 h 3310"/>
              <a:gd name="T52" fmla="*/ 623 w 3308"/>
              <a:gd name="T53" fmla="*/ 2421 h 3310"/>
              <a:gd name="T54" fmla="*/ 632 w 3308"/>
              <a:gd name="T55" fmla="*/ 2297 h 3310"/>
              <a:gd name="T56" fmla="*/ 685 w 3308"/>
              <a:gd name="T57" fmla="*/ 2190 h 3310"/>
              <a:gd name="T58" fmla="*/ 773 w 3308"/>
              <a:gd name="T59" fmla="*/ 2111 h 3310"/>
              <a:gd name="T60" fmla="*/ 888 w 3308"/>
              <a:gd name="T61" fmla="*/ 2072 h 3310"/>
              <a:gd name="T62" fmla="*/ 1008 w 3308"/>
              <a:gd name="T63" fmla="*/ 2079 h 3310"/>
              <a:gd name="T64" fmla="*/ 1109 w 3308"/>
              <a:gd name="T65" fmla="*/ 2126 h 3310"/>
              <a:gd name="T66" fmla="*/ 1469 w 3308"/>
              <a:gd name="T67" fmla="*/ 1666 h 3310"/>
              <a:gd name="T68" fmla="*/ 1447 w 3308"/>
              <a:gd name="T69" fmla="*/ 1552 h 3310"/>
              <a:gd name="T70" fmla="*/ 1471 w 3308"/>
              <a:gd name="T71" fmla="*/ 1431 h 3310"/>
              <a:gd name="T72" fmla="*/ 1538 w 3308"/>
              <a:gd name="T73" fmla="*/ 1332 h 3310"/>
              <a:gd name="T74" fmla="*/ 1636 w 3308"/>
              <a:gd name="T75" fmla="*/ 1266 h 3310"/>
              <a:gd name="T76" fmla="*/ 1757 w 3308"/>
              <a:gd name="T77" fmla="*/ 1242 h 3310"/>
              <a:gd name="T78" fmla="*/ 1878 w 3308"/>
              <a:gd name="T79" fmla="*/ 1266 h 3310"/>
              <a:gd name="T80" fmla="*/ 1976 w 3308"/>
              <a:gd name="T81" fmla="*/ 1332 h 3310"/>
              <a:gd name="T82" fmla="*/ 2043 w 3308"/>
              <a:gd name="T83" fmla="*/ 1431 h 3310"/>
              <a:gd name="T84" fmla="*/ 2067 w 3308"/>
              <a:gd name="T85" fmla="*/ 1552 h 3310"/>
              <a:gd name="T86" fmla="*/ 2048 w 3308"/>
              <a:gd name="T87" fmla="*/ 1656 h 3310"/>
              <a:gd name="T88" fmla="*/ 2409 w 3308"/>
              <a:gd name="T89" fmla="*/ 1918 h 3310"/>
              <a:gd name="T90" fmla="*/ 2508 w 3308"/>
              <a:gd name="T91" fmla="*/ 1872 h 3310"/>
              <a:gd name="T92" fmla="*/ 2609 w 3308"/>
              <a:gd name="T93" fmla="*/ 1864 h 3310"/>
              <a:gd name="T94" fmla="*/ 2743 w 3308"/>
              <a:gd name="T95" fmla="*/ 578 h 3310"/>
              <a:gd name="T96" fmla="*/ 413 w 3308"/>
              <a:gd name="T97" fmla="*/ 0 h 3310"/>
              <a:gd name="T98" fmla="*/ 207 w 3308"/>
              <a:gd name="T99" fmla="*/ 621 h 3310"/>
              <a:gd name="T100" fmla="*/ 207 w 3308"/>
              <a:gd name="T101" fmla="*/ 827 h 3310"/>
              <a:gd name="T102" fmla="*/ 413 w 3308"/>
              <a:gd name="T103" fmla="*/ 1448 h 3310"/>
              <a:gd name="T104" fmla="*/ 413 w 3308"/>
              <a:gd name="T105" fmla="*/ 1862 h 3310"/>
              <a:gd name="T106" fmla="*/ 207 w 3308"/>
              <a:gd name="T107" fmla="*/ 2483 h 3310"/>
              <a:gd name="T108" fmla="*/ 207 w 3308"/>
              <a:gd name="T109" fmla="*/ 2689 h 3310"/>
              <a:gd name="T110" fmla="*/ 3308 w 3308"/>
              <a:gd name="T111" fmla="*/ 3310 h 3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08" h="3310">
                <a:moveTo>
                  <a:pt x="3101" y="207"/>
                </a:moveTo>
                <a:lnTo>
                  <a:pt x="3243" y="702"/>
                </a:lnTo>
                <a:lnTo>
                  <a:pt x="3042" y="653"/>
                </a:lnTo>
                <a:lnTo>
                  <a:pt x="2731" y="1900"/>
                </a:lnTo>
                <a:lnTo>
                  <a:pt x="2766" y="1922"/>
                </a:lnTo>
                <a:lnTo>
                  <a:pt x="2797" y="1948"/>
                </a:lnTo>
                <a:lnTo>
                  <a:pt x="2825" y="1979"/>
                </a:lnTo>
                <a:lnTo>
                  <a:pt x="2849" y="2012"/>
                </a:lnTo>
                <a:lnTo>
                  <a:pt x="2868" y="2048"/>
                </a:lnTo>
                <a:lnTo>
                  <a:pt x="2883" y="2087"/>
                </a:lnTo>
                <a:lnTo>
                  <a:pt x="2892" y="2128"/>
                </a:lnTo>
                <a:lnTo>
                  <a:pt x="2895" y="2172"/>
                </a:lnTo>
                <a:lnTo>
                  <a:pt x="2892" y="2214"/>
                </a:lnTo>
                <a:lnTo>
                  <a:pt x="2884" y="2254"/>
                </a:lnTo>
                <a:lnTo>
                  <a:pt x="2869" y="2293"/>
                </a:lnTo>
                <a:lnTo>
                  <a:pt x="2852" y="2329"/>
                </a:lnTo>
                <a:lnTo>
                  <a:pt x="2829" y="2362"/>
                </a:lnTo>
                <a:lnTo>
                  <a:pt x="2803" y="2391"/>
                </a:lnTo>
                <a:lnTo>
                  <a:pt x="2774" y="2418"/>
                </a:lnTo>
                <a:lnTo>
                  <a:pt x="2741" y="2440"/>
                </a:lnTo>
                <a:lnTo>
                  <a:pt x="2705" y="2459"/>
                </a:lnTo>
                <a:lnTo>
                  <a:pt x="2666" y="2472"/>
                </a:lnTo>
                <a:lnTo>
                  <a:pt x="2626" y="2480"/>
                </a:lnTo>
                <a:lnTo>
                  <a:pt x="2584" y="2483"/>
                </a:lnTo>
                <a:lnTo>
                  <a:pt x="2543" y="2480"/>
                </a:lnTo>
                <a:lnTo>
                  <a:pt x="2501" y="2472"/>
                </a:lnTo>
                <a:lnTo>
                  <a:pt x="2463" y="2459"/>
                </a:lnTo>
                <a:lnTo>
                  <a:pt x="2428" y="2440"/>
                </a:lnTo>
                <a:lnTo>
                  <a:pt x="2395" y="2418"/>
                </a:lnTo>
                <a:lnTo>
                  <a:pt x="2365" y="2391"/>
                </a:lnTo>
                <a:lnTo>
                  <a:pt x="2338" y="2362"/>
                </a:lnTo>
                <a:lnTo>
                  <a:pt x="2316" y="2329"/>
                </a:lnTo>
                <a:lnTo>
                  <a:pt x="2298" y="2293"/>
                </a:lnTo>
                <a:lnTo>
                  <a:pt x="2285" y="2254"/>
                </a:lnTo>
                <a:lnTo>
                  <a:pt x="2277" y="2214"/>
                </a:lnTo>
                <a:lnTo>
                  <a:pt x="2274" y="2172"/>
                </a:lnTo>
                <a:lnTo>
                  <a:pt x="2277" y="2132"/>
                </a:lnTo>
                <a:lnTo>
                  <a:pt x="2285" y="2093"/>
                </a:lnTo>
                <a:lnTo>
                  <a:pt x="2298" y="2056"/>
                </a:lnTo>
                <a:lnTo>
                  <a:pt x="2315" y="2022"/>
                </a:lnTo>
                <a:lnTo>
                  <a:pt x="1974" y="1773"/>
                </a:lnTo>
                <a:lnTo>
                  <a:pt x="1944" y="1798"/>
                </a:lnTo>
                <a:lnTo>
                  <a:pt x="1912" y="1821"/>
                </a:lnTo>
                <a:lnTo>
                  <a:pt x="1876" y="1838"/>
                </a:lnTo>
                <a:lnTo>
                  <a:pt x="1839" y="1851"/>
                </a:lnTo>
                <a:lnTo>
                  <a:pt x="1798" y="1859"/>
                </a:lnTo>
                <a:lnTo>
                  <a:pt x="1757" y="1862"/>
                </a:lnTo>
                <a:lnTo>
                  <a:pt x="1718" y="1860"/>
                </a:lnTo>
                <a:lnTo>
                  <a:pt x="1680" y="1852"/>
                </a:lnTo>
                <a:lnTo>
                  <a:pt x="1643" y="1840"/>
                </a:lnTo>
                <a:lnTo>
                  <a:pt x="1609" y="1824"/>
                </a:lnTo>
                <a:lnTo>
                  <a:pt x="1578" y="1804"/>
                </a:lnTo>
                <a:lnTo>
                  <a:pt x="1183" y="2200"/>
                </a:lnTo>
                <a:lnTo>
                  <a:pt x="1203" y="2231"/>
                </a:lnTo>
                <a:lnTo>
                  <a:pt x="1219" y="2265"/>
                </a:lnTo>
                <a:lnTo>
                  <a:pt x="1230" y="2302"/>
                </a:lnTo>
                <a:lnTo>
                  <a:pt x="1238" y="2340"/>
                </a:lnTo>
                <a:lnTo>
                  <a:pt x="1240" y="2379"/>
                </a:lnTo>
                <a:lnTo>
                  <a:pt x="1237" y="2421"/>
                </a:lnTo>
                <a:lnTo>
                  <a:pt x="1229" y="2462"/>
                </a:lnTo>
                <a:lnTo>
                  <a:pt x="1216" y="2500"/>
                </a:lnTo>
                <a:lnTo>
                  <a:pt x="1198" y="2536"/>
                </a:lnTo>
                <a:lnTo>
                  <a:pt x="1176" y="2568"/>
                </a:lnTo>
                <a:lnTo>
                  <a:pt x="1150" y="2598"/>
                </a:lnTo>
                <a:lnTo>
                  <a:pt x="1119" y="2625"/>
                </a:lnTo>
                <a:lnTo>
                  <a:pt x="1087" y="2647"/>
                </a:lnTo>
                <a:lnTo>
                  <a:pt x="1051" y="2665"/>
                </a:lnTo>
                <a:lnTo>
                  <a:pt x="1013" y="2678"/>
                </a:lnTo>
                <a:lnTo>
                  <a:pt x="973" y="2687"/>
                </a:lnTo>
                <a:lnTo>
                  <a:pt x="930" y="2689"/>
                </a:lnTo>
                <a:lnTo>
                  <a:pt x="888" y="2687"/>
                </a:lnTo>
                <a:lnTo>
                  <a:pt x="848" y="2678"/>
                </a:lnTo>
                <a:lnTo>
                  <a:pt x="810" y="2665"/>
                </a:lnTo>
                <a:lnTo>
                  <a:pt x="773" y="2647"/>
                </a:lnTo>
                <a:lnTo>
                  <a:pt x="741" y="2625"/>
                </a:lnTo>
                <a:lnTo>
                  <a:pt x="711" y="2598"/>
                </a:lnTo>
                <a:lnTo>
                  <a:pt x="685" y="2568"/>
                </a:lnTo>
                <a:lnTo>
                  <a:pt x="663" y="2536"/>
                </a:lnTo>
                <a:lnTo>
                  <a:pt x="645" y="2500"/>
                </a:lnTo>
                <a:lnTo>
                  <a:pt x="632" y="2462"/>
                </a:lnTo>
                <a:lnTo>
                  <a:pt x="623" y="2421"/>
                </a:lnTo>
                <a:lnTo>
                  <a:pt x="621" y="2379"/>
                </a:lnTo>
                <a:lnTo>
                  <a:pt x="623" y="2337"/>
                </a:lnTo>
                <a:lnTo>
                  <a:pt x="632" y="2297"/>
                </a:lnTo>
                <a:lnTo>
                  <a:pt x="645" y="2258"/>
                </a:lnTo>
                <a:lnTo>
                  <a:pt x="663" y="2222"/>
                </a:lnTo>
                <a:lnTo>
                  <a:pt x="685" y="2190"/>
                </a:lnTo>
                <a:lnTo>
                  <a:pt x="711" y="2160"/>
                </a:lnTo>
                <a:lnTo>
                  <a:pt x="741" y="2134"/>
                </a:lnTo>
                <a:lnTo>
                  <a:pt x="773" y="2111"/>
                </a:lnTo>
                <a:lnTo>
                  <a:pt x="810" y="2093"/>
                </a:lnTo>
                <a:lnTo>
                  <a:pt x="848" y="2080"/>
                </a:lnTo>
                <a:lnTo>
                  <a:pt x="888" y="2072"/>
                </a:lnTo>
                <a:lnTo>
                  <a:pt x="930" y="2069"/>
                </a:lnTo>
                <a:lnTo>
                  <a:pt x="970" y="2071"/>
                </a:lnTo>
                <a:lnTo>
                  <a:pt x="1008" y="2079"/>
                </a:lnTo>
                <a:lnTo>
                  <a:pt x="1044" y="2090"/>
                </a:lnTo>
                <a:lnTo>
                  <a:pt x="1078" y="2106"/>
                </a:lnTo>
                <a:lnTo>
                  <a:pt x="1109" y="2126"/>
                </a:lnTo>
                <a:lnTo>
                  <a:pt x="1505" y="1731"/>
                </a:lnTo>
                <a:lnTo>
                  <a:pt x="1486" y="1699"/>
                </a:lnTo>
                <a:lnTo>
                  <a:pt x="1469" y="1666"/>
                </a:lnTo>
                <a:lnTo>
                  <a:pt x="1457" y="1629"/>
                </a:lnTo>
                <a:lnTo>
                  <a:pt x="1449" y="1591"/>
                </a:lnTo>
                <a:lnTo>
                  <a:pt x="1447" y="1552"/>
                </a:lnTo>
                <a:lnTo>
                  <a:pt x="1450" y="1510"/>
                </a:lnTo>
                <a:lnTo>
                  <a:pt x="1458" y="1469"/>
                </a:lnTo>
                <a:lnTo>
                  <a:pt x="1471" y="1431"/>
                </a:lnTo>
                <a:lnTo>
                  <a:pt x="1490" y="1395"/>
                </a:lnTo>
                <a:lnTo>
                  <a:pt x="1512" y="1362"/>
                </a:lnTo>
                <a:lnTo>
                  <a:pt x="1538" y="1332"/>
                </a:lnTo>
                <a:lnTo>
                  <a:pt x="1568" y="1306"/>
                </a:lnTo>
                <a:lnTo>
                  <a:pt x="1601" y="1284"/>
                </a:lnTo>
                <a:lnTo>
                  <a:pt x="1636" y="1266"/>
                </a:lnTo>
                <a:lnTo>
                  <a:pt x="1675" y="1253"/>
                </a:lnTo>
                <a:lnTo>
                  <a:pt x="1715" y="1244"/>
                </a:lnTo>
                <a:lnTo>
                  <a:pt x="1757" y="1242"/>
                </a:lnTo>
                <a:lnTo>
                  <a:pt x="1799" y="1244"/>
                </a:lnTo>
                <a:lnTo>
                  <a:pt x="1840" y="1253"/>
                </a:lnTo>
                <a:lnTo>
                  <a:pt x="1878" y="1266"/>
                </a:lnTo>
                <a:lnTo>
                  <a:pt x="1914" y="1284"/>
                </a:lnTo>
                <a:lnTo>
                  <a:pt x="1947" y="1306"/>
                </a:lnTo>
                <a:lnTo>
                  <a:pt x="1976" y="1332"/>
                </a:lnTo>
                <a:lnTo>
                  <a:pt x="2002" y="1362"/>
                </a:lnTo>
                <a:lnTo>
                  <a:pt x="2025" y="1395"/>
                </a:lnTo>
                <a:lnTo>
                  <a:pt x="2043" y="1431"/>
                </a:lnTo>
                <a:lnTo>
                  <a:pt x="2056" y="1469"/>
                </a:lnTo>
                <a:lnTo>
                  <a:pt x="2065" y="1510"/>
                </a:lnTo>
                <a:lnTo>
                  <a:pt x="2067" y="1552"/>
                </a:lnTo>
                <a:lnTo>
                  <a:pt x="2065" y="1588"/>
                </a:lnTo>
                <a:lnTo>
                  <a:pt x="2059" y="1623"/>
                </a:lnTo>
                <a:lnTo>
                  <a:pt x="2048" y="1656"/>
                </a:lnTo>
                <a:lnTo>
                  <a:pt x="2034" y="1689"/>
                </a:lnTo>
                <a:lnTo>
                  <a:pt x="2380" y="1940"/>
                </a:lnTo>
                <a:lnTo>
                  <a:pt x="2409" y="1918"/>
                </a:lnTo>
                <a:lnTo>
                  <a:pt x="2440" y="1899"/>
                </a:lnTo>
                <a:lnTo>
                  <a:pt x="2473" y="1883"/>
                </a:lnTo>
                <a:lnTo>
                  <a:pt x="2508" y="1872"/>
                </a:lnTo>
                <a:lnTo>
                  <a:pt x="2546" y="1865"/>
                </a:lnTo>
                <a:lnTo>
                  <a:pt x="2584" y="1862"/>
                </a:lnTo>
                <a:lnTo>
                  <a:pt x="2609" y="1864"/>
                </a:lnTo>
                <a:lnTo>
                  <a:pt x="2633" y="1867"/>
                </a:lnTo>
                <a:lnTo>
                  <a:pt x="2943" y="628"/>
                </a:lnTo>
                <a:lnTo>
                  <a:pt x="2743" y="578"/>
                </a:lnTo>
                <a:lnTo>
                  <a:pt x="3101" y="207"/>
                </a:lnTo>
                <a:close/>
                <a:moveTo>
                  <a:pt x="0" y="0"/>
                </a:moveTo>
                <a:lnTo>
                  <a:pt x="413" y="0"/>
                </a:lnTo>
                <a:lnTo>
                  <a:pt x="413" y="207"/>
                </a:lnTo>
                <a:lnTo>
                  <a:pt x="207" y="207"/>
                </a:lnTo>
                <a:lnTo>
                  <a:pt x="207" y="621"/>
                </a:lnTo>
                <a:lnTo>
                  <a:pt x="413" y="621"/>
                </a:lnTo>
                <a:lnTo>
                  <a:pt x="413" y="827"/>
                </a:lnTo>
                <a:lnTo>
                  <a:pt x="207" y="827"/>
                </a:lnTo>
                <a:lnTo>
                  <a:pt x="207" y="1242"/>
                </a:lnTo>
                <a:lnTo>
                  <a:pt x="413" y="1242"/>
                </a:lnTo>
                <a:lnTo>
                  <a:pt x="413" y="1448"/>
                </a:lnTo>
                <a:lnTo>
                  <a:pt x="207" y="1448"/>
                </a:lnTo>
                <a:lnTo>
                  <a:pt x="207" y="1862"/>
                </a:lnTo>
                <a:lnTo>
                  <a:pt x="413" y="1862"/>
                </a:lnTo>
                <a:lnTo>
                  <a:pt x="413" y="2069"/>
                </a:lnTo>
                <a:lnTo>
                  <a:pt x="207" y="2069"/>
                </a:lnTo>
                <a:lnTo>
                  <a:pt x="207" y="2483"/>
                </a:lnTo>
                <a:lnTo>
                  <a:pt x="413" y="2483"/>
                </a:lnTo>
                <a:lnTo>
                  <a:pt x="413" y="2689"/>
                </a:lnTo>
                <a:lnTo>
                  <a:pt x="207" y="2689"/>
                </a:lnTo>
                <a:lnTo>
                  <a:pt x="207" y="3103"/>
                </a:lnTo>
                <a:lnTo>
                  <a:pt x="3308" y="3103"/>
                </a:lnTo>
                <a:lnTo>
                  <a:pt x="3308" y="3310"/>
                </a:lnTo>
                <a:lnTo>
                  <a:pt x="0" y="331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8" name="Freeform 82"/>
          <p:cNvSpPr>
            <a:spLocks noEditPoints="1"/>
          </p:cNvSpPr>
          <p:nvPr/>
        </p:nvSpPr>
        <p:spPr bwMode="auto">
          <a:xfrm>
            <a:off x="1941250" y="978881"/>
            <a:ext cx="549532" cy="439772"/>
          </a:xfrm>
          <a:custGeom>
            <a:avLst/>
            <a:gdLst>
              <a:gd name="T0" fmla="*/ 2213 w 3755"/>
              <a:gd name="T1" fmla="*/ 1120 h 3004"/>
              <a:gd name="T2" fmla="*/ 1967 w 3755"/>
              <a:gd name="T3" fmla="*/ 1304 h 3004"/>
              <a:gd name="T4" fmla="*/ 1833 w 3755"/>
              <a:gd name="T5" fmla="*/ 1584 h 3004"/>
              <a:gd name="T6" fmla="*/ 1849 w 3755"/>
              <a:gd name="T7" fmla="*/ 1905 h 3004"/>
              <a:gd name="T8" fmla="*/ 2008 w 3755"/>
              <a:gd name="T9" fmla="*/ 2169 h 3004"/>
              <a:gd name="T10" fmla="*/ 2272 w 3755"/>
              <a:gd name="T11" fmla="*/ 2329 h 3004"/>
              <a:gd name="T12" fmla="*/ 2593 w 3755"/>
              <a:gd name="T13" fmla="*/ 2344 h 3004"/>
              <a:gd name="T14" fmla="*/ 2873 w 3755"/>
              <a:gd name="T15" fmla="*/ 2211 h 3004"/>
              <a:gd name="T16" fmla="*/ 3057 w 3755"/>
              <a:gd name="T17" fmla="*/ 1964 h 3004"/>
              <a:gd name="T18" fmla="*/ 3105 w 3755"/>
              <a:gd name="T19" fmla="*/ 1648 h 3004"/>
              <a:gd name="T20" fmla="*/ 2998 w 3755"/>
              <a:gd name="T21" fmla="*/ 1354 h 3004"/>
              <a:gd name="T22" fmla="*/ 2771 w 3755"/>
              <a:gd name="T23" fmla="*/ 1147 h 3004"/>
              <a:gd name="T24" fmla="*/ 2465 w 3755"/>
              <a:gd name="T25" fmla="*/ 1070 h 3004"/>
              <a:gd name="T26" fmla="*/ 2774 w 3755"/>
              <a:gd name="T27" fmla="*/ 829 h 3004"/>
              <a:gd name="T28" fmla="*/ 3098 w 3755"/>
              <a:gd name="T29" fmla="*/ 1025 h 3004"/>
              <a:gd name="T30" fmla="*/ 3319 w 3755"/>
              <a:gd name="T31" fmla="*/ 1331 h 3004"/>
              <a:gd name="T32" fmla="*/ 3401 w 3755"/>
              <a:gd name="T33" fmla="*/ 1714 h 3004"/>
              <a:gd name="T34" fmla="*/ 3324 w 3755"/>
              <a:gd name="T35" fmla="*/ 2084 h 3004"/>
              <a:gd name="T36" fmla="*/ 3733 w 3755"/>
              <a:gd name="T37" fmla="*/ 2708 h 3004"/>
              <a:gd name="T38" fmla="*/ 3746 w 3755"/>
              <a:gd name="T39" fmla="*/ 2862 h 3004"/>
              <a:gd name="T40" fmla="*/ 3641 w 3755"/>
              <a:gd name="T41" fmla="*/ 2983 h 3004"/>
              <a:gd name="T42" fmla="*/ 3488 w 3755"/>
              <a:gd name="T43" fmla="*/ 2995 h 3004"/>
              <a:gd name="T44" fmla="*/ 2902 w 3755"/>
              <a:gd name="T45" fmla="*/ 2541 h 3004"/>
              <a:gd name="T46" fmla="*/ 2542 w 3755"/>
              <a:gd name="T47" fmla="*/ 2647 h 3004"/>
              <a:gd name="T48" fmla="*/ 2154 w 3755"/>
              <a:gd name="T49" fmla="*/ 2598 h 3004"/>
              <a:gd name="T50" fmla="*/ 1830 w 3755"/>
              <a:gd name="T51" fmla="*/ 2402 h 3004"/>
              <a:gd name="T52" fmla="*/ 1609 w 3755"/>
              <a:gd name="T53" fmla="*/ 2096 h 3004"/>
              <a:gd name="T54" fmla="*/ 1527 w 3755"/>
              <a:gd name="T55" fmla="*/ 1714 h 3004"/>
              <a:gd name="T56" fmla="*/ 1609 w 3755"/>
              <a:gd name="T57" fmla="*/ 1331 h 3004"/>
              <a:gd name="T58" fmla="*/ 1830 w 3755"/>
              <a:gd name="T59" fmla="*/ 1025 h 3004"/>
              <a:gd name="T60" fmla="*/ 2154 w 3755"/>
              <a:gd name="T61" fmla="*/ 829 h 3004"/>
              <a:gd name="T62" fmla="*/ 1251 w 3755"/>
              <a:gd name="T63" fmla="*/ 1 h 3004"/>
              <a:gd name="T64" fmla="*/ 1379 w 3755"/>
              <a:gd name="T65" fmla="*/ 37 h 3004"/>
              <a:gd name="T66" fmla="*/ 1360 w 3755"/>
              <a:gd name="T67" fmla="*/ 2130 h 3004"/>
              <a:gd name="T68" fmla="*/ 1219 w 3755"/>
              <a:gd name="T69" fmla="*/ 2130 h 3004"/>
              <a:gd name="T70" fmla="*/ 1199 w 3755"/>
              <a:gd name="T71" fmla="*/ 37 h 3004"/>
              <a:gd name="T72" fmla="*/ 587 w 3755"/>
              <a:gd name="T73" fmla="*/ 1 h 3004"/>
              <a:gd name="T74" fmla="*/ 899 w 3755"/>
              <a:gd name="T75" fmla="*/ 37 h 3004"/>
              <a:gd name="T76" fmla="*/ 881 w 3755"/>
              <a:gd name="T77" fmla="*/ 2130 h 3004"/>
              <a:gd name="T78" fmla="*/ 555 w 3755"/>
              <a:gd name="T79" fmla="*/ 2130 h 3004"/>
              <a:gd name="T80" fmla="*/ 536 w 3755"/>
              <a:gd name="T81" fmla="*/ 37 h 3004"/>
              <a:gd name="T82" fmla="*/ 53 w 3755"/>
              <a:gd name="T83" fmla="*/ 1 h 3004"/>
              <a:gd name="T84" fmla="*/ 258 w 3755"/>
              <a:gd name="T85" fmla="*/ 37 h 3004"/>
              <a:gd name="T86" fmla="*/ 239 w 3755"/>
              <a:gd name="T87" fmla="*/ 2130 h 3004"/>
              <a:gd name="T88" fmla="*/ 22 w 3755"/>
              <a:gd name="T89" fmla="*/ 2130 h 3004"/>
              <a:gd name="T90" fmla="*/ 2 w 3755"/>
              <a:gd name="T91" fmla="*/ 37 h 3004"/>
              <a:gd name="T92" fmla="*/ 2879 w 3755"/>
              <a:gd name="T93" fmla="*/ 0 h 3004"/>
              <a:gd name="T94" fmla="*/ 3101 w 3755"/>
              <a:gd name="T95" fmla="*/ 37 h 3004"/>
              <a:gd name="T96" fmla="*/ 2899 w 3755"/>
              <a:gd name="T97" fmla="*/ 753 h 3004"/>
              <a:gd name="T98" fmla="*/ 2847 w 3755"/>
              <a:gd name="T99" fmla="*/ 11 h 3004"/>
              <a:gd name="T100" fmla="*/ 2675 w 3755"/>
              <a:gd name="T101" fmla="*/ 3 h 3004"/>
              <a:gd name="T102" fmla="*/ 2712 w 3755"/>
              <a:gd name="T103" fmla="*/ 689 h 3004"/>
              <a:gd name="T104" fmla="*/ 2581 w 3755"/>
              <a:gd name="T105" fmla="*/ 23 h 3004"/>
              <a:gd name="T106" fmla="*/ 2358 w 3755"/>
              <a:gd name="T107" fmla="*/ 0 h 3004"/>
              <a:gd name="T108" fmla="*/ 2411 w 3755"/>
              <a:gd name="T109" fmla="*/ 53 h 3004"/>
              <a:gd name="T110" fmla="*/ 2306 w 3755"/>
              <a:gd name="T111" fmla="*/ 37 h 3004"/>
              <a:gd name="T112" fmla="*/ 1653 w 3755"/>
              <a:gd name="T113" fmla="*/ 0 h 3004"/>
              <a:gd name="T114" fmla="*/ 2029 w 3755"/>
              <a:gd name="T115" fmla="*/ 37 h 3004"/>
              <a:gd name="T116" fmla="*/ 1822 w 3755"/>
              <a:gd name="T117" fmla="*/ 878 h 3004"/>
              <a:gd name="T118" fmla="*/ 1600 w 3755"/>
              <a:gd name="T119" fmla="*/ 53 h 3004"/>
              <a:gd name="T120" fmla="*/ 1653 w 3755"/>
              <a:gd name="T121" fmla="*/ 0 h 3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5" h="3004">
                <a:moveTo>
                  <a:pt x="2465" y="1070"/>
                </a:moveTo>
                <a:lnTo>
                  <a:pt x="2399" y="1073"/>
                </a:lnTo>
                <a:lnTo>
                  <a:pt x="2335" y="1082"/>
                </a:lnTo>
                <a:lnTo>
                  <a:pt x="2272" y="1098"/>
                </a:lnTo>
                <a:lnTo>
                  <a:pt x="2213" y="1120"/>
                </a:lnTo>
                <a:lnTo>
                  <a:pt x="2157" y="1147"/>
                </a:lnTo>
                <a:lnTo>
                  <a:pt x="2104" y="1180"/>
                </a:lnTo>
                <a:lnTo>
                  <a:pt x="2055" y="1216"/>
                </a:lnTo>
                <a:lnTo>
                  <a:pt x="2008" y="1258"/>
                </a:lnTo>
                <a:lnTo>
                  <a:pt x="1967" y="1304"/>
                </a:lnTo>
                <a:lnTo>
                  <a:pt x="1930" y="1354"/>
                </a:lnTo>
                <a:lnTo>
                  <a:pt x="1898" y="1406"/>
                </a:lnTo>
                <a:lnTo>
                  <a:pt x="1871" y="1463"/>
                </a:lnTo>
                <a:lnTo>
                  <a:pt x="1849" y="1523"/>
                </a:lnTo>
                <a:lnTo>
                  <a:pt x="1833" y="1584"/>
                </a:lnTo>
                <a:lnTo>
                  <a:pt x="1823" y="1648"/>
                </a:lnTo>
                <a:lnTo>
                  <a:pt x="1819" y="1714"/>
                </a:lnTo>
                <a:lnTo>
                  <a:pt x="1823" y="1780"/>
                </a:lnTo>
                <a:lnTo>
                  <a:pt x="1833" y="1843"/>
                </a:lnTo>
                <a:lnTo>
                  <a:pt x="1849" y="1905"/>
                </a:lnTo>
                <a:lnTo>
                  <a:pt x="1871" y="1964"/>
                </a:lnTo>
                <a:lnTo>
                  <a:pt x="1898" y="2021"/>
                </a:lnTo>
                <a:lnTo>
                  <a:pt x="1930" y="2073"/>
                </a:lnTo>
                <a:lnTo>
                  <a:pt x="1967" y="2123"/>
                </a:lnTo>
                <a:lnTo>
                  <a:pt x="2008" y="2169"/>
                </a:lnTo>
                <a:lnTo>
                  <a:pt x="2055" y="2211"/>
                </a:lnTo>
                <a:lnTo>
                  <a:pt x="2104" y="2247"/>
                </a:lnTo>
                <a:lnTo>
                  <a:pt x="2157" y="2280"/>
                </a:lnTo>
                <a:lnTo>
                  <a:pt x="2213" y="2307"/>
                </a:lnTo>
                <a:lnTo>
                  <a:pt x="2272" y="2329"/>
                </a:lnTo>
                <a:lnTo>
                  <a:pt x="2335" y="2344"/>
                </a:lnTo>
                <a:lnTo>
                  <a:pt x="2399" y="2354"/>
                </a:lnTo>
                <a:lnTo>
                  <a:pt x="2465" y="2358"/>
                </a:lnTo>
                <a:lnTo>
                  <a:pt x="2530" y="2354"/>
                </a:lnTo>
                <a:lnTo>
                  <a:pt x="2593" y="2344"/>
                </a:lnTo>
                <a:lnTo>
                  <a:pt x="2656" y="2329"/>
                </a:lnTo>
                <a:lnTo>
                  <a:pt x="2715" y="2307"/>
                </a:lnTo>
                <a:lnTo>
                  <a:pt x="2771" y="2280"/>
                </a:lnTo>
                <a:lnTo>
                  <a:pt x="2824" y="2247"/>
                </a:lnTo>
                <a:lnTo>
                  <a:pt x="2873" y="2211"/>
                </a:lnTo>
                <a:lnTo>
                  <a:pt x="2920" y="2169"/>
                </a:lnTo>
                <a:lnTo>
                  <a:pt x="2961" y="2123"/>
                </a:lnTo>
                <a:lnTo>
                  <a:pt x="2998" y="2073"/>
                </a:lnTo>
                <a:lnTo>
                  <a:pt x="3030" y="2021"/>
                </a:lnTo>
                <a:lnTo>
                  <a:pt x="3057" y="1964"/>
                </a:lnTo>
                <a:lnTo>
                  <a:pt x="3079" y="1905"/>
                </a:lnTo>
                <a:lnTo>
                  <a:pt x="3095" y="1843"/>
                </a:lnTo>
                <a:lnTo>
                  <a:pt x="3105" y="1780"/>
                </a:lnTo>
                <a:lnTo>
                  <a:pt x="3109" y="1714"/>
                </a:lnTo>
                <a:lnTo>
                  <a:pt x="3105" y="1648"/>
                </a:lnTo>
                <a:lnTo>
                  <a:pt x="3095" y="1584"/>
                </a:lnTo>
                <a:lnTo>
                  <a:pt x="3079" y="1523"/>
                </a:lnTo>
                <a:lnTo>
                  <a:pt x="3057" y="1463"/>
                </a:lnTo>
                <a:lnTo>
                  <a:pt x="3030" y="1406"/>
                </a:lnTo>
                <a:lnTo>
                  <a:pt x="2998" y="1354"/>
                </a:lnTo>
                <a:lnTo>
                  <a:pt x="2961" y="1304"/>
                </a:lnTo>
                <a:lnTo>
                  <a:pt x="2920" y="1258"/>
                </a:lnTo>
                <a:lnTo>
                  <a:pt x="2873" y="1216"/>
                </a:lnTo>
                <a:lnTo>
                  <a:pt x="2824" y="1180"/>
                </a:lnTo>
                <a:lnTo>
                  <a:pt x="2771" y="1147"/>
                </a:lnTo>
                <a:lnTo>
                  <a:pt x="2715" y="1120"/>
                </a:lnTo>
                <a:lnTo>
                  <a:pt x="2656" y="1098"/>
                </a:lnTo>
                <a:lnTo>
                  <a:pt x="2593" y="1082"/>
                </a:lnTo>
                <a:lnTo>
                  <a:pt x="2530" y="1073"/>
                </a:lnTo>
                <a:lnTo>
                  <a:pt x="2465" y="1070"/>
                </a:lnTo>
                <a:close/>
                <a:moveTo>
                  <a:pt x="2465" y="777"/>
                </a:moveTo>
                <a:lnTo>
                  <a:pt x="2544" y="781"/>
                </a:lnTo>
                <a:lnTo>
                  <a:pt x="2624" y="790"/>
                </a:lnTo>
                <a:lnTo>
                  <a:pt x="2700" y="807"/>
                </a:lnTo>
                <a:lnTo>
                  <a:pt x="2774" y="829"/>
                </a:lnTo>
                <a:lnTo>
                  <a:pt x="2846" y="858"/>
                </a:lnTo>
                <a:lnTo>
                  <a:pt x="2914" y="892"/>
                </a:lnTo>
                <a:lnTo>
                  <a:pt x="2980" y="932"/>
                </a:lnTo>
                <a:lnTo>
                  <a:pt x="3042" y="976"/>
                </a:lnTo>
                <a:lnTo>
                  <a:pt x="3098" y="1025"/>
                </a:lnTo>
                <a:lnTo>
                  <a:pt x="3153" y="1079"/>
                </a:lnTo>
                <a:lnTo>
                  <a:pt x="3202" y="1137"/>
                </a:lnTo>
                <a:lnTo>
                  <a:pt x="3246" y="1198"/>
                </a:lnTo>
                <a:lnTo>
                  <a:pt x="3285" y="1263"/>
                </a:lnTo>
                <a:lnTo>
                  <a:pt x="3319" y="1331"/>
                </a:lnTo>
                <a:lnTo>
                  <a:pt x="3348" y="1403"/>
                </a:lnTo>
                <a:lnTo>
                  <a:pt x="3370" y="1477"/>
                </a:lnTo>
                <a:lnTo>
                  <a:pt x="3387" y="1554"/>
                </a:lnTo>
                <a:lnTo>
                  <a:pt x="3398" y="1633"/>
                </a:lnTo>
                <a:lnTo>
                  <a:pt x="3401" y="1714"/>
                </a:lnTo>
                <a:lnTo>
                  <a:pt x="3398" y="1792"/>
                </a:lnTo>
                <a:lnTo>
                  <a:pt x="3389" y="1868"/>
                </a:lnTo>
                <a:lnTo>
                  <a:pt x="3373" y="1942"/>
                </a:lnTo>
                <a:lnTo>
                  <a:pt x="3351" y="2014"/>
                </a:lnTo>
                <a:lnTo>
                  <a:pt x="3324" y="2084"/>
                </a:lnTo>
                <a:lnTo>
                  <a:pt x="3292" y="2151"/>
                </a:lnTo>
                <a:lnTo>
                  <a:pt x="3254" y="2214"/>
                </a:lnTo>
                <a:lnTo>
                  <a:pt x="3695" y="2655"/>
                </a:lnTo>
                <a:lnTo>
                  <a:pt x="3716" y="2680"/>
                </a:lnTo>
                <a:lnTo>
                  <a:pt x="3733" y="2708"/>
                </a:lnTo>
                <a:lnTo>
                  <a:pt x="3746" y="2738"/>
                </a:lnTo>
                <a:lnTo>
                  <a:pt x="3753" y="2769"/>
                </a:lnTo>
                <a:lnTo>
                  <a:pt x="3755" y="2799"/>
                </a:lnTo>
                <a:lnTo>
                  <a:pt x="3753" y="2831"/>
                </a:lnTo>
                <a:lnTo>
                  <a:pt x="3746" y="2862"/>
                </a:lnTo>
                <a:lnTo>
                  <a:pt x="3733" y="2892"/>
                </a:lnTo>
                <a:lnTo>
                  <a:pt x="3716" y="2919"/>
                </a:lnTo>
                <a:lnTo>
                  <a:pt x="3695" y="2945"/>
                </a:lnTo>
                <a:lnTo>
                  <a:pt x="3670" y="2967"/>
                </a:lnTo>
                <a:lnTo>
                  <a:pt x="3641" y="2983"/>
                </a:lnTo>
                <a:lnTo>
                  <a:pt x="3612" y="2995"/>
                </a:lnTo>
                <a:lnTo>
                  <a:pt x="3581" y="3002"/>
                </a:lnTo>
                <a:lnTo>
                  <a:pt x="3550" y="3004"/>
                </a:lnTo>
                <a:lnTo>
                  <a:pt x="3518" y="3002"/>
                </a:lnTo>
                <a:lnTo>
                  <a:pt x="3488" y="2995"/>
                </a:lnTo>
                <a:lnTo>
                  <a:pt x="3458" y="2983"/>
                </a:lnTo>
                <a:lnTo>
                  <a:pt x="3431" y="2967"/>
                </a:lnTo>
                <a:lnTo>
                  <a:pt x="3406" y="2945"/>
                </a:lnTo>
                <a:lnTo>
                  <a:pt x="2965" y="2505"/>
                </a:lnTo>
                <a:lnTo>
                  <a:pt x="2902" y="2541"/>
                </a:lnTo>
                <a:lnTo>
                  <a:pt x="2834" y="2574"/>
                </a:lnTo>
                <a:lnTo>
                  <a:pt x="2765" y="2600"/>
                </a:lnTo>
                <a:lnTo>
                  <a:pt x="2693" y="2622"/>
                </a:lnTo>
                <a:lnTo>
                  <a:pt x="2618" y="2638"/>
                </a:lnTo>
                <a:lnTo>
                  <a:pt x="2542" y="2647"/>
                </a:lnTo>
                <a:lnTo>
                  <a:pt x="2465" y="2650"/>
                </a:lnTo>
                <a:lnTo>
                  <a:pt x="2384" y="2647"/>
                </a:lnTo>
                <a:lnTo>
                  <a:pt x="2304" y="2637"/>
                </a:lnTo>
                <a:lnTo>
                  <a:pt x="2228" y="2621"/>
                </a:lnTo>
                <a:lnTo>
                  <a:pt x="2154" y="2598"/>
                </a:lnTo>
                <a:lnTo>
                  <a:pt x="2082" y="2569"/>
                </a:lnTo>
                <a:lnTo>
                  <a:pt x="2014" y="2535"/>
                </a:lnTo>
                <a:lnTo>
                  <a:pt x="1948" y="2495"/>
                </a:lnTo>
                <a:lnTo>
                  <a:pt x="1887" y="2451"/>
                </a:lnTo>
                <a:lnTo>
                  <a:pt x="1830" y="2402"/>
                </a:lnTo>
                <a:lnTo>
                  <a:pt x="1775" y="2349"/>
                </a:lnTo>
                <a:lnTo>
                  <a:pt x="1726" y="2291"/>
                </a:lnTo>
                <a:lnTo>
                  <a:pt x="1682" y="2229"/>
                </a:lnTo>
                <a:lnTo>
                  <a:pt x="1643" y="2164"/>
                </a:lnTo>
                <a:lnTo>
                  <a:pt x="1609" y="2096"/>
                </a:lnTo>
                <a:lnTo>
                  <a:pt x="1581" y="2024"/>
                </a:lnTo>
                <a:lnTo>
                  <a:pt x="1558" y="1950"/>
                </a:lnTo>
                <a:lnTo>
                  <a:pt x="1541" y="1873"/>
                </a:lnTo>
                <a:lnTo>
                  <a:pt x="1530" y="1794"/>
                </a:lnTo>
                <a:lnTo>
                  <a:pt x="1527" y="1714"/>
                </a:lnTo>
                <a:lnTo>
                  <a:pt x="1530" y="1633"/>
                </a:lnTo>
                <a:lnTo>
                  <a:pt x="1541" y="1554"/>
                </a:lnTo>
                <a:lnTo>
                  <a:pt x="1558" y="1477"/>
                </a:lnTo>
                <a:lnTo>
                  <a:pt x="1581" y="1403"/>
                </a:lnTo>
                <a:lnTo>
                  <a:pt x="1609" y="1331"/>
                </a:lnTo>
                <a:lnTo>
                  <a:pt x="1643" y="1263"/>
                </a:lnTo>
                <a:lnTo>
                  <a:pt x="1682" y="1198"/>
                </a:lnTo>
                <a:lnTo>
                  <a:pt x="1726" y="1137"/>
                </a:lnTo>
                <a:lnTo>
                  <a:pt x="1775" y="1079"/>
                </a:lnTo>
                <a:lnTo>
                  <a:pt x="1830" y="1025"/>
                </a:lnTo>
                <a:lnTo>
                  <a:pt x="1887" y="976"/>
                </a:lnTo>
                <a:lnTo>
                  <a:pt x="1948" y="932"/>
                </a:lnTo>
                <a:lnTo>
                  <a:pt x="2014" y="892"/>
                </a:lnTo>
                <a:lnTo>
                  <a:pt x="2082" y="858"/>
                </a:lnTo>
                <a:lnTo>
                  <a:pt x="2154" y="829"/>
                </a:lnTo>
                <a:lnTo>
                  <a:pt x="2228" y="807"/>
                </a:lnTo>
                <a:lnTo>
                  <a:pt x="2304" y="790"/>
                </a:lnTo>
                <a:lnTo>
                  <a:pt x="2384" y="781"/>
                </a:lnTo>
                <a:lnTo>
                  <a:pt x="2465" y="777"/>
                </a:lnTo>
                <a:close/>
                <a:moveTo>
                  <a:pt x="1251" y="1"/>
                </a:moveTo>
                <a:lnTo>
                  <a:pt x="1328" y="1"/>
                </a:lnTo>
                <a:lnTo>
                  <a:pt x="1345" y="3"/>
                </a:lnTo>
                <a:lnTo>
                  <a:pt x="1360" y="11"/>
                </a:lnTo>
                <a:lnTo>
                  <a:pt x="1371" y="23"/>
                </a:lnTo>
                <a:lnTo>
                  <a:pt x="1379" y="37"/>
                </a:lnTo>
                <a:lnTo>
                  <a:pt x="1381" y="53"/>
                </a:lnTo>
                <a:lnTo>
                  <a:pt x="1381" y="2088"/>
                </a:lnTo>
                <a:lnTo>
                  <a:pt x="1379" y="2104"/>
                </a:lnTo>
                <a:lnTo>
                  <a:pt x="1371" y="2119"/>
                </a:lnTo>
                <a:lnTo>
                  <a:pt x="1360" y="2130"/>
                </a:lnTo>
                <a:lnTo>
                  <a:pt x="1345" y="2138"/>
                </a:lnTo>
                <a:lnTo>
                  <a:pt x="1328" y="2140"/>
                </a:lnTo>
                <a:lnTo>
                  <a:pt x="1251" y="2140"/>
                </a:lnTo>
                <a:lnTo>
                  <a:pt x="1233" y="2138"/>
                </a:lnTo>
                <a:lnTo>
                  <a:pt x="1219" y="2130"/>
                </a:lnTo>
                <a:lnTo>
                  <a:pt x="1207" y="2119"/>
                </a:lnTo>
                <a:lnTo>
                  <a:pt x="1199" y="2104"/>
                </a:lnTo>
                <a:lnTo>
                  <a:pt x="1197" y="2088"/>
                </a:lnTo>
                <a:lnTo>
                  <a:pt x="1197" y="53"/>
                </a:lnTo>
                <a:lnTo>
                  <a:pt x="1199" y="37"/>
                </a:lnTo>
                <a:lnTo>
                  <a:pt x="1207" y="23"/>
                </a:lnTo>
                <a:lnTo>
                  <a:pt x="1219" y="11"/>
                </a:lnTo>
                <a:lnTo>
                  <a:pt x="1233" y="3"/>
                </a:lnTo>
                <a:lnTo>
                  <a:pt x="1251" y="1"/>
                </a:lnTo>
                <a:close/>
                <a:moveTo>
                  <a:pt x="587" y="1"/>
                </a:moveTo>
                <a:lnTo>
                  <a:pt x="849" y="1"/>
                </a:lnTo>
                <a:lnTo>
                  <a:pt x="866" y="3"/>
                </a:lnTo>
                <a:lnTo>
                  <a:pt x="881" y="11"/>
                </a:lnTo>
                <a:lnTo>
                  <a:pt x="892" y="23"/>
                </a:lnTo>
                <a:lnTo>
                  <a:pt x="899" y="37"/>
                </a:lnTo>
                <a:lnTo>
                  <a:pt x="902" y="53"/>
                </a:lnTo>
                <a:lnTo>
                  <a:pt x="902" y="2088"/>
                </a:lnTo>
                <a:lnTo>
                  <a:pt x="899" y="2104"/>
                </a:lnTo>
                <a:lnTo>
                  <a:pt x="892" y="2119"/>
                </a:lnTo>
                <a:lnTo>
                  <a:pt x="881" y="2130"/>
                </a:lnTo>
                <a:lnTo>
                  <a:pt x="866" y="2138"/>
                </a:lnTo>
                <a:lnTo>
                  <a:pt x="849" y="2140"/>
                </a:lnTo>
                <a:lnTo>
                  <a:pt x="587" y="2140"/>
                </a:lnTo>
                <a:lnTo>
                  <a:pt x="570" y="2138"/>
                </a:lnTo>
                <a:lnTo>
                  <a:pt x="555" y="2130"/>
                </a:lnTo>
                <a:lnTo>
                  <a:pt x="544" y="2119"/>
                </a:lnTo>
                <a:lnTo>
                  <a:pt x="536" y="2104"/>
                </a:lnTo>
                <a:lnTo>
                  <a:pt x="534" y="2088"/>
                </a:lnTo>
                <a:lnTo>
                  <a:pt x="534" y="53"/>
                </a:lnTo>
                <a:lnTo>
                  <a:pt x="536" y="37"/>
                </a:lnTo>
                <a:lnTo>
                  <a:pt x="544" y="23"/>
                </a:lnTo>
                <a:lnTo>
                  <a:pt x="555" y="11"/>
                </a:lnTo>
                <a:lnTo>
                  <a:pt x="570" y="3"/>
                </a:lnTo>
                <a:lnTo>
                  <a:pt x="587" y="1"/>
                </a:lnTo>
                <a:close/>
                <a:moveTo>
                  <a:pt x="53" y="1"/>
                </a:moveTo>
                <a:lnTo>
                  <a:pt x="208" y="1"/>
                </a:lnTo>
                <a:lnTo>
                  <a:pt x="224" y="3"/>
                </a:lnTo>
                <a:lnTo>
                  <a:pt x="239" y="11"/>
                </a:lnTo>
                <a:lnTo>
                  <a:pt x="250" y="23"/>
                </a:lnTo>
                <a:lnTo>
                  <a:pt x="258" y="37"/>
                </a:lnTo>
                <a:lnTo>
                  <a:pt x="261" y="53"/>
                </a:lnTo>
                <a:lnTo>
                  <a:pt x="261" y="2088"/>
                </a:lnTo>
                <a:lnTo>
                  <a:pt x="258" y="2104"/>
                </a:lnTo>
                <a:lnTo>
                  <a:pt x="250" y="2119"/>
                </a:lnTo>
                <a:lnTo>
                  <a:pt x="239" y="2130"/>
                </a:lnTo>
                <a:lnTo>
                  <a:pt x="224" y="2138"/>
                </a:lnTo>
                <a:lnTo>
                  <a:pt x="208" y="2140"/>
                </a:lnTo>
                <a:lnTo>
                  <a:pt x="53" y="2140"/>
                </a:lnTo>
                <a:lnTo>
                  <a:pt x="36" y="2138"/>
                </a:lnTo>
                <a:lnTo>
                  <a:pt x="22" y="2130"/>
                </a:lnTo>
                <a:lnTo>
                  <a:pt x="10" y="2119"/>
                </a:lnTo>
                <a:lnTo>
                  <a:pt x="2" y="2104"/>
                </a:lnTo>
                <a:lnTo>
                  <a:pt x="0" y="2088"/>
                </a:lnTo>
                <a:lnTo>
                  <a:pt x="0" y="53"/>
                </a:lnTo>
                <a:lnTo>
                  <a:pt x="2" y="37"/>
                </a:lnTo>
                <a:lnTo>
                  <a:pt x="10" y="23"/>
                </a:lnTo>
                <a:lnTo>
                  <a:pt x="22" y="11"/>
                </a:lnTo>
                <a:lnTo>
                  <a:pt x="36" y="3"/>
                </a:lnTo>
                <a:lnTo>
                  <a:pt x="53" y="1"/>
                </a:lnTo>
                <a:close/>
                <a:moveTo>
                  <a:pt x="2879" y="0"/>
                </a:moveTo>
                <a:lnTo>
                  <a:pt x="3051" y="0"/>
                </a:lnTo>
                <a:lnTo>
                  <a:pt x="3068" y="3"/>
                </a:lnTo>
                <a:lnTo>
                  <a:pt x="3081" y="11"/>
                </a:lnTo>
                <a:lnTo>
                  <a:pt x="3094" y="23"/>
                </a:lnTo>
                <a:lnTo>
                  <a:pt x="3101" y="37"/>
                </a:lnTo>
                <a:lnTo>
                  <a:pt x="3104" y="53"/>
                </a:lnTo>
                <a:lnTo>
                  <a:pt x="3104" y="876"/>
                </a:lnTo>
                <a:lnTo>
                  <a:pt x="3039" y="831"/>
                </a:lnTo>
                <a:lnTo>
                  <a:pt x="2971" y="790"/>
                </a:lnTo>
                <a:lnTo>
                  <a:pt x="2899" y="753"/>
                </a:lnTo>
                <a:lnTo>
                  <a:pt x="2825" y="724"/>
                </a:lnTo>
                <a:lnTo>
                  <a:pt x="2825" y="53"/>
                </a:lnTo>
                <a:lnTo>
                  <a:pt x="2829" y="37"/>
                </a:lnTo>
                <a:lnTo>
                  <a:pt x="2836" y="23"/>
                </a:lnTo>
                <a:lnTo>
                  <a:pt x="2847" y="11"/>
                </a:lnTo>
                <a:lnTo>
                  <a:pt x="2862" y="3"/>
                </a:lnTo>
                <a:lnTo>
                  <a:pt x="2879" y="0"/>
                </a:lnTo>
                <a:close/>
                <a:moveTo>
                  <a:pt x="2624" y="0"/>
                </a:moveTo>
                <a:lnTo>
                  <a:pt x="2659" y="0"/>
                </a:lnTo>
                <a:lnTo>
                  <a:pt x="2675" y="3"/>
                </a:lnTo>
                <a:lnTo>
                  <a:pt x="2690" y="11"/>
                </a:lnTo>
                <a:lnTo>
                  <a:pt x="2701" y="23"/>
                </a:lnTo>
                <a:lnTo>
                  <a:pt x="2709" y="37"/>
                </a:lnTo>
                <a:lnTo>
                  <a:pt x="2712" y="53"/>
                </a:lnTo>
                <a:lnTo>
                  <a:pt x="2712" y="689"/>
                </a:lnTo>
                <a:lnTo>
                  <a:pt x="2642" y="675"/>
                </a:lnTo>
                <a:lnTo>
                  <a:pt x="2570" y="664"/>
                </a:lnTo>
                <a:lnTo>
                  <a:pt x="2570" y="53"/>
                </a:lnTo>
                <a:lnTo>
                  <a:pt x="2573" y="37"/>
                </a:lnTo>
                <a:lnTo>
                  <a:pt x="2581" y="23"/>
                </a:lnTo>
                <a:lnTo>
                  <a:pt x="2592" y="11"/>
                </a:lnTo>
                <a:lnTo>
                  <a:pt x="2607" y="3"/>
                </a:lnTo>
                <a:lnTo>
                  <a:pt x="2624" y="0"/>
                </a:lnTo>
                <a:close/>
                <a:moveTo>
                  <a:pt x="2357" y="0"/>
                </a:moveTo>
                <a:lnTo>
                  <a:pt x="2358" y="0"/>
                </a:lnTo>
                <a:lnTo>
                  <a:pt x="2375" y="3"/>
                </a:lnTo>
                <a:lnTo>
                  <a:pt x="2390" y="11"/>
                </a:lnTo>
                <a:lnTo>
                  <a:pt x="2401" y="23"/>
                </a:lnTo>
                <a:lnTo>
                  <a:pt x="2409" y="37"/>
                </a:lnTo>
                <a:lnTo>
                  <a:pt x="2411" y="53"/>
                </a:lnTo>
                <a:lnTo>
                  <a:pt x="2411" y="660"/>
                </a:lnTo>
                <a:lnTo>
                  <a:pt x="2357" y="664"/>
                </a:lnTo>
                <a:lnTo>
                  <a:pt x="2303" y="671"/>
                </a:lnTo>
                <a:lnTo>
                  <a:pt x="2303" y="53"/>
                </a:lnTo>
                <a:lnTo>
                  <a:pt x="2306" y="37"/>
                </a:lnTo>
                <a:lnTo>
                  <a:pt x="2313" y="23"/>
                </a:lnTo>
                <a:lnTo>
                  <a:pt x="2325" y="11"/>
                </a:lnTo>
                <a:lnTo>
                  <a:pt x="2339" y="3"/>
                </a:lnTo>
                <a:lnTo>
                  <a:pt x="2357" y="0"/>
                </a:lnTo>
                <a:close/>
                <a:moveTo>
                  <a:pt x="1653" y="0"/>
                </a:moveTo>
                <a:lnTo>
                  <a:pt x="1978" y="0"/>
                </a:lnTo>
                <a:lnTo>
                  <a:pt x="1995" y="3"/>
                </a:lnTo>
                <a:lnTo>
                  <a:pt x="2009" y="11"/>
                </a:lnTo>
                <a:lnTo>
                  <a:pt x="2021" y="23"/>
                </a:lnTo>
                <a:lnTo>
                  <a:pt x="2029" y="37"/>
                </a:lnTo>
                <a:lnTo>
                  <a:pt x="2031" y="53"/>
                </a:lnTo>
                <a:lnTo>
                  <a:pt x="2031" y="753"/>
                </a:lnTo>
                <a:lnTo>
                  <a:pt x="1958" y="790"/>
                </a:lnTo>
                <a:lnTo>
                  <a:pt x="1888" y="832"/>
                </a:lnTo>
                <a:lnTo>
                  <a:pt x="1822" y="878"/>
                </a:lnTo>
                <a:lnTo>
                  <a:pt x="1760" y="930"/>
                </a:lnTo>
                <a:lnTo>
                  <a:pt x="1702" y="987"/>
                </a:lnTo>
                <a:lnTo>
                  <a:pt x="1649" y="1047"/>
                </a:lnTo>
                <a:lnTo>
                  <a:pt x="1600" y="1112"/>
                </a:lnTo>
                <a:lnTo>
                  <a:pt x="1600" y="53"/>
                </a:lnTo>
                <a:lnTo>
                  <a:pt x="1603" y="37"/>
                </a:lnTo>
                <a:lnTo>
                  <a:pt x="1610" y="23"/>
                </a:lnTo>
                <a:lnTo>
                  <a:pt x="1621" y="11"/>
                </a:lnTo>
                <a:lnTo>
                  <a:pt x="1636" y="3"/>
                </a:lnTo>
                <a:lnTo>
                  <a:pt x="165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9" name="Freeform 87"/>
          <p:cNvSpPr>
            <a:spLocks noEditPoints="1"/>
          </p:cNvSpPr>
          <p:nvPr/>
        </p:nvSpPr>
        <p:spPr bwMode="auto">
          <a:xfrm>
            <a:off x="2057042" y="1450773"/>
            <a:ext cx="317946" cy="509391"/>
          </a:xfrm>
          <a:custGeom>
            <a:avLst/>
            <a:gdLst>
              <a:gd name="T0" fmla="*/ 1034 w 2351"/>
              <a:gd name="T1" fmla="*/ 486 h 3769"/>
              <a:gd name="T2" fmla="*/ 839 w 2351"/>
              <a:gd name="T3" fmla="*/ 557 h 3769"/>
              <a:gd name="T4" fmla="*/ 677 w 2351"/>
              <a:gd name="T5" fmla="*/ 679 h 3769"/>
              <a:gd name="T6" fmla="*/ 556 w 2351"/>
              <a:gd name="T7" fmla="*/ 841 h 3769"/>
              <a:gd name="T8" fmla="*/ 485 w 2351"/>
              <a:gd name="T9" fmla="*/ 1036 h 3769"/>
              <a:gd name="T10" fmla="*/ 474 w 2351"/>
              <a:gd name="T11" fmla="*/ 1251 h 3769"/>
              <a:gd name="T12" fmla="*/ 526 w 2351"/>
              <a:gd name="T13" fmla="*/ 1453 h 3769"/>
              <a:gd name="T14" fmla="*/ 631 w 2351"/>
              <a:gd name="T15" fmla="*/ 1627 h 3769"/>
              <a:gd name="T16" fmla="*/ 781 w 2351"/>
              <a:gd name="T17" fmla="*/ 1764 h 3769"/>
              <a:gd name="T18" fmla="*/ 966 w 2351"/>
              <a:gd name="T19" fmla="*/ 1853 h 3769"/>
              <a:gd name="T20" fmla="*/ 1175 w 2351"/>
              <a:gd name="T21" fmla="*/ 1885 h 3769"/>
              <a:gd name="T22" fmla="*/ 1385 w 2351"/>
              <a:gd name="T23" fmla="*/ 1853 h 3769"/>
              <a:gd name="T24" fmla="*/ 1570 w 2351"/>
              <a:gd name="T25" fmla="*/ 1764 h 3769"/>
              <a:gd name="T26" fmla="*/ 1720 w 2351"/>
              <a:gd name="T27" fmla="*/ 1627 h 3769"/>
              <a:gd name="T28" fmla="*/ 1825 w 2351"/>
              <a:gd name="T29" fmla="*/ 1453 h 3769"/>
              <a:gd name="T30" fmla="*/ 1876 w 2351"/>
              <a:gd name="T31" fmla="*/ 1251 h 3769"/>
              <a:gd name="T32" fmla="*/ 1866 w 2351"/>
              <a:gd name="T33" fmla="*/ 1036 h 3769"/>
              <a:gd name="T34" fmla="*/ 1795 w 2351"/>
              <a:gd name="T35" fmla="*/ 841 h 3769"/>
              <a:gd name="T36" fmla="*/ 1674 w 2351"/>
              <a:gd name="T37" fmla="*/ 679 h 3769"/>
              <a:gd name="T38" fmla="*/ 1512 w 2351"/>
              <a:gd name="T39" fmla="*/ 557 h 3769"/>
              <a:gd name="T40" fmla="*/ 1317 w 2351"/>
              <a:gd name="T41" fmla="*/ 486 h 3769"/>
              <a:gd name="T42" fmla="*/ 1175 w 2351"/>
              <a:gd name="T43" fmla="*/ 0 h 3769"/>
              <a:gd name="T44" fmla="*/ 1445 w 2351"/>
              <a:gd name="T45" fmla="*/ 31 h 3769"/>
              <a:gd name="T46" fmla="*/ 1692 w 2351"/>
              <a:gd name="T47" fmla="*/ 121 h 3769"/>
              <a:gd name="T48" fmla="*/ 1911 w 2351"/>
              <a:gd name="T49" fmla="*/ 259 h 3769"/>
              <a:gd name="T50" fmla="*/ 2093 w 2351"/>
              <a:gd name="T51" fmla="*/ 442 h 3769"/>
              <a:gd name="T52" fmla="*/ 2231 w 2351"/>
              <a:gd name="T53" fmla="*/ 660 h 3769"/>
              <a:gd name="T54" fmla="*/ 2320 w 2351"/>
              <a:gd name="T55" fmla="*/ 908 h 3769"/>
              <a:gd name="T56" fmla="*/ 2351 w 2351"/>
              <a:gd name="T57" fmla="*/ 1178 h 3769"/>
              <a:gd name="T58" fmla="*/ 2326 w 2351"/>
              <a:gd name="T59" fmla="*/ 1419 h 3769"/>
              <a:gd name="T60" fmla="*/ 2256 w 2351"/>
              <a:gd name="T61" fmla="*/ 1642 h 3769"/>
              <a:gd name="T62" fmla="*/ 1174 w 2351"/>
              <a:gd name="T63" fmla="*/ 3766 h 3769"/>
              <a:gd name="T64" fmla="*/ 1153 w 2351"/>
              <a:gd name="T65" fmla="*/ 3724 h 3769"/>
              <a:gd name="T66" fmla="*/ 1109 w 2351"/>
              <a:gd name="T67" fmla="*/ 3640 h 3769"/>
              <a:gd name="T68" fmla="*/ 1047 w 2351"/>
              <a:gd name="T69" fmla="*/ 3518 h 3769"/>
              <a:gd name="T70" fmla="*/ 970 w 2351"/>
              <a:gd name="T71" fmla="*/ 3366 h 3769"/>
              <a:gd name="T72" fmla="*/ 880 w 2351"/>
              <a:gd name="T73" fmla="*/ 3190 h 3769"/>
              <a:gd name="T74" fmla="*/ 783 w 2351"/>
              <a:gd name="T75" fmla="*/ 2999 h 3769"/>
              <a:gd name="T76" fmla="*/ 681 w 2351"/>
              <a:gd name="T77" fmla="*/ 2798 h 3769"/>
              <a:gd name="T78" fmla="*/ 578 w 2351"/>
              <a:gd name="T79" fmla="*/ 2596 h 3769"/>
              <a:gd name="T80" fmla="*/ 477 w 2351"/>
              <a:gd name="T81" fmla="*/ 2397 h 3769"/>
              <a:gd name="T82" fmla="*/ 382 w 2351"/>
              <a:gd name="T83" fmla="*/ 2211 h 3769"/>
              <a:gd name="T84" fmla="*/ 296 w 2351"/>
              <a:gd name="T85" fmla="*/ 2042 h 3769"/>
              <a:gd name="T86" fmla="*/ 223 w 2351"/>
              <a:gd name="T87" fmla="*/ 1898 h 3769"/>
              <a:gd name="T88" fmla="*/ 166 w 2351"/>
              <a:gd name="T89" fmla="*/ 1787 h 3769"/>
              <a:gd name="T90" fmla="*/ 129 w 2351"/>
              <a:gd name="T91" fmla="*/ 1713 h 3769"/>
              <a:gd name="T92" fmla="*/ 115 w 2351"/>
              <a:gd name="T93" fmla="*/ 1687 h 3769"/>
              <a:gd name="T94" fmla="*/ 30 w 2351"/>
              <a:gd name="T95" fmla="*/ 1443 h 3769"/>
              <a:gd name="T96" fmla="*/ 0 w 2351"/>
              <a:gd name="T97" fmla="*/ 1178 h 3769"/>
              <a:gd name="T98" fmla="*/ 31 w 2351"/>
              <a:gd name="T99" fmla="*/ 908 h 3769"/>
              <a:gd name="T100" fmla="*/ 120 w 2351"/>
              <a:gd name="T101" fmla="*/ 660 h 3769"/>
              <a:gd name="T102" fmla="*/ 258 w 2351"/>
              <a:gd name="T103" fmla="*/ 442 h 3769"/>
              <a:gd name="T104" fmla="*/ 440 w 2351"/>
              <a:gd name="T105" fmla="*/ 259 h 3769"/>
              <a:gd name="T106" fmla="*/ 659 w 2351"/>
              <a:gd name="T107" fmla="*/ 121 h 3769"/>
              <a:gd name="T108" fmla="*/ 906 w 2351"/>
              <a:gd name="T109" fmla="*/ 31 h 3769"/>
              <a:gd name="T110" fmla="*/ 1175 w 2351"/>
              <a:gd name="T111" fmla="*/ 0 h 3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51" h="3769">
                <a:moveTo>
                  <a:pt x="1175" y="471"/>
                </a:moveTo>
                <a:lnTo>
                  <a:pt x="1103" y="475"/>
                </a:lnTo>
                <a:lnTo>
                  <a:pt x="1034" y="486"/>
                </a:lnTo>
                <a:lnTo>
                  <a:pt x="966" y="503"/>
                </a:lnTo>
                <a:lnTo>
                  <a:pt x="901" y="528"/>
                </a:lnTo>
                <a:lnTo>
                  <a:pt x="839" y="557"/>
                </a:lnTo>
                <a:lnTo>
                  <a:pt x="781" y="593"/>
                </a:lnTo>
                <a:lnTo>
                  <a:pt x="727" y="633"/>
                </a:lnTo>
                <a:lnTo>
                  <a:pt x="677" y="679"/>
                </a:lnTo>
                <a:lnTo>
                  <a:pt x="631" y="729"/>
                </a:lnTo>
                <a:lnTo>
                  <a:pt x="591" y="783"/>
                </a:lnTo>
                <a:lnTo>
                  <a:pt x="556" y="841"/>
                </a:lnTo>
                <a:lnTo>
                  <a:pt x="526" y="903"/>
                </a:lnTo>
                <a:lnTo>
                  <a:pt x="502" y="969"/>
                </a:lnTo>
                <a:lnTo>
                  <a:pt x="485" y="1036"/>
                </a:lnTo>
                <a:lnTo>
                  <a:pt x="474" y="1106"/>
                </a:lnTo>
                <a:lnTo>
                  <a:pt x="470" y="1178"/>
                </a:lnTo>
                <a:lnTo>
                  <a:pt x="474" y="1251"/>
                </a:lnTo>
                <a:lnTo>
                  <a:pt x="485" y="1320"/>
                </a:lnTo>
                <a:lnTo>
                  <a:pt x="502" y="1388"/>
                </a:lnTo>
                <a:lnTo>
                  <a:pt x="526" y="1453"/>
                </a:lnTo>
                <a:lnTo>
                  <a:pt x="556" y="1515"/>
                </a:lnTo>
                <a:lnTo>
                  <a:pt x="591" y="1574"/>
                </a:lnTo>
                <a:lnTo>
                  <a:pt x="631" y="1627"/>
                </a:lnTo>
                <a:lnTo>
                  <a:pt x="677" y="1678"/>
                </a:lnTo>
                <a:lnTo>
                  <a:pt x="727" y="1724"/>
                </a:lnTo>
                <a:lnTo>
                  <a:pt x="781" y="1764"/>
                </a:lnTo>
                <a:lnTo>
                  <a:pt x="839" y="1799"/>
                </a:lnTo>
                <a:lnTo>
                  <a:pt x="901" y="1829"/>
                </a:lnTo>
                <a:lnTo>
                  <a:pt x="966" y="1853"/>
                </a:lnTo>
                <a:lnTo>
                  <a:pt x="1034" y="1870"/>
                </a:lnTo>
                <a:lnTo>
                  <a:pt x="1103" y="1881"/>
                </a:lnTo>
                <a:lnTo>
                  <a:pt x="1175" y="1885"/>
                </a:lnTo>
                <a:lnTo>
                  <a:pt x="1247" y="1881"/>
                </a:lnTo>
                <a:lnTo>
                  <a:pt x="1317" y="1870"/>
                </a:lnTo>
                <a:lnTo>
                  <a:pt x="1385" y="1853"/>
                </a:lnTo>
                <a:lnTo>
                  <a:pt x="1450" y="1829"/>
                </a:lnTo>
                <a:lnTo>
                  <a:pt x="1512" y="1799"/>
                </a:lnTo>
                <a:lnTo>
                  <a:pt x="1570" y="1764"/>
                </a:lnTo>
                <a:lnTo>
                  <a:pt x="1624" y="1724"/>
                </a:lnTo>
                <a:lnTo>
                  <a:pt x="1674" y="1678"/>
                </a:lnTo>
                <a:lnTo>
                  <a:pt x="1720" y="1627"/>
                </a:lnTo>
                <a:lnTo>
                  <a:pt x="1760" y="1574"/>
                </a:lnTo>
                <a:lnTo>
                  <a:pt x="1795" y="1515"/>
                </a:lnTo>
                <a:lnTo>
                  <a:pt x="1825" y="1453"/>
                </a:lnTo>
                <a:lnTo>
                  <a:pt x="1849" y="1388"/>
                </a:lnTo>
                <a:lnTo>
                  <a:pt x="1866" y="1320"/>
                </a:lnTo>
                <a:lnTo>
                  <a:pt x="1876" y="1251"/>
                </a:lnTo>
                <a:lnTo>
                  <a:pt x="1881" y="1178"/>
                </a:lnTo>
                <a:lnTo>
                  <a:pt x="1876" y="1106"/>
                </a:lnTo>
                <a:lnTo>
                  <a:pt x="1866" y="1036"/>
                </a:lnTo>
                <a:lnTo>
                  <a:pt x="1849" y="969"/>
                </a:lnTo>
                <a:lnTo>
                  <a:pt x="1825" y="903"/>
                </a:lnTo>
                <a:lnTo>
                  <a:pt x="1795" y="841"/>
                </a:lnTo>
                <a:lnTo>
                  <a:pt x="1760" y="783"/>
                </a:lnTo>
                <a:lnTo>
                  <a:pt x="1720" y="729"/>
                </a:lnTo>
                <a:lnTo>
                  <a:pt x="1674" y="679"/>
                </a:lnTo>
                <a:lnTo>
                  <a:pt x="1624" y="633"/>
                </a:lnTo>
                <a:lnTo>
                  <a:pt x="1570" y="593"/>
                </a:lnTo>
                <a:lnTo>
                  <a:pt x="1512" y="557"/>
                </a:lnTo>
                <a:lnTo>
                  <a:pt x="1450" y="528"/>
                </a:lnTo>
                <a:lnTo>
                  <a:pt x="1385" y="503"/>
                </a:lnTo>
                <a:lnTo>
                  <a:pt x="1317" y="486"/>
                </a:lnTo>
                <a:lnTo>
                  <a:pt x="1247" y="475"/>
                </a:lnTo>
                <a:lnTo>
                  <a:pt x="1175" y="471"/>
                </a:lnTo>
                <a:close/>
                <a:moveTo>
                  <a:pt x="1175" y="0"/>
                </a:moveTo>
                <a:lnTo>
                  <a:pt x="1267" y="4"/>
                </a:lnTo>
                <a:lnTo>
                  <a:pt x="1357" y="14"/>
                </a:lnTo>
                <a:lnTo>
                  <a:pt x="1445" y="31"/>
                </a:lnTo>
                <a:lnTo>
                  <a:pt x="1530" y="55"/>
                </a:lnTo>
                <a:lnTo>
                  <a:pt x="1612" y="85"/>
                </a:lnTo>
                <a:lnTo>
                  <a:pt x="1692" y="121"/>
                </a:lnTo>
                <a:lnTo>
                  <a:pt x="1769" y="162"/>
                </a:lnTo>
                <a:lnTo>
                  <a:pt x="1841" y="208"/>
                </a:lnTo>
                <a:lnTo>
                  <a:pt x="1911" y="259"/>
                </a:lnTo>
                <a:lnTo>
                  <a:pt x="1976" y="316"/>
                </a:lnTo>
                <a:lnTo>
                  <a:pt x="2037" y="376"/>
                </a:lnTo>
                <a:lnTo>
                  <a:pt x="2093" y="442"/>
                </a:lnTo>
                <a:lnTo>
                  <a:pt x="2144" y="511"/>
                </a:lnTo>
                <a:lnTo>
                  <a:pt x="2190" y="584"/>
                </a:lnTo>
                <a:lnTo>
                  <a:pt x="2231" y="660"/>
                </a:lnTo>
                <a:lnTo>
                  <a:pt x="2266" y="741"/>
                </a:lnTo>
                <a:lnTo>
                  <a:pt x="2296" y="823"/>
                </a:lnTo>
                <a:lnTo>
                  <a:pt x="2320" y="908"/>
                </a:lnTo>
                <a:lnTo>
                  <a:pt x="2337" y="996"/>
                </a:lnTo>
                <a:lnTo>
                  <a:pt x="2348" y="1087"/>
                </a:lnTo>
                <a:lnTo>
                  <a:pt x="2351" y="1178"/>
                </a:lnTo>
                <a:lnTo>
                  <a:pt x="2348" y="1260"/>
                </a:lnTo>
                <a:lnTo>
                  <a:pt x="2340" y="1340"/>
                </a:lnTo>
                <a:lnTo>
                  <a:pt x="2326" y="1419"/>
                </a:lnTo>
                <a:lnTo>
                  <a:pt x="2308" y="1496"/>
                </a:lnTo>
                <a:lnTo>
                  <a:pt x="2284" y="1570"/>
                </a:lnTo>
                <a:lnTo>
                  <a:pt x="2256" y="1642"/>
                </a:lnTo>
                <a:lnTo>
                  <a:pt x="2223" y="1712"/>
                </a:lnTo>
                <a:lnTo>
                  <a:pt x="1175" y="3769"/>
                </a:lnTo>
                <a:lnTo>
                  <a:pt x="1174" y="3766"/>
                </a:lnTo>
                <a:lnTo>
                  <a:pt x="1170" y="3758"/>
                </a:lnTo>
                <a:lnTo>
                  <a:pt x="1163" y="3744"/>
                </a:lnTo>
                <a:lnTo>
                  <a:pt x="1153" y="3724"/>
                </a:lnTo>
                <a:lnTo>
                  <a:pt x="1141" y="3700"/>
                </a:lnTo>
                <a:lnTo>
                  <a:pt x="1126" y="3673"/>
                </a:lnTo>
                <a:lnTo>
                  <a:pt x="1109" y="3640"/>
                </a:lnTo>
                <a:lnTo>
                  <a:pt x="1091" y="3603"/>
                </a:lnTo>
                <a:lnTo>
                  <a:pt x="1070" y="3562"/>
                </a:lnTo>
                <a:lnTo>
                  <a:pt x="1047" y="3518"/>
                </a:lnTo>
                <a:lnTo>
                  <a:pt x="1023" y="3470"/>
                </a:lnTo>
                <a:lnTo>
                  <a:pt x="997" y="3420"/>
                </a:lnTo>
                <a:lnTo>
                  <a:pt x="970" y="3366"/>
                </a:lnTo>
                <a:lnTo>
                  <a:pt x="941" y="3310"/>
                </a:lnTo>
                <a:lnTo>
                  <a:pt x="911" y="3251"/>
                </a:lnTo>
                <a:lnTo>
                  <a:pt x="880" y="3190"/>
                </a:lnTo>
                <a:lnTo>
                  <a:pt x="850" y="3128"/>
                </a:lnTo>
                <a:lnTo>
                  <a:pt x="816" y="3064"/>
                </a:lnTo>
                <a:lnTo>
                  <a:pt x="783" y="2999"/>
                </a:lnTo>
                <a:lnTo>
                  <a:pt x="750" y="2934"/>
                </a:lnTo>
                <a:lnTo>
                  <a:pt x="716" y="2866"/>
                </a:lnTo>
                <a:lnTo>
                  <a:pt x="681" y="2798"/>
                </a:lnTo>
                <a:lnTo>
                  <a:pt x="647" y="2731"/>
                </a:lnTo>
                <a:lnTo>
                  <a:pt x="613" y="2663"/>
                </a:lnTo>
                <a:lnTo>
                  <a:pt x="578" y="2596"/>
                </a:lnTo>
                <a:lnTo>
                  <a:pt x="544" y="2529"/>
                </a:lnTo>
                <a:lnTo>
                  <a:pt x="510" y="2463"/>
                </a:lnTo>
                <a:lnTo>
                  <a:pt x="477" y="2397"/>
                </a:lnTo>
                <a:lnTo>
                  <a:pt x="445" y="2333"/>
                </a:lnTo>
                <a:lnTo>
                  <a:pt x="413" y="2271"/>
                </a:lnTo>
                <a:lnTo>
                  <a:pt x="382" y="2211"/>
                </a:lnTo>
                <a:lnTo>
                  <a:pt x="352" y="2152"/>
                </a:lnTo>
                <a:lnTo>
                  <a:pt x="323" y="2096"/>
                </a:lnTo>
                <a:lnTo>
                  <a:pt x="296" y="2042"/>
                </a:lnTo>
                <a:lnTo>
                  <a:pt x="270" y="1991"/>
                </a:lnTo>
                <a:lnTo>
                  <a:pt x="246" y="1943"/>
                </a:lnTo>
                <a:lnTo>
                  <a:pt x="223" y="1898"/>
                </a:lnTo>
                <a:lnTo>
                  <a:pt x="202" y="1857"/>
                </a:lnTo>
                <a:lnTo>
                  <a:pt x="183" y="1820"/>
                </a:lnTo>
                <a:lnTo>
                  <a:pt x="166" y="1787"/>
                </a:lnTo>
                <a:lnTo>
                  <a:pt x="151" y="1758"/>
                </a:lnTo>
                <a:lnTo>
                  <a:pt x="139" y="1733"/>
                </a:lnTo>
                <a:lnTo>
                  <a:pt x="129" y="1713"/>
                </a:lnTo>
                <a:lnTo>
                  <a:pt x="121" y="1700"/>
                </a:lnTo>
                <a:lnTo>
                  <a:pt x="116" y="1690"/>
                </a:lnTo>
                <a:lnTo>
                  <a:pt x="115" y="1687"/>
                </a:lnTo>
                <a:lnTo>
                  <a:pt x="81" y="1608"/>
                </a:lnTo>
                <a:lnTo>
                  <a:pt x="52" y="1527"/>
                </a:lnTo>
                <a:lnTo>
                  <a:pt x="30" y="1443"/>
                </a:lnTo>
                <a:lnTo>
                  <a:pt x="14" y="1357"/>
                </a:lnTo>
                <a:lnTo>
                  <a:pt x="3" y="1269"/>
                </a:lnTo>
                <a:lnTo>
                  <a:pt x="0" y="1178"/>
                </a:lnTo>
                <a:lnTo>
                  <a:pt x="3" y="1087"/>
                </a:lnTo>
                <a:lnTo>
                  <a:pt x="14" y="996"/>
                </a:lnTo>
                <a:lnTo>
                  <a:pt x="31" y="908"/>
                </a:lnTo>
                <a:lnTo>
                  <a:pt x="55" y="823"/>
                </a:lnTo>
                <a:lnTo>
                  <a:pt x="84" y="741"/>
                </a:lnTo>
                <a:lnTo>
                  <a:pt x="120" y="660"/>
                </a:lnTo>
                <a:lnTo>
                  <a:pt x="161" y="584"/>
                </a:lnTo>
                <a:lnTo>
                  <a:pt x="207" y="511"/>
                </a:lnTo>
                <a:lnTo>
                  <a:pt x="258" y="442"/>
                </a:lnTo>
                <a:lnTo>
                  <a:pt x="314" y="376"/>
                </a:lnTo>
                <a:lnTo>
                  <a:pt x="375" y="316"/>
                </a:lnTo>
                <a:lnTo>
                  <a:pt x="440" y="259"/>
                </a:lnTo>
                <a:lnTo>
                  <a:pt x="510" y="208"/>
                </a:lnTo>
                <a:lnTo>
                  <a:pt x="582" y="162"/>
                </a:lnTo>
                <a:lnTo>
                  <a:pt x="659" y="121"/>
                </a:lnTo>
                <a:lnTo>
                  <a:pt x="739" y="85"/>
                </a:lnTo>
                <a:lnTo>
                  <a:pt x="821" y="55"/>
                </a:lnTo>
                <a:lnTo>
                  <a:pt x="906" y="31"/>
                </a:lnTo>
                <a:lnTo>
                  <a:pt x="994" y="14"/>
                </a:lnTo>
                <a:lnTo>
                  <a:pt x="1084" y="4"/>
                </a:lnTo>
                <a:lnTo>
                  <a:pt x="11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30" name="Group 90"/>
          <p:cNvGrpSpPr>
            <a:grpSpLocks noChangeAspect="1"/>
          </p:cNvGrpSpPr>
          <p:nvPr/>
        </p:nvGrpSpPr>
        <p:grpSpPr bwMode="auto">
          <a:xfrm>
            <a:off x="2004015" y="2113165"/>
            <a:ext cx="423999" cy="419141"/>
            <a:chOff x="2687" y="1537"/>
            <a:chExt cx="611" cy="6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Freeform 92"/>
            <p:cNvSpPr>
              <a:spLocks/>
            </p:cNvSpPr>
            <p:nvPr/>
          </p:nvSpPr>
          <p:spPr bwMode="auto">
            <a:xfrm>
              <a:off x="2900" y="1847"/>
              <a:ext cx="81" cy="81"/>
            </a:xfrm>
            <a:custGeom>
              <a:avLst/>
              <a:gdLst>
                <a:gd name="T0" fmla="*/ 218 w 490"/>
                <a:gd name="T1" fmla="*/ 0 h 489"/>
                <a:gd name="T2" fmla="*/ 261 w 490"/>
                <a:gd name="T3" fmla="*/ 14 h 489"/>
                <a:gd name="T4" fmla="*/ 301 w 490"/>
                <a:gd name="T5" fmla="*/ 29 h 489"/>
                <a:gd name="T6" fmla="*/ 339 w 490"/>
                <a:gd name="T7" fmla="*/ 45 h 489"/>
                <a:gd name="T8" fmla="*/ 372 w 490"/>
                <a:gd name="T9" fmla="*/ 65 h 489"/>
                <a:gd name="T10" fmla="*/ 402 w 490"/>
                <a:gd name="T11" fmla="*/ 87 h 489"/>
                <a:gd name="T12" fmla="*/ 428 w 490"/>
                <a:gd name="T13" fmla="*/ 110 h 489"/>
                <a:gd name="T14" fmla="*/ 450 w 490"/>
                <a:gd name="T15" fmla="*/ 137 h 489"/>
                <a:gd name="T16" fmla="*/ 467 w 490"/>
                <a:gd name="T17" fmla="*/ 166 h 489"/>
                <a:gd name="T18" fmla="*/ 480 w 490"/>
                <a:gd name="T19" fmla="*/ 199 h 489"/>
                <a:gd name="T20" fmla="*/ 488 w 490"/>
                <a:gd name="T21" fmla="*/ 235 h 489"/>
                <a:gd name="T22" fmla="*/ 490 w 490"/>
                <a:gd name="T23" fmla="*/ 273 h 489"/>
                <a:gd name="T24" fmla="*/ 488 w 490"/>
                <a:gd name="T25" fmla="*/ 309 h 489"/>
                <a:gd name="T26" fmla="*/ 480 w 490"/>
                <a:gd name="T27" fmla="*/ 343 h 489"/>
                <a:gd name="T28" fmla="*/ 466 w 490"/>
                <a:gd name="T29" fmla="*/ 375 h 489"/>
                <a:gd name="T30" fmla="*/ 447 w 490"/>
                <a:gd name="T31" fmla="*/ 403 h 489"/>
                <a:gd name="T32" fmla="*/ 423 w 490"/>
                <a:gd name="T33" fmla="*/ 427 h 489"/>
                <a:gd name="T34" fmla="*/ 396 w 490"/>
                <a:gd name="T35" fmla="*/ 448 h 489"/>
                <a:gd name="T36" fmla="*/ 364 w 490"/>
                <a:gd name="T37" fmla="*/ 466 h 489"/>
                <a:gd name="T38" fmla="*/ 328 w 490"/>
                <a:gd name="T39" fmla="*/ 479 h 489"/>
                <a:gd name="T40" fmla="*/ 289 w 490"/>
                <a:gd name="T41" fmla="*/ 487 h 489"/>
                <a:gd name="T42" fmla="*/ 247 w 490"/>
                <a:gd name="T43" fmla="*/ 489 h 489"/>
                <a:gd name="T44" fmla="*/ 245 w 490"/>
                <a:gd name="T45" fmla="*/ 489 h 489"/>
                <a:gd name="T46" fmla="*/ 203 w 490"/>
                <a:gd name="T47" fmla="*/ 487 h 489"/>
                <a:gd name="T48" fmla="*/ 166 w 490"/>
                <a:gd name="T49" fmla="*/ 479 h 489"/>
                <a:gd name="T50" fmla="*/ 133 w 490"/>
                <a:gd name="T51" fmla="*/ 466 h 489"/>
                <a:gd name="T52" fmla="*/ 102 w 490"/>
                <a:gd name="T53" fmla="*/ 450 h 489"/>
                <a:gd name="T54" fmla="*/ 75 w 490"/>
                <a:gd name="T55" fmla="*/ 429 h 489"/>
                <a:gd name="T56" fmla="*/ 52 w 490"/>
                <a:gd name="T57" fmla="*/ 405 h 489"/>
                <a:gd name="T58" fmla="*/ 33 w 490"/>
                <a:gd name="T59" fmla="*/ 379 h 489"/>
                <a:gd name="T60" fmla="*/ 18 w 490"/>
                <a:gd name="T61" fmla="*/ 350 h 489"/>
                <a:gd name="T62" fmla="*/ 7 w 490"/>
                <a:gd name="T63" fmla="*/ 319 h 489"/>
                <a:gd name="T64" fmla="*/ 1 w 490"/>
                <a:gd name="T65" fmla="*/ 287 h 489"/>
                <a:gd name="T66" fmla="*/ 0 w 490"/>
                <a:gd name="T67" fmla="*/ 253 h 489"/>
                <a:gd name="T68" fmla="*/ 4 w 490"/>
                <a:gd name="T69" fmla="*/ 215 h 489"/>
                <a:gd name="T70" fmla="*/ 12 w 490"/>
                <a:gd name="T71" fmla="*/ 178 h 489"/>
                <a:gd name="T72" fmla="*/ 26 w 490"/>
                <a:gd name="T73" fmla="*/ 143 h 489"/>
                <a:gd name="T74" fmla="*/ 46 w 490"/>
                <a:gd name="T75" fmla="*/ 111 h 489"/>
                <a:gd name="T76" fmla="*/ 71 w 490"/>
                <a:gd name="T77" fmla="*/ 82 h 489"/>
                <a:gd name="T78" fmla="*/ 100 w 490"/>
                <a:gd name="T79" fmla="*/ 57 h 489"/>
                <a:gd name="T80" fmla="*/ 134 w 490"/>
                <a:gd name="T81" fmla="*/ 34 h 489"/>
                <a:gd name="T82" fmla="*/ 174 w 490"/>
                <a:gd name="T83" fmla="*/ 15 h 489"/>
                <a:gd name="T84" fmla="*/ 218 w 490"/>
                <a:gd name="T85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0" h="489">
                  <a:moveTo>
                    <a:pt x="218" y="0"/>
                  </a:moveTo>
                  <a:lnTo>
                    <a:pt x="261" y="14"/>
                  </a:lnTo>
                  <a:lnTo>
                    <a:pt x="301" y="29"/>
                  </a:lnTo>
                  <a:lnTo>
                    <a:pt x="339" y="45"/>
                  </a:lnTo>
                  <a:lnTo>
                    <a:pt x="372" y="65"/>
                  </a:lnTo>
                  <a:lnTo>
                    <a:pt x="402" y="87"/>
                  </a:lnTo>
                  <a:lnTo>
                    <a:pt x="428" y="110"/>
                  </a:lnTo>
                  <a:lnTo>
                    <a:pt x="450" y="137"/>
                  </a:lnTo>
                  <a:lnTo>
                    <a:pt x="467" y="166"/>
                  </a:lnTo>
                  <a:lnTo>
                    <a:pt x="480" y="199"/>
                  </a:lnTo>
                  <a:lnTo>
                    <a:pt x="488" y="235"/>
                  </a:lnTo>
                  <a:lnTo>
                    <a:pt x="490" y="273"/>
                  </a:lnTo>
                  <a:lnTo>
                    <a:pt x="488" y="309"/>
                  </a:lnTo>
                  <a:lnTo>
                    <a:pt x="480" y="343"/>
                  </a:lnTo>
                  <a:lnTo>
                    <a:pt x="466" y="375"/>
                  </a:lnTo>
                  <a:lnTo>
                    <a:pt x="447" y="403"/>
                  </a:lnTo>
                  <a:lnTo>
                    <a:pt x="423" y="427"/>
                  </a:lnTo>
                  <a:lnTo>
                    <a:pt x="396" y="448"/>
                  </a:lnTo>
                  <a:lnTo>
                    <a:pt x="364" y="466"/>
                  </a:lnTo>
                  <a:lnTo>
                    <a:pt x="328" y="479"/>
                  </a:lnTo>
                  <a:lnTo>
                    <a:pt x="289" y="487"/>
                  </a:lnTo>
                  <a:lnTo>
                    <a:pt x="247" y="489"/>
                  </a:lnTo>
                  <a:lnTo>
                    <a:pt x="245" y="489"/>
                  </a:lnTo>
                  <a:lnTo>
                    <a:pt x="203" y="487"/>
                  </a:lnTo>
                  <a:lnTo>
                    <a:pt x="166" y="479"/>
                  </a:lnTo>
                  <a:lnTo>
                    <a:pt x="133" y="466"/>
                  </a:lnTo>
                  <a:lnTo>
                    <a:pt x="102" y="450"/>
                  </a:lnTo>
                  <a:lnTo>
                    <a:pt x="75" y="429"/>
                  </a:lnTo>
                  <a:lnTo>
                    <a:pt x="52" y="405"/>
                  </a:lnTo>
                  <a:lnTo>
                    <a:pt x="33" y="379"/>
                  </a:lnTo>
                  <a:lnTo>
                    <a:pt x="18" y="350"/>
                  </a:lnTo>
                  <a:lnTo>
                    <a:pt x="7" y="319"/>
                  </a:lnTo>
                  <a:lnTo>
                    <a:pt x="1" y="287"/>
                  </a:lnTo>
                  <a:lnTo>
                    <a:pt x="0" y="253"/>
                  </a:lnTo>
                  <a:lnTo>
                    <a:pt x="4" y="215"/>
                  </a:lnTo>
                  <a:lnTo>
                    <a:pt x="12" y="178"/>
                  </a:lnTo>
                  <a:lnTo>
                    <a:pt x="26" y="143"/>
                  </a:lnTo>
                  <a:lnTo>
                    <a:pt x="46" y="111"/>
                  </a:lnTo>
                  <a:lnTo>
                    <a:pt x="71" y="82"/>
                  </a:lnTo>
                  <a:lnTo>
                    <a:pt x="100" y="57"/>
                  </a:lnTo>
                  <a:lnTo>
                    <a:pt x="134" y="34"/>
                  </a:lnTo>
                  <a:lnTo>
                    <a:pt x="174" y="15"/>
                  </a:lnTo>
                  <a:lnTo>
                    <a:pt x="2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2" name="Freeform 93"/>
            <p:cNvSpPr>
              <a:spLocks/>
            </p:cNvSpPr>
            <p:nvPr/>
          </p:nvSpPr>
          <p:spPr bwMode="auto">
            <a:xfrm>
              <a:off x="2905" y="1742"/>
              <a:ext cx="70" cy="71"/>
            </a:xfrm>
            <a:custGeom>
              <a:avLst/>
              <a:gdLst>
                <a:gd name="T0" fmla="*/ 213 w 422"/>
                <a:gd name="T1" fmla="*/ 0 h 424"/>
                <a:gd name="T2" fmla="*/ 214 w 422"/>
                <a:gd name="T3" fmla="*/ 0 h 424"/>
                <a:gd name="T4" fmla="*/ 249 w 422"/>
                <a:gd name="T5" fmla="*/ 2 h 424"/>
                <a:gd name="T6" fmla="*/ 281 w 422"/>
                <a:gd name="T7" fmla="*/ 8 h 424"/>
                <a:gd name="T8" fmla="*/ 309 w 422"/>
                <a:gd name="T9" fmla="*/ 17 h 424"/>
                <a:gd name="T10" fmla="*/ 334 w 422"/>
                <a:gd name="T11" fmla="*/ 30 h 424"/>
                <a:gd name="T12" fmla="*/ 355 w 422"/>
                <a:gd name="T13" fmla="*/ 46 h 424"/>
                <a:gd name="T14" fmla="*/ 374 w 422"/>
                <a:gd name="T15" fmla="*/ 65 h 424"/>
                <a:gd name="T16" fmla="*/ 389 w 422"/>
                <a:gd name="T17" fmla="*/ 85 h 424"/>
                <a:gd name="T18" fmla="*/ 401 w 422"/>
                <a:gd name="T19" fmla="*/ 107 h 424"/>
                <a:gd name="T20" fmla="*/ 410 w 422"/>
                <a:gd name="T21" fmla="*/ 130 h 424"/>
                <a:gd name="T22" fmla="*/ 417 w 422"/>
                <a:gd name="T23" fmla="*/ 154 h 424"/>
                <a:gd name="T24" fmla="*/ 421 w 422"/>
                <a:gd name="T25" fmla="*/ 180 h 424"/>
                <a:gd name="T26" fmla="*/ 422 w 422"/>
                <a:gd name="T27" fmla="*/ 205 h 424"/>
                <a:gd name="T28" fmla="*/ 419 w 422"/>
                <a:gd name="T29" fmla="*/ 240 h 424"/>
                <a:gd name="T30" fmla="*/ 411 w 422"/>
                <a:gd name="T31" fmla="*/ 274 h 424"/>
                <a:gd name="T32" fmla="*/ 397 w 422"/>
                <a:gd name="T33" fmla="*/ 304 h 424"/>
                <a:gd name="T34" fmla="*/ 379 w 422"/>
                <a:gd name="T35" fmla="*/ 332 h 424"/>
                <a:gd name="T36" fmla="*/ 357 w 422"/>
                <a:gd name="T37" fmla="*/ 356 h 424"/>
                <a:gd name="T38" fmla="*/ 331 w 422"/>
                <a:gd name="T39" fmla="*/ 378 h 424"/>
                <a:gd name="T40" fmla="*/ 303 w 422"/>
                <a:gd name="T41" fmla="*/ 397 h 424"/>
                <a:gd name="T42" fmla="*/ 273 w 422"/>
                <a:gd name="T43" fmla="*/ 412 h 424"/>
                <a:gd name="T44" fmla="*/ 240 w 422"/>
                <a:gd name="T45" fmla="*/ 424 h 424"/>
                <a:gd name="T46" fmla="*/ 198 w 422"/>
                <a:gd name="T47" fmla="*/ 411 h 424"/>
                <a:gd name="T48" fmla="*/ 161 w 422"/>
                <a:gd name="T49" fmla="*/ 397 h 424"/>
                <a:gd name="T50" fmla="*/ 126 w 422"/>
                <a:gd name="T51" fmla="*/ 380 h 424"/>
                <a:gd name="T52" fmla="*/ 95 w 422"/>
                <a:gd name="T53" fmla="*/ 361 h 424"/>
                <a:gd name="T54" fmla="*/ 67 w 422"/>
                <a:gd name="T55" fmla="*/ 340 h 424"/>
                <a:gd name="T56" fmla="*/ 43 w 422"/>
                <a:gd name="T57" fmla="*/ 317 h 424"/>
                <a:gd name="T58" fmla="*/ 26 w 422"/>
                <a:gd name="T59" fmla="*/ 290 h 424"/>
                <a:gd name="T60" fmla="*/ 12 w 422"/>
                <a:gd name="T61" fmla="*/ 261 h 424"/>
                <a:gd name="T62" fmla="*/ 3 w 422"/>
                <a:gd name="T63" fmla="*/ 230 h 424"/>
                <a:gd name="T64" fmla="*/ 0 w 422"/>
                <a:gd name="T65" fmla="*/ 196 h 424"/>
                <a:gd name="T66" fmla="*/ 2 w 422"/>
                <a:gd name="T67" fmla="*/ 168 h 424"/>
                <a:gd name="T68" fmla="*/ 7 w 422"/>
                <a:gd name="T69" fmla="*/ 140 h 424"/>
                <a:gd name="T70" fmla="*/ 16 w 422"/>
                <a:gd name="T71" fmla="*/ 115 h 424"/>
                <a:gd name="T72" fmla="*/ 28 w 422"/>
                <a:gd name="T73" fmla="*/ 90 h 424"/>
                <a:gd name="T74" fmla="*/ 45 w 422"/>
                <a:gd name="T75" fmla="*/ 68 h 424"/>
                <a:gd name="T76" fmla="*/ 63 w 422"/>
                <a:gd name="T77" fmla="*/ 49 h 424"/>
                <a:gd name="T78" fmla="*/ 87 w 422"/>
                <a:gd name="T79" fmla="*/ 32 h 424"/>
                <a:gd name="T80" fmla="*/ 113 w 422"/>
                <a:gd name="T81" fmla="*/ 18 h 424"/>
                <a:gd name="T82" fmla="*/ 142 w 422"/>
                <a:gd name="T83" fmla="*/ 8 h 424"/>
                <a:gd name="T84" fmla="*/ 176 w 422"/>
                <a:gd name="T85" fmla="*/ 2 h 424"/>
                <a:gd name="T86" fmla="*/ 213 w 422"/>
                <a:gd name="T8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" h="424">
                  <a:moveTo>
                    <a:pt x="213" y="0"/>
                  </a:moveTo>
                  <a:lnTo>
                    <a:pt x="214" y="0"/>
                  </a:lnTo>
                  <a:lnTo>
                    <a:pt x="249" y="2"/>
                  </a:lnTo>
                  <a:lnTo>
                    <a:pt x="281" y="8"/>
                  </a:lnTo>
                  <a:lnTo>
                    <a:pt x="309" y="17"/>
                  </a:lnTo>
                  <a:lnTo>
                    <a:pt x="334" y="30"/>
                  </a:lnTo>
                  <a:lnTo>
                    <a:pt x="355" y="46"/>
                  </a:lnTo>
                  <a:lnTo>
                    <a:pt x="374" y="65"/>
                  </a:lnTo>
                  <a:lnTo>
                    <a:pt x="389" y="85"/>
                  </a:lnTo>
                  <a:lnTo>
                    <a:pt x="401" y="107"/>
                  </a:lnTo>
                  <a:lnTo>
                    <a:pt x="410" y="130"/>
                  </a:lnTo>
                  <a:lnTo>
                    <a:pt x="417" y="154"/>
                  </a:lnTo>
                  <a:lnTo>
                    <a:pt x="421" y="180"/>
                  </a:lnTo>
                  <a:lnTo>
                    <a:pt x="422" y="205"/>
                  </a:lnTo>
                  <a:lnTo>
                    <a:pt x="419" y="240"/>
                  </a:lnTo>
                  <a:lnTo>
                    <a:pt x="411" y="274"/>
                  </a:lnTo>
                  <a:lnTo>
                    <a:pt x="397" y="304"/>
                  </a:lnTo>
                  <a:lnTo>
                    <a:pt x="379" y="332"/>
                  </a:lnTo>
                  <a:lnTo>
                    <a:pt x="357" y="356"/>
                  </a:lnTo>
                  <a:lnTo>
                    <a:pt x="331" y="378"/>
                  </a:lnTo>
                  <a:lnTo>
                    <a:pt x="303" y="397"/>
                  </a:lnTo>
                  <a:lnTo>
                    <a:pt x="273" y="412"/>
                  </a:lnTo>
                  <a:lnTo>
                    <a:pt x="240" y="424"/>
                  </a:lnTo>
                  <a:lnTo>
                    <a:pt x="198" y="411"/>
                  </a:lnTo>
                  <a:lnTo>
                    <a:pt x="161" y="397"/>
                  </a:lnTo>
                  <a:lnTo>
                    <a:pt x="126" y="380"/>
                  </a:lnTo>
                  <a:lnTo>
                    <a:pt x="95" y="361"/>
                  </a:lnTo>
                  <a:lnTo>
                    <a:pt x="67" y="340"/>
                  </a:lnTo>
                  <a:lnTo>
                    <a:pt x="43" y="317"/>
                  </a:lnTo>
                  <a:lnTo>
                    <a:pt x="26" y="290"/>
                  </a:lnTo>
                  <a:lnTo>
                    <a:pt x="12" y="261"/>
                  </a:lnTo>
                  <a:lnTo>
                    <a:pt x="3" y="230"/>
                  </a:lnTo>
                  <a:lnTo>
                    <a:pt x="0" y="196"/>
                  </a:lnTo>
                  <a:lnTo>
                    <a:pt x="2" y="168"/>
                  </a:lnTo>
                  <a:lnTo>
                    <a:pt x="7" y="140"/>
                  </a:lnTo>
                  <a:lnTo>
                    <a:pt x="16" y="115"/>
                  </a:lnTo>
                  <a:lnTo>
                    <a:pt x="28" y="90"/>
                  </a:lnTo>
                  <a:lnTo>
                    <a:pt x="45" y="68"/>
                  </a:lnTo>
                  <a:lnTo>
                    <a:pt x="63" y="49"/>
                  </a:lnTo>
                  <a:lnTo>
                    <a:pt x="87" y="32"/>
                  </a:lnTo>
                  <a:lnTo>
                    <a:pt x="113" y="18"/>
                  </a:lnTo>
                  <a:lnTo>
                    <a:pt x="142" y="8"/>
                  </a:lnTo>
                  <a:lnTo>
                    <a:pt x="176" y="2"/>
                  </a:lnTo>
                  <a:lnTo>
                    <a:pt x="2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3" name="Freeform 94"/>
            <p:cNvSpPr>
              <a:spLocks/>
            </p:cNvSpPr>
            <p:nvPr/>
          </p:nvSpPr>
          <p:spPr bwMode="auto">
            <a:xfrm>
              <a:off x="3099" y="1829"/>
              <a:ext cx="85" cy="98"/>
            </a:xfrm>
            <a:custGeom>
              <a:avLst/>
              <a:gdLst>
                <a:gd name="T0" fmla="*/ 257 w 512"/>
                <a:gd name="T1" fmla="*/ 0 h 586"/>
                <a:gd name="T2" fmla="*/ 299 w 512"/>
                <a:gd name="T3" fmla="*/ 4 h 586"/>
                <a:gd name="T4" fmla="*/ 338 w 512"/>
                <a:gd name="T5" fmla="*/ 12 h 586"/>
                <a:gd name="T6" fmla="*/ 373 w 512"/>
                <a:gd name="T7" fmla="*/ 26 h 586"/>
                <a:gd name="T8" fmla="*/ 405 w 512"/>
                <a:gd name="T9" fmla="*/ 44 h 586"/>
                <a:gd name="T10" fmla="*/ 432 w 512"/>
                <a:gd name="T11" fmla="*/ 67 h 586"/>
                <a:gd name="T12" fmla="*/ 457 w 512"/>
                <a:gd name="T13" fmla="*/ 95 h 586"/>
                <a:gd name="T14" fmla="*/ 475 w 512"/>
                <a:gd name="T15" fmla="*/ 127 h 586"/>
                <a:gd name="T16" fmla="*/ 492 w 512"/>
                <a:gd name="T17" fmla="*/ 163 h 586"/>
                <a:gd name="T18" fmla="*/ 503 w 512"/>
                <a:gd name="T19" fmla="*/ 201 h 586"/>
                <a:gd name="T20" fmla="*/ 510 w 512"/>
                <a:gd name="T21" fmla="*/ 244 h 586"/>
                <a:gd name="T22" fmla="*/ 512 w 512"/>
                <a:gd name="T23" fmla="*/ 288 h 586"/>
                <a:gd name="T24" fmla="*/ 510 w 512"/>
                <a:gd name="T25" fmla="*/ 335 h 586"/>
                <a:gd name="T26" fmla="*/ 503 w 512"/>
                <a:gd name="T27" fmla="*/ 378 h 586"/>
                <a:gd name="T28" fmla="*/ 492 w 512"/>
                <a:gd name="T29" fmla="*/ 418 h 586"/>
                <a:gd name="T30" fmla="*/ 477 w 512"/>
                <a:gd name="T31" fmla="*/ 454 h 586"/>
                <a:gd name="T32" fmla="*/ 459 w 512"/>
                <a:gd name="T33" fmla="*/ 487 h 586"/>
                <a:gd name="T34" fmla="*/ 437 w 512"/>
                <a:gd name="T35" fmla="*/ 516 h 586"/>
                <a:gd name="T36" fmla="*/ 411 w 512"/>
                <a:gd name="T37" fmla="*/ 540 h 586"/>
                <a:gd name="T38" fmla="*/ 381 w 512"/>
                <a:gd name="T39" fmla="*/ 559 h 586"/>
                <a:gd name="T40" fmla="*/ 350 w 512"/>
                <a:gd name="T41" fmla="*/ 574 h 586"/>
                <a:gd name="T42" fmla="*/ 314 w 512"/>
                <a:gd name="T43" fmla="*/ 582 h 586"/>
                <a:gd name="T44" fmla="*/ 277 w 512"/>
                <a:gd name="T45" fmla="*/ 586 h 586"/>
                <a:gd name="T46" fmla="*/ 275 w 512"/>
                <a:gd name="T47" fmla="*/ 586 h 586"/>
                <a:gd name="T48" fmla="*/ 235 w 512"/>
                <a:gd name="T49" fmla="*/ 582 h 586"/>
                <a:gd name="T50" fmla="*/ 198 w 512"/>
                <a:gd name="T51" fmla="*/ 575 h 586"/>
                <a:gd name="T52" fmla="*/ 164 w 512"/>
                <a:gd name="T53" fmla="*/ 561 h 586"/>
                <a:gd name="T54" fmla="*/ 134 w 512"/>
                <a:gd name="T55" fmla="*/ 544 h 586"/>
                <a:gd name="T56" fmla="*/ 106 w 512"/>
                <a:gd name="T57" fmla="*/ 523 h 586"/>
                <a:gd name="T58" fmla="*/ 82 w 512"/>
                <a:gd name="T59" fmla="*/ 497 h 586"/>
                <a:gd name="T60" fmla="*/ 61 w 512"/>
                <a:gd name="T61" fmla="*/ 468 h 586"/>
                <a:gd name="T62" fmla="*/ 43 w 512"/>
                <a:gd name="T63" fmla="*/ 436 h 586"/>
                <a:gd name="T64" fmla="*/ 28 w 512"/>
                <a:gd name="T65" fmla="*/ 401 h 586"/>
                <a:gd name="T66" fmla="*/ 16 w 512"/>
                <a:gd name="T67" fmla="*/ 363 h 586"/>
                <a:gd name="T68" fmla="*/ 8 w 512"/>
                <a:gd name="T69" fmla="*/ 323 h 586"/>
                <a:gd name="T70" fmla="*/ 2 w 512"/>
                <a:gd name="T71" fmla="*/ 281 h 586"/>
                <a:gd name="T72" fmla="*/ 0 w 512"/>
                <a:gd name="T73" fmla="*/ 237 h 586"/>
                <a:gd name="T74" fmla="*/ 1 w 512"/>
                <a:gd name="T75" fmla="*/ 210 h 586"/>
                <a:gd name="T76" fmla="*/ 4 w 512"/>
                <a:gd name="T77" fmla="*/ 188 h 586"/>
                <a:gd name="T78" fmla="*/ 10 w 512"/>
                <a:gd name="T79" fmla="*/ 167 h 586"/>
                <a:gd name="T80" fmla="*/ 17 w 512"/>
                <a:gd name="T81" fmla="*/ 150 h 586"/>
                <a:gd name="T82" fmla="*/ 38 w 512"/>
                <a:gd name="T83" fmla="*/ 115 h 586"/>
                <a:gd name="T84" fmla="*/ 65 w 512"/>
                <a:gd name="T85" fmla="*/ 83 h 586"/>
                <a:gd name="T86" fmla="*/ 97 w 512"/>
                <a:gd name="T87" fmla="*/ 55 h 586"/>
                <a:gd name="T88" fmla="*/ 132 w 512"/>
                <a:gd name="T89" fmla="*/ 33 h 586"/>
                <a:gd name="T90" fmla="*/ 171 w 512"/>
                <a:gd name="T91" fmla="*/ 15 h 586"/>
                <a:gd name="T92" fmla="*/ 213 w 512"/>
                <a:gd name="T93" fmla="*/ 5 h 586"/>
                <a:gd name="T94" fmla="*/ 257 w 512"/>
                <a:gd name="T95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2" h="586">
                  <a:moveTo>
                    <a:pt x="257" y="0"/>
                  </a:moveTo>
                  <a:lnTo>
                    <a:pt x="299" y="4"/>
                  </a:lnTo>
                  <a:lnTo>
                    <a:pt x="338" y="12"/>
                  </a:lnTo>
                  <a:lnTo>
                    <a:pt x="373" y="26"/>
                  </a:lnTo>
                  <a:lnTo>
                    <a:pt x="405" y="44"/>
                  </a:lnTo>
                  <a:lnTo>
                    <a:pt x="432" y="67"/>
                  </a:lnTo>
                  <a:lnTo>
                    <a:pt x="457" y="95"/>
                  </a:lnTo>
                  <a:lnTo>
                    <a:pt x="475" y="127"/>
                  </a:lnTo>
                  <a:lnTo>
                    <a:pt x="492" y="163"/>
                  </a:lnTo>
                  <a:lnTo>
                    <a:pt x="503" y="201"/>
                  </a:lnTo>
                  <a:lnTo>
                    <a:pt x="510" y="244"/>
                  </a:lnTo>
                  <a:lnTo>
                    <a:pt x="512" y="288"/>
                  </a:lnTo>
                  <a:lnTo>
                    <a:pt x="510" y="335"/>
                  </a:lnTo>
                  <a:lnTo>
                    <a:pt x="503" y="378"/>
                  </a:lnTo>
                  <a:lnTo>
                    <a:pt x="492" y="418"/>
                  </a:lnTo>
                  <a:lnTo>
                    <a:pt x="477" y="454"/>
                  </a:lnTo>
                  <a:lnTo>
                    <a:pt x="459" y="487"/>
                  </a:lnTo>
                  <a:lnTo>
                    <a:pt x="437" y="516"/>
                  </a:lnTo>
                  <a:lnTo>
                    <a:pt x="411" y="540"/>
                  </a:lnTo>
                  <a:lnTo>
                    <a:pt x="381" y="559"/>
                  </a:lnTo>
                  <a:lnTo>
                    <a:pt x="350" y="574"/>
                  </a:lnTo>
                  <a:lnTo>
                    <a:pt x="314" y="582"/>
                  </a:lnTo>
                  <a:lnTo>
                    <a:pt x="277" y="586"/>
                  </a:lnTo>
                  <a:lnTo>
                    <a:pt x="275" y="586"/>
                  </a:lnTo>
                  <a:lnTo>
                    <a:pt x="235" y="582"/>
                  </a:lnTo>
                  <a:lnTo>
                    <a:pt x="198" y="575"/>
                  </a:lnTo>
                  <a:lnTo>
                    <a:pt x="164" y="561"/>
                  </a:lnTo>
                  <a:lnTo>
                    <a:pt x="134" y="544"/>
                  </a:lnTo>
                  <a:lnTo>
                    <a:pt x="106" y="523"/>
                  </a:lnTo>
                  <a:lnTo>
                    <a:pt x="82" y="497"/>
                  </a:lnTo>
                  <a:lnTo>
                    <a:pt x="61" y="468"/>
                  </a:lnTo>
                  <a:lnTo>
                    <a:pt x="43" y="436"/>
                  </a:lnTo>
                  <a:lnTo>
                    <a:pt x="28" y="401"/>
                  </a:lnTo>
                  <a:lnTo>
                    <a:pt x="16" y="363"/>
                  </a:lnTo>
                  <a:lnTo>
                    <a:pt x="8" y="323"/>
                  </a:lnTo>
                  <a:lnTo>
                    <a:pt x="2" y="281"/>
                  </a:lnTo>
                  <a:lnTo>
                    <a:pt x="0" y="237"/>
                  </a:lnTo>
                  <a:lnTo>
                    <a:pt x="1" y="210"/>
                  </a:lnTo>
                  <a:lnTo>
                    <a:pt x="4" y="188"/>
                  </a:lnTo>
                  <a:lnTo>
                    <a:pt x="10" y="167"/>
                  </a:lnTo>
                  <a:lnTo>
                    <a:pt x="17" y="150"/>
                  </a:lnTo>
                  <a:lnTo>
                    <a:pt x="38" y="115"/>
                  </a:lnTo>
                  <a:lnTo>
                    <a:pt x="65" y="83"/>
                  </a:lnTo>
                  <a:lnTo>
                    <a:pt x="97" y="55"/>
                  </a:lnTo>
                  <a:lnTo>
                    <a:pt x="132" y="33"/>
                  </a:lnTo>
                  <a:lnTo>
                    <a:pt x="171" y="15"/>
                  </a:lnTo>
                  <a:lnTo>
                    <a:pt x="213" y="5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4" name="Freeform 95"/>
            <p:cNvSpPr>
              <a:spLocks noEditPoints="1"/>
            </p:cNvSpPr>
            <p:nvPr/>
          </p:nvSpPr>
          <p:spPr bwMode="auto">
            <a:xfrm>
              <a:off x="2687" y="1537"/>
              <a:ext cx="611" cy="604"/>
            </a:xfrm>
            <a:custGeom>
              <a:avLst/>
              <a:gdLst>
                <a:gd name="T0" fmla="*/ 537 w 3667"/>
                <a:gd name="T1" fmla="*/ 2398 h 3625"/>
                <a:gd name="T2" fmla="*/ 623 w 3667"/>
                <a:gd name="T3" fmla="*/ 2347 h 3625"/>
                <a:gd name="T4" fmla="*/ 693 w 3667"/>
                <a:gd name="T5" fmla="*/ 2200 h 3625"/>
                <a:gd name="T6" fmla="*/ 606 w 3667"/>
                <a:gd name="T7" fmla="*/ 2117 h 3625"/>
                <a:gd name="T8" fmla="*/ 301 w 3667"/>
                <a:gd name="T9" fmla="*/ 1908 h 3625"/>
                <a:gd name="T10" fmla="*/ 2972 w 3667"/>
                <a:gd name="T11" fmla="*/ 1055 h 3625"/>
                <a:gd name="T12" fmla="*/ 2654 w 3667"/>
                <a:gd name="T13" fmla="*/ 1133 h 3625"/>
                <a:gd name="T14" fmla="*/ 2406 w 3667"/>
                <a:gd name="T15" fmla="*/ 1315 h 3625"/>
                <a:gd name="T16" fmla="*/ 2241 w 3667"/>
                <a:gd name="T17" fmla="*/ 1609 h 3625"/>
                <a:gd name="T18" fmla="*/ 2198 w 3667"/>
                <a:gd name="T19" fmla="*/ 1978 h 3625"/>
                <a:gd name="T20" fmla="*/ 2267 w 3667"/>
                <a:gd name="T21" fmla="*/ 2255 h 3625"/>
                <a:gd name="T22" fmla="*/ 2433 w 3667"/>
                <a:gd name="T23" fmla="*/ 2451 h 3625"/>
                <a:gd name="T24" fmla="*/ 2688 w 3667"/>
                <a:gd name="T25" fmla="*/ 2541 h 3625"/>
                <a:gd name="T26" fmla="*/ 2973 w 3667"/>
                <a:gd name="T27" fmla="*/ 2497 h 3625"/>
                <a:gd name="T28" fmla="*/ 3173 w 3667"/>
                <a:gd name="T29" fmla="*/ 2327 h 3625"/>
                <a:gd name="T30" fmla="*/ 3264 w 3667"/>
                <a:gd name="T31" fmla="*/ 2081 h 3625"/>
                <a:gd name="T32" fmla="*/ 3227 w 3667"/>
                <a:gd name="T33" fmla="*/ 1816 h 3625"/>
                <a:gd name="T34" fmla="*/ 3084 w 3667"/>
                <a:gd name="T35" fmla="*/ 1635 h 3625"/>
                <a:gd name="T36" fmla="*/ 2866 w 3667"/>
                <a:gd name="T37" fmla="*/ 1556 h 3625"/>
                <a:gd name="T38" fmla="*/ 2624 w 3667"/>
                <a:gd name="T39" fmla="*/ 1592 h 3625"/>
                <a:gd name="T40" fmla="*/ 2481 w 3667"/>
                <a:gd name="T41" fmla="*/ 1694 h 3625"/>
                <a:gd name="T42" fmla="*/ 2555 w 3667"/>
                <a:gd name="T43" fmla="*/ 1503 h 3625"/>
                <a:gd name="T44" fmla="*/ 2715 w 3667"/>
                <a:gd name="T45" fmla="*/ 1352 h 3625"/>
                <a:gd name="T46" fmla="*/ 2972 w 3667"/>
                <a:gd name="T47" fmla="*/ 1272 h 3625"/>
                <a:gd name="T48" fmla="*/ 3112 w 3667"/>
                <a:gd name="T49" fmla="*/ 1048 h 3625"/>
                <a:gd name="T50" fmla="*/ 1314 w 3667"/>
                <a:gd name="T51" fmla="*/ 1082 h 3625"/>
                <a:gd name="T52" fmla="*/ 1118 w 3667"/>
                <a:gd name="T53" fmla="*/ 1221 h 3625"/>
                <a:gd name="T54" fmla="*/ 1042 w 3667"/>
                <a:gd name="T55" fmla="*/ 1442 h 3625"/>
                <a:gd name="T56" fmla="*/ 1096 w 3667"/>
                <a:gd name="T57" fmla="*/ 1622 h 3625"/>
                <a:gd name="T58" fmla="*/ 1267 w 3667"/>
                <a:gd name="T59" fmla="*/ 1762 h 3625"/>
                <a:gd name="T60" fmla="*/ 1108 w 3667"/>
                <a:gd name="T61" fmla="*/ 1869 h 3625"/>
                <a:gd name="T62" fmla="*/ 1001 w 3667"/>
                <a:gd name="T63" fmla="*/ 2053 h 3625"/>
                <a:gd name="T64" fmla="*/ 1010 w 3667"/>
                <a:gd name="T65" fmla="*/ 2256 h 3625"/>
                <a:gd name="T66" fmla="*/ 1124 w 3667"/>
                <a:gd name="T67" fmla="*/ 2420 h 3625"/>
                <a:gd name="T68" fmla="*/ 1336 w 3667"/>
                <a:gd name="T69" fmla="*/ 2524 h 3625"/>
                <a:gd name="T70" fmla="*/ 1632 w 3667"/>
                <a:gd name="T71" fmla="*/ 2535 h 3625"/>
                <a:gd name="T72" fmla="*/ 1878 w 3667"/>
                <a:gd name="T73" fmla="*/ 2439 h 3625"/>
                <a:gd name="T74" fmla="*/ 2021 w 3667"/>
                <a:gd name="T75" fmla="*/ 2255 h 3625"/>
                <a:gd name="T76" fmla="*/ 2036 w 3667"/>
                <a:gd name="T77" fmla="*/ 2017 h 3625"/>
                <a:gd name="T78" fmla="*/ 1923 w 3667"/>
                <a:gd name="T79" fmla="*/ 1836 h 3625"/>
                <a:gd name="T80" fmla="*/ 1768 w 3667"/>
                <a:gd name="T81" fmla="*/ 1738 h 3625"/>
                <a:gd name="T82" fmla="*/ 1940 w 3667"/>
                <a:gd name="T83" fmla="*/ 1590 h 3625"/>
                <a:gd name="T84" fmla="*/ 1993 w 3667"/>
                <a:gd name="T85" fmla="*/ 1410 h 3625"/>
                <a:gd name="T86" fmla="*/ 1951 w 3667"/>
                <a:gd name="T87" fmla="*/ 1245 h 3625"/>
                <a:gd name="T88" fmla="*/ 1818 w 3667"/>
                <a:gd name="T89" fmla="*/ 1113 h 3625"/>
                <a:gd name="T90" fmla="*/ 1590 w 3667"/>
                <a:gd name="T91" fmla="*/ 1047 h 3625"/>
                <a:gd name="T92" fmla="*/ 3297 w 3667"/>
                <a:gd name="T93" fmla="*/ 3 h 3625"/>
                <a:gd name="T94" fmla="*/ 3525 w 3667"/>
                <a:gd name="T95" fmla="*/ 106 h 3625"/>
                <a:gd name="T96" fmla="*/ 3654 w 3667"/>
                <a:gd name="T97" fmla="*/ 315 h 3625"/>
                <a:gd name="T98" fmla="*/ 3654 w 3667"/>
                <a:gd name="T99" fmla="*/ 3310 h 3625"/>
                <a:gd name="T100" fmla="*/ 3525 w 3667"/>
                <a:gd name="T101" fmla="*/ 3519 h 3625"/>
                <a:gd name="T102" fmla="*/ 3297 w 3667"/>
                <a:gd name="T103" fmla="*/ 3621 h 3625"/>
                <a:gd name="T104" fmla="*/ 270 w 3667"/>
                <a:gd name="T105" fmla="*/ 3597 h 3625"/>
                <a:gd name="T106" fmla="*/ 75 w 3667"/>
                <a:gd name="T107" fmla="*/ 3446 h 3625"/>
                <a:gd name="T108" fmla="*/ 0 w 3667"/>
                <a:gd name="T109" fmla="*/ 3206 h 3625"/>
                <a:gd name="T110" fmla="*/ 49 w 3667"/>
                <a:gd name="T111" fmla="*/ 222 h 3625"/>
                <a:gd name="T112" fmla="*/ 224 w 3667"/>
                <a:gd name="T113" fmla="*/ 49 h 3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67" h="3625">
                  <a:moveTo>
                    <a:pt x="301" y="1908"/>
                  </a:moveTo>
                  <a:lnTo>
                    <a:pt x="508" y="2206"/>
                  </a:lnTo>
                  <a:lnTo>
                    <a:pt x="294" y="2520"/>
                  </a:lnTo>
                  <a:lnTo>
                    <a:pt x="465" y="2520"/>
                  </a:lnTo>
                  <a:lnTo>
                    <a:pt x="537" y="2398"/>
                  </a:lnTo>
                  <a:lnTo>
                    <a:pt x="556" y="2364"/>
                  </a:lnTo>
                  <a:lnTo>
                    <a:pt x="575" y="2332"/>
                  </a:lnTo>
                  <a:lnTo>
                    <a:pt x="592" y="2297"/>
                  </a:lnTo>
                  <a:lnTo>
                    <a:pt x="596" y="2297"/>
                  </a:lnTo>
                  <a:lnTo>
                    <a:pt x="623" y="2347"/>
                  </a:lnTo>
                  <a:lnTo>
                    <a:pt x="651" y="2397"/>
                  </a:lnTo>
                  <a:lnTo>
                    <a:pt x="726" y="2519"/>
                  </a:lnTo>
                  <a:lnTo>
                    <a:pt x="726" y="2520"/>
                  </a:lnTo>
                  <a:lnTo>
                    <a:pt x="904" y="2520"/>
                  </a:lnTo>
                  <a:lnTo>
                    <a:pt x="693" y="2200"/>
                  </a:lnTo>
                  <a:lnTo>
                    <a:pt x="900" y="1908"/>
                  </a:lnTo>
                  <a:lnTo>
                    <a:pt x="730" y="1908"/>
                  </a:lnTo>
                  <a:lnTo>
                    <a:pt x="662" y="2020"/>
                  </a:lnTo>
                  <a:lnTo>
                    <a:pt x="635" y="2068"/>
                  </a:lnTo>
                  <a:lnTo>
                    <a:pt x="606" y="2117"/>
                  </a:lnTo>
                  <a:lnTo>
                    <a:pt x="604" y="2117"/>
                  </a:lnTo>
                  <a:lnTo>
                    <a:pt x="577" y="2070"/>
                  </a:lnTo>
                  <a:lnTo>
                    <a:pt x="548" y="2023"/>
                  </a:lnTo>
                  <a:lnTo>
                    <a:pt x="475" y="1908"/>
                  </a:lnTo>
                  <a:lnTo>
                    <a:pt x="301" y="1908"/>
                  </a:lnTo>
                  <a:close/>
                  <a:moveTo>
                    <a:pt x="3112" y="1048"/>
                  </a:moveTo>
                  <a:lnTo>
                    <a:pt x="3085" y="1048"/>
                  </a:lnTo>
                  <a:lnTo>
                    <a:pt x="3052" y="1049"/>
                  </a:lnTo>
                  <a:lnTo>
                    <a:pt x="3014" y="1051"/>
                  </a:lnTo>
                  <a:lnTo>
                    <a:pt x="2972" y="1055"/>
                  </a:lnTo>
                  <a:lnTo>
                    <a:pt x="2903" y="1063"/>
                  </a:lnTo>
                  <a:lnTo>
                    <a:pt x="2837" y="1073"/>
                  </a:lnTo>
                  <a:lnTo>
                    <a:pt x="2774" y="1090"/>
                  </a:lnTo>
                  <a:lnTo>
                    <a:pt x="2712" y="1109"/>
                  </a:lnTo>
                  <a:lnTo>
                    <a:pt x="2654" y="1133"/>
                  </a:lnTo>
                  <a:lnTo>
                    <a:pt x="2598" y="1161"/>
                  </a:lnTo>
                  <a:lnTo>
                    <a:pt x="2547" y="1193"/>
                  </a:lnTo>
                  <a:lnTo>
                    <a:pt x="2497" y="1229"/>
                  </a:lnTo>
                  <a:lnTo>
                    <a:pt x="2450" y="1270"/>
                  </a:lnTo>
                  <a:lnTo>
                    <a:pt x="2406" y="1315"/>
                  </a:lnTo>
                  <a:lnTo>
                    <a:pt x="2366" y="1365"/>
                  </a:lnTo>
                  <a:lnTo>
                    <a:pt x="2328" y="1420"/>
                  </a:lnTo>
                  <a:lnTo>
                    <a:pt x="2294" y="1479"/>
                  </a:lnTo>
                  <a:lnTo>
                    <a:pt x="2266" y="1542"/>
                  </a:lnTo>
                  <a:lnTo>
                    <a:pt x="2241" y="1609"/>
                  </a:lnTo>
                  <a:lnTo>
                    <a:pt x="2221" y="1681"/>
                  </a:lnTo>
                  <a:lnTo>
                    <a:pt x="2207" y="1755"/>
                  </a:lnTo>
                  <a:lnTo>
                    <a:pt x="2199" y="1834"/>
                  </a:lnTo>
                  <a:lnTo>
                    <a:pt x="2195" y="1916"/>
                  </a:lnTo>
                  <a:lnTo>
                    <a:pt x="2198" y="1978"/>
                  </a:lnTo>
                  <a:lnTo>
                    <a:pt x="2204" y="2039"/>
                  </a:lnTo>
                  <a:lnTo>
                    <a:pt x="2213" y="2097"/>
                  </a:lnTo>
                  <a:lnTo>
                    <a:pt x="2227" y="2153"/>
                  </a:lnTo>
                  <a:lnTo>
                    <a:pt x="2246" y="2205"/>
                  </a:lnTo>
                  <a:lnTo>
                    <a:pt x="2267" y="2255"/>
                  </a:lnTo>
                  <a:lnTo>
                    <a:pt x="2293" y="2301"/>
                  </a:lnTo>
                  <a:lnTo>
                    <a:pt x="2322" y="2344"/>
                  </a:lnTo>
                  <a:lnTo>
                    <a:pt x="2355" y="2384"/>
                  </a:lnTo>
                  <a:lnTo>
                    <a:pt x="2392" y="2420"/>
                  </a:lnTo>
                  <a:lnTo>
                    <a:pt x="2433" y="2451"/>
                  </a:lnTo>
                  <a:lnTo>
                    <a:pt x="2476" y="2479"/>
                  </a:lnTo>
                  <a:lnTo>
                    <a:pt x="2524" y="2501"/>
                  </a:lnTo>
                  <a:lnTo>
                    <a:pt x="2575" y="2520"/>
                  </a:lnTo>
                  <a:lnTo>
                    <a:pt x="2630" y="2533"/>
                  </a:lnTo>
                  <a:lnTo>
                    <a:pt x="2688" y="2541"/>
                  </a:lnTo>
                  <a:lnTo>
                    <a:pt x="2749" y="2544"/>
                  </a:lnTo>
                  <a:lnTo>
                    <a:pt x="2810" y="2541"/>
                  </a:lnTo>
                  <a:lnTo>
                    <a:pt x="2868" y="2531"/>
                  </a:lnTo>
                  <a:lnTo>
                    <a:pt x="2923" y="2516"/>
                  </a:lnTo>
                  <a:lnTo>
                    <a:pt x="2973" y="2497"/>
                  </a:lnTo>
                  <a:lnTo>
                    <a:pt x="3022" y="2471"/>
                  </a:lnTo>
                  <a:lnTo>
                    <a:pt x="3065" y="2441"/>
                  </a:lnTo>
                  <a:lnTo>
                    <a:pt x="3106" y="2407"/>
                  </a:lnTo>
                  <a:lnTo>
                    <a:pt x="3141" y="2369"/>
                  </a:lnTo>
                  <a:lnTo>
                    <a:pt x="3173" y="2327"/>
                  </a:lnTo>
                  <a:lnTo>
                    <a:pt x="3201" y="2283"/>
                  </a:lnTo>
                  <a:lnTo>
                    <a:pt x="3224" y="2235"/>
                  </a:lnTo>
                  <a:lnTo>
                    <a:pt x="3242" y="2185"/>
                  </a:lnTo>
                  <a:lnTo>
                    <a:pt x="3255" y="2134"/>
                  </a:lnTo>
                  <a:lnTo>
                    <a:pt x="3264" y="2081"/>
                  </a:lnTo>
                  <a:lnTo>
                    <a:pt x="3266" y="2026"/>
                  </a:lnTo>
                  <a:lnTo>
                    <a:pt x="3264" y="1968"/>
                  </a:lnTo>
                  <a:lnTo>
                    <a:pt x="3255" y="1915"/>
                  </a:lnTo>
                  <a:lnTo>
                    <a:pt x="3244" y="1863"/>
                  </a:lnTo>
                  <a:lnTo>
                    <a:pt x="3227" y="1816"/>
                  </a:lnTo>
                  <a:lnTo>
                    <a:pt x="3206" y="1772"/>
                  </a:lnTo>
                  <a:lnTo>
                    <a:pt x="3180" y="1732"/>
                  </a:lnTo>
                  <a:lnTo>
                    <a:pt x="3152" y="1695"/>
                  </a:lnTo>
                  <a:lnTo>
                    <a:pt x="3120" y="1662"/>
                  </a:lnTo>
                  <a:lnTo>
                    <a:pt x="3084" y="1635"/>
                  </a:lnTo>
                  <a:lnTo>
                    <a:pt x="3046" y="1610"/>
                  </a:lnTo>
                  <a:lnTo>
                    <a:pt x="3004" y="1589"/>
                  </a:lnTo>
                  <a:lnTo>
                    <a:pt x="2960" y="1574"/>
                  </a:lnTo>
                  <a:lnTo>
                    <a:pt x="2915" y="1563"/>
                  </a:lnTo>
                  <a:lnTo>
                    <a:pt x="2866" y="1556"/>
                  </a:lnTo>
                  <a:lnTo>
                    <a:pt x="2817" y="1553"/>
                  </a:lnTo>
                  <a:lnTo>
                    <a:pt x="2763" y="1556"/>
                  </a:lnTo>
                  <a:lnTo>
                    <a:pt x="2714" y="1563"/>
                  </a:lnTo>
                  <a:lnTo>
                    <a:pt x="2667" y="1575"/>
                  </a:lnTo>
                  <a:lnTo>
                    <a:pt x="2624" y="1592"/>
                  </a:lnTo>
                  <a:lnTo>
                    <a:pt x="2584" y="1612"/>
                  </a:lnTo>
                  <a:lnTo>
                    <a:pt x="2549" y="1637"/>
                  </a:lnTo>
                  <a:lnTo>
                    <a:pt x="2516" y="1664"/>
                  </a:lnTo>
                  <a:lnTo>
                    <a:pt x="2487" y="1694"/>
                  </a:lnTo>
                  <a:lnTo>
                    <a:pt x="2481" y="1694"/>
                  </a:lnTo>
                  <a:lnTo>
                    <a:pt x="2489" y="1653"/>
                  </a:lnTo>
                  <a:lnTo>
                    <a:pt x="2501" y="1615"/>
                  </a:lnTo>
                  <a:lnTo>
                    <a:pt x="2515" y="1576"/>
                  </a:lnTo>
                  <a:lnTo>
                    <a:pt x="2534" y="1538"/>
                  </a:lnTo>
                  <a:lnTo>
                    <a:pt x="2555" y="1503"/>
                  </a:lnTo>
                  <a:lnTo>
                    <a:pt x="2580" y="1468"/>
                  </a:lnTo>
                  <a:lnTo>
                    <a:pt x="2608" y="1436"/>
                  </a:lnTo>
                  <a:lnTo>
                    <a:pt x="2640" y="1406"/>
                  </a:lnTo>
                  <a:lnTo>
                    <a:pt x="2676" y="1378"/>
                  </a:lnTo>
                  <a:lnTo>
                    <a:pt x="2715" y="1352"/>
                  </a:lnTo>
                  <a:lnTo>
                    <a:pt x="2758" y="1329"/>
                  </a:lnTo>
                  <a:lnTo>
                    <a:pt x="2805" y="1309"/>
                  </a:lnTo>
                  <a:lnTo>
                    <a:pt x="2857" y="1293"/>
                  </a:lnTo>
                  <a:lnTo>
                    <a:pt x="2912" y="1280"/>
                  </a:lnTo>
                  <a:lnTo>
                    <a:pt x="2972" y="1272"/>
                  </a:lnTo>
                  <a:lnTo>
                    <a:pt x="3011" y="1267"/>
                  </a:lnTo>
                  <a:lnTo>
                    <a:pt x="3047" y="1265"/>
                  </a:lnTo>
                  <a:lnTo>
                    <a:pt x="3080" y="1264"/>
                  </a:lnTo>
                  <a:lnTo>
                    <a:pt x="3112" y="1265"/>
                  </a:lnTo>
                  <a:lnTo>
                    <a:pt x="3112" y="1048"/>
                  </a:lnTo>
                  <a:close/>
                  <a:moveTo>
                    <a:pt x="1531" y="1044"/>
                  </a:moveTo>
                  <a:lnTo>
                    <a:pt x="1473" y="1047"/>
                  </a:lnTo>
                  <a:lnTo>
                    <a:pt x="1417" y="1054"/>
                  </a:lnTo>
                  <a:lnTo>
                    <a:pt x="1363" y="1065"/>
                  </a:lnTo>
                  <a:lnTo>
                    <a:pt x="1314" y="1082"/>
                  </a:lnTo>
                  <a:lnTo>
                    <a:pt x="1267" y="1101"/>
                  </a:lnTo>
                  <a:lnTo>
                    <a:pt x="1223" y="1126"/>
                  </a:lnTo>
                  <a:lnTo>
                    <a:pt x="1183" y="1154"/>
                  </a:lnTo>
                  <a:lnTo>
                    <a:pt x="1148" y="1185"/>
                  </a:lnTo>
                  <a:lnTo>
                    <a:pt x="1118" y="1221"/>
                  </a:lnTo>
                  <a:lnTo>
                    <a:pt x="1091" y="1259"/>
                  </a:lnTo>
                  <a:lnTo>
                    <a:pt x="1071" y="1300"/>
                  </a:lnTo>
                  <a:lnTo>
                    <a:pt x="1055" y="1344"/>
                  </a:lnTo>
                  <a:lnTo>
                    <a:pt x="1046" y="1392"/>
                  </a:lnTo>
                  <a:lnTo>
                    <a:pt x="1042" y="1442"/>
                  </a:lnTo>
                  <a:lnTo>
                    <a:pt x="1045" y="1479"/>
                  </a:lnTo>
                  <a:lnTo>
                    <a:pt x="1051" y="1516"/>
                  </a:lnTo>
                  <a:lnTo>
                    <a:pt x="1062" y="1553"/>
                  </a:lnTo>
                  <a:lnTo>
                    <a:pt x="1077" y="1588"/>
                  </a:lnTo>
                  <a:lnTo>
                    <a:pt x="1096" y="1622"/>
                  </a:lnTo>
                  <a:lnTo>
                    <a:pt x="1121" y="1654"/>
                  </a:lnTo>
                  <a:lnTo>
                    <a:pt x="1151" y="1684"/>
                  </a:lnTo>
                  <a:lnTo>
                    <a:pt x="1185" y="1712"/>
                  </a:lnTo>
                  <a:lnTo>
                    <a:pt x="1222" y="1739"/>
                  </a:lnTo>
                  <a:lnTo>
                    <a:pt x="1267" y="1762"/>
                  </a:lnTo>
                  <a:lnTo>
                    <a:pt x="1267" y="1769"/>
                  </a:lnTo>
                  <a:lnTo>
                    <a:pt x="1222" y="1790"/>
                  </a:lnTo>
                  <a:lnTo>
                    <a:pt x="1181" y="1815"/>
                  </a:lnTo>
                  <a:lnTo>
                    <a:pt x="1142" y="1840"/>
                  </a:lnTo>
                  <a:lnTo>
                    <a:pt x="1108" y="1869"/>
                  </a:lnTo>
                  <a:lnTo>
                    <a:pt x="1079" y="1901"/>
                  </a:lnTo>
                  <a:lnTo>
                    <a:pt x="1053" y="1934"/>
                  </a:lnTo>
                  <a:lnTo>
                    <a:pt x="1031" y="1971"/>
                  </a:lnTo>
                  <a:lnTo>
                    <a:pt x="1014" y="2011"/>
                  </a:lnTo>
                  <a:lnTo>
                    <a:pt x="1001" y="2053"/>
                  </a:lnTo>
                  <a:lnTo>
                    <a:pt x="993" y="2097"/>
                  </a:lnTo>
                  <a:lnTo>
                    <a:pt x="991" y="2145"/>
                  </a:lnTo>
                  <a:lnTo>
                    <a:pt x="993" y="2182"/>
                  </a:lnTo>
                  <a:lnTo>
                    <a:pt x="999" y="2220"/>
                  </a:lnTo>
                  <a:lnTo>
                    <a:pt x="1010" y="2256"/>
                  </a:lnTo>
                  <a:lnTo>
                    <a:pt x="1024" y="2292"/>
                  </a:lnTo>
                  <a:lnTo>
                    <a:pt x="1042" y="2327"/>
                  </a:lnTo>
                  <a:lnTo>
                    <a:pt x="1066" y="2360"/>
                  </a:lnTo>
                  <a:lnTo>
                    <a:pt x="1092" y="2391"/>
                  </a:lnTo>
                  <a:lnTo>
                    <a:pt x="1124" y="2420"/>
                  </a:lnTo>
                  <a:lnTo>
                    <a:pt x="1158" y="2447"/>
                  </a:lnTo>
                  <a:lnTo>
                    <a:pt x="1196" y="2471"/>
                  </a:lnTo>
                  <a:lnTo>
                    <a:pt x="1240" y="2492"/>
                  </a:lnTo>
                  <a:lnTo>
                    <a:pt x="1286" y="2511"/>
                  </a:lnTo>
                  <a:lnTo>
                    <a:pt x="1336" y="2524"/>
                  </a:lnTo>
                  <a:lnTo>
                    <a:pt x="1391" y="2535"/>
                  </a:lnTo>
                  <a:lnTo>
                    <a:pt x="1450" y="2542"/>
                  </a:lnTo>
                  <a:lnTo>
                    <a:pt x="1513" y="2544"/>
                  </a:lnTo>
                  <a:lnTo>
                    <a:pt x="1574" y="2542"/>
                  </a:lnTo>
                  <a:lnTo>
                    <a:pt x="1632" y="2535"/>
                  </a:lnTo>
                  <a:lnTo>
                    <a:pt x="1689" y="2523"/>
                  </a:lnTo>
                  <a:lnTo>
                    <a:pt x="1741" y="2508"/>
                  </a:lnTo>
                  <a:lnTo>
                    <a:pt x="1790" y="2490"/>
                  </a:lnTo>
                  <a:lnTo>
                    <a:pt x="1836" y="2466"/>
                  </a:lnTo>
                  <a:lnTo>
                    <a:pt x="1878" y="2439"/>
                  </a:lnTo>
                  <a:lnTo>
                    <a:pt x="1916" y="2408"/>
                  </a:lnTo>
                  <a:lnTo>
                    <a:pt x="1950" y="2375"/>
                  </a:lnTo>
                  <a:lnTo>
                    <a:pt x="1978" y="2337"/>
                  </a:lnTo>
                  <a:lnTo>
                    <a:pt x="2003" y="2298"/>
                  </a:lnTo>
                  <a:lnTo>
                    <a:pt x="2021" y="2255"/>
                  </a:lnTo>
                  <a:lnTo>
                    <a:pt x="2036" y="2210"/>
                  </a:lnTo>
                  <a:lnTo>
                    <a:pt x="2044" y="2161"/>
                  </a:lnTo>
                  <a:lnTo>
                    <a:pt x="2047" y="2110"/>
                  </a:lnTo>
                  <a:lnTo>
                    <a:pt x="2044" y="2062"/>
                  </a:lnTo>
                  <a:lnTo>
                    <a:pt x="2036" y="2017"/>
                  </a:lnTo>
                  <a:lnTo>
                    <a:pt x="2023" y="1975"/>
                  </a:lnTo>
                  <a:lnTo>
                    <a:pt x="2004" y="1935"/>
                  </a:lnTo>
                  <a:lnTo>
                    <a:pt x="1980" y="1899"/>
                  </a:lnTo>
                  <a:lnTo>
                    <a:pt x="1953" y="1866"/>
                  </a:lnTo>
                  <a:lnTo>
                    <a:pt x="1923" y="1836"/>
                  </a:lnTo>
                  <a:lnTo>
                    <a:pt x="1889" y="1808"/>
                  </a:lnTo>
                  <a:lnTo>
                    <a:pt x="1850" y="1783"/>
                  </a:lnTo>
                  <a:lnTo>
                    <a:pt x="1810" y="1762"/>
                  </a:lnTo>
                  <a:lnTo>
                    <a:pt x="1768" y="1745"/>
                  </a:lnTo>
                  <a:lnTo>
                    <a:pt x="1768" y="1738"/>
                  </a:lnTo>
                  <a:lnTo>
                    <a:pt x="1813" y="1712"/>
                  </a:lnTo>
                  <a:lnTo>
                    <a:pt x="1853" y="1686"/>
                  </a:lnTo>
                  <a:lnTo>
                    <a:pt x="1887" y="1655"/>
                  </a:lnTo>
                  <a:lnTo>
                    <a:pt x="1917" y="1624"/>
                  </a:lnTo>
                  <a:lnTo>
                    <a:pt x="1940" y="1590"/>
                  </a:lnTo>
                  <a:lnTo>
                    <a:pt x="1960" y="1556"/>
                  </a:lnTo>
                  <a:lnTo>
                    <a:pt x="1976" y="1520"/>
                  </a:lnTo>
                  <a:lnTo>
                    <a:pt x="1985" y="1483"/>
                  </a:lnTo>
                  <a:lnTo>
                    <a:pt x="1992" y="1446"/>
                  </a:lnTo>
                  <a:lnTo>
                    <a:pt x="1993" y="1410"/>
                  </a:lnTo>
                  <a:lnTo>
                    <a:pt x="1992" y="1377"/>
                  </a:lnTo>
                  <a:lnTo>
                    <a:pt x="1987" y="1343"/>
                  </a:lnTo>
                  <a:lnTo>
                    <a:pt x="1978" y="1309"/>
                  </a:lnTo>
                  <a:lnTo>
                    <a:pt x="1966" y="1278"/>
                  </a:lnTo>
                  <a:lnTo>
                    <a:pt x="1951" y="1245"/>
                  </a:lnTo>
                  <a:lnTo>
                    <a:pt x="1932" y="1215"/>
                  </a:lnTo>
                  <a:lnTo>
                    <a:pt x="1909" y="1187"/>
                  </a:lnTo>
                  <a:lnTo>
                    <a:pt x="1883" y="1161"/>
                  </a:lnTo>
                  <a:lnTo>
                    <a:pt x="1852" y="1135"/>
                  </a:lnTo>
                  <a:lnTo>
                    <a:pt x="1818" y="1113"/>
                  </a:lnTo>
                  <a:lnTo>
                    <a:pt x="1780" y="1093"/>
                  </a:lnTo>
                  <a:lnTo>
                    <a:pt x="1739" y="1076"/>
                  </a:lnTo>
                  <a:lnTo>
                    <a:pt x="1694" y="1063"/>
                  </a:lnTo>
                  <a:lnTo>
                    <a:pt x="1644" y="1052"/>
                  </a:lnTo>
                  <a:lnTo>
                    <a:pt x="1590" y="1047"/>
                  </a:lnTo>
                  <a:lnTo>
                    <a:pt x="1533" y="1044"/>
                  </a:lnTo>
                  <a:lnTo>
                    <a:pt x="1531" y="1044"/>
                  </a:lnTo>
                  <a:close/>
                  <a:moveTo>
                    <a:pt x="423" y="0"/>
                  </a:moveTo>
                  <a:lnTo>
                    <a:pt x="3244" y="0"/>
                  </a:lnTo>
                  <a:lnTo>
                    <a:pt x="3297" y="3"/>
                  </a:lnTo>
                  <a:lnTo>
                    <a:pt x="3348" y="13"/>
                  </a:lnTo>
                  <a:lnTo>
                    <a:pt x="3396" y="28"/>
                  </a:lnTo>
                  <a:lnTo>
                    <a:pt x="3442" y="49"/>
                  </a:lnTo>
                  <a:lnTo>
                    <a:pt x="3486" y="74"/>
                  </a:lnTo>
                  <a:lnTo>
                    <a:pt x="3525" y="106"/>
                  </a:lnTo>
                  <a:lnTo>
                    <a:pt x="3560" y="140"/>
                  </a:lnTo>
                  <a:lnTo>
                    <a:pt x="3592" y="179"/>
                  </a:lnTo>
                  <a:lnTo>
                    <a:pt x="3617" y="222"/>
                  </a:lnTo>
                  <a:lnTo>
                    <a:pt x="3639" y="267"/>
                  </a:lnTo>
                  <a:lnTo>
                    <a:pt x="3654" y="315"/>
                  </a:lnTo>
                  <a:lnTo>
                    <a:pt x="3663" y="366"/>
                  </a:lnTo>
                  <a:lnTo>
                    <a:pt x="3667" y="418"/>
                  </a:lnTo>
                  <a:lnTo>
                    <a:pt x="3667" y="3206"/>
                  </a:lnTo>
                  <a:lnTo>
                    <a:pt x="3663" y="3259"/>
                  </a:lnTo>
                  <a:lnTo>
                    <a:pt x="3654" y="3310"/>
                  </a:lnTo>
                  <a:lnTo>
                    <a:pt x="3639" y="3358"/>
                  </a:lnTo>
                  <a:lnTo>
                    <a:pt x="3617" y="3403"/>
                  </a:lnTo>
                  <a:lnTo>
                    <a:pt x="3592" y="3446"/>
                  </a:lnTo>
                  <a:lnTo>
                    <a:pt x="3560" y="3484"/>
                  </a:lnTo>
                  <a:lnTo>
                    <a:pt x="3525" y="3519"/>
                  </a:lnTo>
                  <a:lnTo>
                    <a:pt x="3486" y="3550"/>
                  </a:lnTo>
                  <a:lnTo>
                    <a:pt x="3442" y="3576"/>
                  </a:lnTo>
                  <a:lnTo>
                    <a:pt x="3396" y="3597"/>
                  </a:lnTo>
                  <a:lnTo>
                    <a:pt x="3348" y="3612"/>
                  </a:lnTo>
                  <a:lnTo>
                    <a:pt x="3297" y="3621"/>
                  </a:lnTo>
                  <a:lnTo>
                    <a:pt x="3244" y="3625"/>
                  </a:lnTo>
                  <a:lnTo>
                    <a:pt x="423" y="3625"/>
                  </a:lnTo>
                  <a:lnTo>
                    <a:pt x="370" y="3621"/>
                  </a:lnTo>
                  <a:lnTo>
                    <a:pt x="318" y="3612"/>
                  </a:lnTo>
                  <a:lnTo>
                    <a:pt x="270" y="3597"/>
                  </a:lnTo>
                  <a:lnTo>
                    <a:pt x="224" y="3576"/>
                  </a:lnTo>
                  <a:lnTo>
                    <a:pt x="181" y="3550"/>
                  </a:lnTo>
                  <a:lnTo>
                    <a:pt x="142" y="3519"/>
                  </a:lnTo>
                  <a:lnTo>
                    <a:pt x="107" y="3484"/>
                  </a:lnTo>
                  <a:lnTo>
                    <a:pt x="75" y="3446"/>
                  </a:lnTo>
                  <a:lnTo>
                    <a:pt x="49" y="3403"/>
                  </a:lnTo>
                  <a:lnTo>
                    <a:pt x="28" y="3358"/>
                  </a:lnTo>
                  <a:lnTo>
                    <a:pt x="13" y="3310"/>
                  </a:lnTo>
                  <a:lnTo>
                    <a:pt x="4" y="3259"/>
                  </a:lnTo>
                  <a:lnTo>
                    <a:pt x="0" y="3206"/>
                  </a:lnTo>
                  <a:lnTo>
                    <a:pt x="0" y="418"/>
                  </a:lnTo>
                  <a:lnTo>
                    <a:pt x="4" y="366"/>
                  </a:lnTo>
                  <a:lnTo>
                    <a:pt x="13" y="315"/>
                  </a:lnTo>
                  <a:lnTo>
                    <a:pt x="28" y="267"/>
                  </a:lnTo>
                  <a:lnTo>
                    <a:pt x="49" y="222"/>
                  </a:lnTo>
                  <a:lnTo>
                    <a:pt x="75" y="179"/>
                  </a:lnTo>
                  <a:lnTo>
                    <a:pt x="107" y="140"/>
                  </a:lnTo>
                  <a:lnTo>
                    <a:pt x="142" y="106"/>
                  </a:lnTo>
                  <a:lnTo>
                    <a:pt x="181" y="74"/>
                  </a:lnTo>
                  <a:lnTo>
                    <a:pt x="224" y="49"/>
                  </a:lnTo>
                  <a:lnTo>
                    <a:pt x="270" y="28"/>
                  </a:lnTo>
                  <a:lnTo>
                    <a:pt x="318" y="13"/>
                  </a:lnTo>
                  <a:lnTo>
                    <a:pt x="370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35" name="Freeform 100"/>
          <p:cNvSpPr>
            <a:spLocks noEditPoints="1"/>
          </p:cNvSpPr>
          <p:nvPr/>
        </p:nvSpPr>
        <p:spPr bwMode="auto">
          <a:xfrm>
            <a:off x="1954835" y="2645170"/>
            <a:ext cx="473179" cy="466755"/>
          </a:xfrm>
          <a:custGeom>
            <a:avLst/>
            <a:gdLst>
              <a:gd name="T0" fmla="*/ 2436 w 3314"/>
              <a:gd name="T1" fmla="*/ 2654 h 3268"/>
              <a:gd name="T2" fmla="*/ 1375 w 3314"/>
              <a:gd name="T3" fmla="*/ 436 h 3268"/>
              <a:gd name="T4" fmla="*/ 1205 w 3314"/>
              <a:gd name="T5" fmla="*/ 619 h 3268"/>
              <a:gd name="T6" fmla="*/ 1320 w 3314"/>
              <a:gd name="T7" fmla="*/ 657 h 3268"/>
              <a:gd name="T8" fmla="*/ 1407 w 3314"/>
              <a:gd name="T9" fmla="*/ 478 h 3268"/>
              <a:gd name="T10" fmla="*/ 1967 w 3314"/>
              <a:gd name="T11" fmla="*/ 28 h 3268"/>
              <a:gd name="T12" fmla="*/ 2522 w 3314"/>
              <a:gd name="T13" fmla="*/ 240 h 3268"/>
              <a:gd name="T14" fmla="*/ 2524 w 3314"/>
              <a:gd name="T15" fmla="*/ 357 h 3268"/>
              <a:gd name="T16" fmla="*/ 2204 w 3314"/>
              <a:gd name="T17" fmla="*/ 369 h 3268"/>
              <a:gd name="T18" fmla="*/ 1668 w 3314"/>
              <a:gd name="T19" fmla="*/ 390 h 3268"/>
              <a:gd name="T20" fmla="*/ 1532 w 3314"/>
              <a:gd name="T21" fmla="*/ 563 h 3268"/>
              <a:gd name="T22" fmla="*/ 1807 w 3314"/>
              <a:gd name="T23" fmla="*/ 627 h 3268"/>
              <a:gd name="T24" fmla="*/ 1823 w 3314"/>
              <a:gd name="T25" fmla="*/ 457 h 3268"/>
              <a:gd name="T26" fmla="*/ 1902 w 3314"/>
              <a:gd name="T27" fmla="*/ 439 h 3268"/>
              <a:gd name="T28" fmla="*/ 1905 w 3314"/>
              <a:gd name="T29" fmla="*/ 501 h 3268"/>
              <a:gd name="T30" fmla="*/ 1951 w 3314"/>
              <a:gd name="T31" fmla="*/ 557 h 3268"/>
              <a:gd name="T32" fmla="*/ 1676 w 3314"/>
              <a:gd name="T33" fmla="*/ 696 h 3268"/>
              <a:gd name="T34" fmla="*/ 1612 w 3314"/>
              <a:gd name="T35" fmla="*/ 715 h 3268"/>
              <a:gd name="T36" fmla="*/ 1337 w 3314"/>
              <a:gd name="T37" fmla="*/ 932 h 3268"/>
              <a:gd name="T38" fmla="*/ 1193 w 3314"/>
              <a:gd name="T39" fmla="*/ 1209 h 3268"/>
              <a:gd name="T40" fmla="*/ 1657 w 3314"/>
              <a:gd name="T41" fmla="*/ 1032 h 3268"/>
              <a:gd name="T42" fmla="*/ 1718 w 3314"/>
              <a:gd name="T43" fmla="*/ 992 h 3268"/>
              <a:gd name="T44" fmla="*/ 1877 w 3314"/>
              <a:gd name="T45" fmla="*/ 1136 h 3268"/>
              <a:gd name="T46" fmla="*/ 2263 w 3314"/>
              <a:gd name="T47" fmla="*/ 1259 h 3268"/>
              <a:gd name="T48" fmla="*/ 1685 w 3314"/>
              <a:gd name="T49" fmla="*/ 1303 h 3268"/>
              <a:gd name="T50" fmla="*/ 1016 w 3314"/>
              <a:gd name="T51" fmla="*/ 1694 h 3268"/>
              <a:gd name="T52" fmla="*/ 1647 w 3314"/>
              <a:gd name="T53" fmla="*/ 2165 h 3268"/>
              <a:gd name="T54" fmla="*/ 1747 w 3314"/>
              <a:gd name="T55" fmla="*/ 2671 h 3268"/>
              <a:gd name="T56" fmla="*/ 2061 w 3314"/>
              <a:gd name="T57" fmla="*/ 2758 h 3268"/>
              <a:gd name="T58" fmla="*/ 2356 w 3314"/>
              <a:gd name="T59" fmla="*/ 2395 h 3268"/>
              <a:gd name="T60" fmla="*/ 2619 w 3314"/>
              <a:gd name="T61" fmla="*/ 1846 h 3268"/>
              <a:gd name="T62" fmla="*/ 2230 w 3314"/>
              <a:gd name="T63" fmla="*/ 1472 h 3268"/>
              <a:gd name="T64" fmla="*/ 2649 w 3314"/>
              <a:gd name="T65" fmla="*/ 1744 h 3268"/>
              <a:gd name="T66" fmla="*/ 2617 w 3314"/>
              <a:gd name="T67" fmla="*/ 1581 h 3268"/>
              <a:gd name="T68" fmla="*/ 2765 w 3314"/>
              <a:gd name="T69" fmla="*/ 1503 h 3268"/>
              <a:gd name="T70" fmla="*/ 3073 w 3314"/>
              <a:gd name="T71" fmla="*/ 1854 h 3268"/>
              <a:gd name="T72" fmla="*/ 3209 w 3314"/>
              <a:gd name="T73" fmla="*/ 1709 h 3268"/>
              <a:gd name="T74" fmla="*/ 3295 w 3314"/>
              <a:gd name="T75" fmla="*/ 1887 h 3268"/>
              <a:gd name="T76" fmla="*/ 3091 w 3314"/>
              <a:gd name="T77" fmla="*/ 2455 h 3268"/>
              <a:gd name="T78" fmla="*/ 2702 w 3314"/>
              <a:gd name="T79" fmla="*/ 2903 h 3268"/>
              <a:gd name="T80" fmla="*/ 2174 w 3314"/>
              <a:gd name="T81" fmla="*/ 3188 h 3268"/>
              <a:gd name="T82" fmla="*/ 1553 w 3314"/>
              <a:gd name="T83" fmla="*/ 3266 h 3268"/>
              <a:gd name="T84" fmla="*/ 963 w 3314"/>
              <a:gd name="T85" fmla="*/ 3118 h 3268"/>
              <a:gd name="T86" fmla="*/ 480 w 3314"/>
              <a:gd name="T87" fmla="*/ 2785 h 3268"/>
              <a:gd name="T88" fmla="*/ 666 w 3314"/>
              <a:gd name="T89" fmla="*/ 2538 h 3268"/>
              <a:gd name="T90" fmla="*/ 269 w 3314"/>
              <a:gd name="T91" fmla="*/ 2191 h 3268"/>
              <a:gd name="T92" fmla="*/ 20 w 3314"/>
              <a:gd name="T93" fmla="*/ 1879 h 3268"/>
              <a:gd name="T94" fmla="*/ 46 w 3314"/>
              <a:gd name="T95" fmla="*/ 1400 h 3268"/>
              <a:gd name="T96" fmla="*/ 289 w 3314"/>
              <a:gd name="T97" fmla="*/ 1093 h 3268"/>
              <a:gd name="T98" fmla="*/ 250 w 3314"/>
              <a:gd name="T99" fmla="*/ 772 h 3268"/>
              <a:gd name="T100" fmla="*/ 431 w 3314"/>
              <a:gd name="T101" fmla="*/ 758 h 3268"/>
              <a:gd name="T102" fmla="*/ 591 w 3314"/>
              <a:gd name="T103" fmla="*/ 678 h 3268"/>
              <a:gd name="T104" fmla="*/ 713 w 3314"/>
              <a:gd name="T105" fmla="*/ 465 h 3268"/>
              <a:gd name="T106" fmla="*/ 866 w 3314"/>
              <a:gd name="T107" fmla="*/ 199 h 3268"/>
              <a:gd name="T108" fmla="*/ 1446 w 3314"/>
              <a:gd name="T109" fmla="*/ 14 h 3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14" h="3268">
                <a:moveTo>
                  <a:pt x="2537" y="2388"/>
                </a:moveTo>
                <a:lnTo>
                  <a:pt x="2470" y="2435"/>
                </a:lnTo>
                <a:lnTo>
                  <a:pt x="2402" y="2482"/>
                </a:lnTo>
                <a:lnTo>
                  <a:pt x="2387" y="2560"/>
                </a:lnTo>
                <a:lnTo>
                  <a:pt x="2371" y="2634"/>
                </a:lnTo>
                <a:lnTo>
                  <a:pt x="2436" y="2654"/>
                </a:lnTo>
                <a:lnTo>
                  <a:pt x="2473" y="2596"/>
                </a:lnTo>
                <a:lnTo>
                  <a:pt x="2507" y="2534"/>
                </a:lnTo>
                <a:lnTo>
                  <a:pt x="2543" y="2469"/>
                </a:lnTo>
                <a:lnTo>
                  <a:pt x="2541" y="2429"/>
                </a:lnTo>
                <a:lnTo>
                  <a:pt x="2537" y="2388"/>
                </a:lnTo>
                <a:close/>
                <a:moveTo>
                  <a:pt x="1375" y="436"/>
                </a:moveTo>
                <a:lnTo>
                  <a:pt x="1301" y="465"/>
                </a:lnTo>
                <a:lnTo>
                  <a:pt x="1297" y="501"/>
                </a:lnTo>
                <a:lnTo>
                  <a:pt x="1259" y="528"/>
                </a:lnTo>
                <a:lnTo>
                  <a:pt x="1220" y="557"/>
                </a:lnTo>
                <a:lnTo>
                  <a:pt x="1212" y="588"/>
                </a:lnTo>
                <a:lnTo>
                  <a:pt x="1205" y="619"/>
                </a:lnTo>
                <a:lnTo>
                  <a:pt x="1246" y="617"/>
                </a:lnTo>
                <a:lnTo>
                  <a:pt x="1287" y="616"/>
                </a:lnTo>
                <a:lnTo>
                  <a:pt x="1311" y="575"/>
                </a:lnTo>
                <a:lnTo>
                  <a:pt x="1334" y="538"/>
                </a:lnTo>
                <a:lnTo>
                  <a:pt x="1327" y="594"/>
                </a:lnTo>
                <a:lnTo>
                  <a:pt x="1320" y="657"/>
                </a:lnTo>
                <a:lnTo>
                  <a:pt x="1380" y="636"/>
                </a:lnTo>
                <a:lnTo>
                  <a:pt x="1440" y="615"/>
                </a:lnTo>
                <a:lnTo>
                  <a:pt x="1458" y="596"/>
                </a:lnTo>
                <a:lnTo>
                  <a:pt x="1476" y="578"/>
                </a:lnTo>
                <a:lnTo>
                  <a:pt x="1440" y="525"/>
                </a:lnTo>
                <a:lnTo>
                  <a:pt x="1407" y="478"/>
                </a:lnTo>
                <a:lnTo>
                  <a:pt x="1375" y="436"/>
                </a:lnTo>
                <a:close/>
                <a:moveTo>
                  <a:pt x="1658" y="0"/>
                </a:moveTo>
                <a:lnTo>
                  <a:pt x="1658" y="0"/>
                </a:lnTo>
                <a:lnTo>
                  <a:pt x="1763" y="3"/>
                </a:lnTo>
                <a:lnTo>
                  <a:pt x="1865" y="13"/>
                </a:lnTo>
                <a:lnTo>
                  <a:pt x="1967" y="28"/>
                </a:lnTo>
                <a:lnTo>
                  <a:pt x="2066" y="50"/>
                </a:lnTo>
                <a:lnTo>
                  <a:pt x="2162" y="78"/>
                </a:lnTo>
                <a:lnTo>
                  <a:pt x="2256" y="111"/>
                </a:lnTo>
                <a:lnTo>
                  <a:pt x="2348" y="149"/>
                </a:lnTo>
                <a:lnTo>
                  <a:pt x="2436" y="192"/>
                </a:lnTo>
                <a:lnTo>
                  <a:pt x="2522" y="240"/>
                </a:lnTo>
                <a:lnTo>
                  <a:pt x="2604" y="293"/>
                </a:lnTo>
                <a:lnTo>
                  <a:pt x="2682" y="350"/>
                </a:lnTo>
                <a:lnTo>
                  <a:pt x="2651" y="352"/>
                </a:lnTo>
                <a:lnTo>
                  <a:pt x="2613" y="354"/>
                </a:lnTo>
                <a:lnTo>
                  <a:pt x="2571" y="356"/>
                </a:lnTo>
                <a:lnTo>
                  <a:pt x="2524" y="357"/>
                </a:lnTo>
                <a:lnTo>
                  <a:pt x="2474" y="359"/>
                </a:lnTo>
                <a:lnTo>
                  <a:pt x="2420" y="361"/>
                </a:lnTo>
                <a:lnTo>
                  <a:pt x="2367" y="362"/>
                </a:lnTo>
                <a:lnTo>
                  <a:pt x="2311" y="365"/>
                </a:lnTo>
                <a:lnTo>
                  <a:pt x="2258" y="367"/>
                </a:lnTo>
                <a:lnTo>
                  <a:pt x="2204" y="369"/>
                </a:lnTo>
                <a:lnTo>
                  <a:pt x="2079" y="359"/>
                </a:lnTo>
                <a:lnTo>
                  <a:pt x="1955" y="350"/>
                </a:lnTo>
                <a:lnTo>
                  <a:pt x="1835" y="344"/>
                </a:lnTo>
                <a:lnTo>
                  <a:pt x="1764" y="356"/>
                </a:lnTo>
                <a:lnTo>
                  <a:pt x="1689" y="369"/>
                </a:lnTo>
                <a:lnTo>
                  <a:pt x="1668" y="390"/>
                </a:lnTo>
                <a:lnTo>
                  <a:pt x="1647" y="413"/>
                </a:lnTo>
                <a:lnTo>
                  <a:pt x="1624" y="440"/>
                </a:lnTo>
                <a:lnTo>
                  <a:pt x="1584" y="457"/>
                </a:lnTo>
                <a:lnTo>
                  <a:pt x="1543" y="474"/>
                </a:lnTo>
                <a:lnTo>
                  <a:pt x="1537" y="517"/>
                </a:lnTo>
                <a:lnTo>
                  <a:pt x="1532" y="563"/>
                </a:lnTo>
                <a:lnTo>
                  <a:pt x="1578" y="583"/>
                </a:lnTo>
                <a:lnTo>
                  <a:pt x="1627" y="563"/>
                </a:lnTo>
                <a:lnTo>
                  <a:pt x="1676" y="545"/>
                </a:lnTo>
                <a:lnTo>
                  <a:pt x="1699" y="596"/>
                </a:lnTo>
                <a:lnTo>
                  <a:pt x="1722" y="651"/>
                </a:lnTo>
                <a:lnTo>
                  <a:pt x="1807" y="627"/>
                </a:lnTo>
                <a:lnTo>
                  <a:pt x="1825" y="591"/>
                </a:lnTo>
                <a:lnTo>
                  <a:pt x="1841" y="557"/>
                </a:lnTo>
                <a:lnTo>
                  <a:pt x="1856" y="525"/>
                </a:lnTo>
                <a:lnTo>
                  <a:pt x="1828" y="506"/>
                </a:lnTo>
                <a:lnTo>
                  <a:pt x="1800" y="488"/>
                </a:lnTo>
                <a:lnTo>
                  <a:pt x="1823" y="457"/>
                </a:lnTo>
                <a:lnTo>
                  <a:pt x="1844" y="429"/>
                </a:lnTo>
                <a:lnTo>
                  <a:pt x="1868" y="413"/>
                </a:lnTo>
                <a:lnTo>
                  <a:pt x="1893" y="398"/>
                </a:lnTo>
                <a:lnTo>
                  <a:pt x="1928" y="401"/>
                </a:lnTo>
                <a:lnTo>
                  <a:pt x="1915" y="418"/>
                </a:lnTo>
                <a:lnTo>
                  <a:pt x="1902" y="439"/>
                </a:lnTo>
                <a:lnTo>
                  <a:pt x="1868" y="452"/>
                </a:lnTo>
                <a:lnTo>
                  <a:pt x="1884" y="472"/>
                </a:lnTo>
                <a:lnTo>
                  <a:pt x="1883" y="473"/>
                </a:lnTo>
                <a:lnTo>
                  <a:pt x="1882" y="476"/>
                </a:lnTo>
                <a:lnTo>
                  <a:pt x="1886" y="476"/>
                </a:lnTo>
                <a:lnTo>
                  <a:pt x="1905" y="501"/>
                </a:lnTo>
                <a:lnTo>
                  <a:pt x="1924" y="526"/>
                </a:lnTo>
                <a:lnTo>
                  <a:pt x="1971" y="518"/>
                </a:lnTo>
                <a:lnTo>
                  <a:pt x="2017" y="511"/>
                </a:lnTo>
                <a:lnTo>
                  <a:pt x="2054" y="537"/>
                </a:lnTo>
                <a:lnTo>
                  <a:pt x="2002" y="547"/>
                </a:lnTo>
                <a:lnTo>
                  <a:pt x="1951" y="557"/>
                </a:lnTo>
                <a:lnTo>
                  <a:pt x="1981" y="619"/>
                </a:lnTo>
                <a:lnTo>
                  <a:pt x="1944" y="611"/>
                </a:lnTo>
                <a:lnTo>
                  <a:pt x="1909" y="601"/>
                </a:lnTo>
                <a:lnTo>
                  <a:pt x="1886" y="649"/>
                </a:lnTo>
                <a:lnTo>
                  <a:pt x="1864" y="701"/>
                </a:lnTo>
                <a:lnTo>
                  <a:pt x="1676" y="696"/>
                </a:lnTo>
                <a:lnTo>
                  <a:pt x="1658" y="659"/>
                </a:lnTo>
                <a:lnTo>
                  <a:pt x="1642" y="624"/>
                </a:lnTo>
                <a:lnTo>
                  <a:pt x="1620" y="645"/>
                </a:lnTo>
                <a:lnTo>
                  <a:pt x="1599" y="667"/>
                </a:lnTo>
                <a:lnTo>
                  <a:pt x="1605" y="691"/>
                </a:lnTo>
                <a:lnTo>
                  <a:pt x="1612" y="715"/>
                </a:lnTo>
                <a:lnTo>
                  <a:pt x="1544" y="719"/>
                </a:lnTo>
                <a:lnTo>
                  <a:pt x="1501" y="766"/>
                </a:lnTo>
                <a:lnTo>
                  <a:pt x="1457" y="813"/>
                </a:lnTo>
                <a:lnTo>
                  <a:pt x="1302" y="859"/>
                </a:lnTo>
                <a:lnTo>
                  <a:pt x="1319" y="895"/>
                </a:lnTo>
                <a:lnTo>
                  <a:pt x="1337" y="932"/>
                </a:lnTo>
                <a:lnTo>
                  <a:pt x="1367" y="980"/>
                </a:lnTo>
                <a:lnTo>
                  <a:pt x="1398" y="1027"/>
                </a:lnTo>
                <a:lnTo>
                  <a:pt x="1294" y="1023"/>
                </a:lnTo>
                <a:lnTo>
                  <a:pt x="1193" y="1018"/>
                </a:lnTo>
                <a:lnTo>
                  <a:pt x="1192" y="1112"/>
                </a:lnTo>
                <a:lnTo>
                  <a:pt x="1193" y="1209"/>
                </a:lnTo>
                <a:lnTo>
                  <a:pt x="1356" y="1231"/>
                </a:lnTo>
                <a:lnTo>
                  <a:pt x="1413" y="1150"/>
                </a:lnTo>
                <a:lnTo>
                  <a:pt x="1468" y="1069"/>
                </a:lnTo>
                <a:lnTo>
                  <a:pt x="1546" y="1032"/>
                </a:lnTo>
                <a:lnTo>
                  <a:pt x="1623" y="997"/>
                </a:lnTo>
                <a:lnTo>
                  <a:pt x="1657" y="1032"/>
                </a:lnTo>
                <a:lnTo>
                  <a:pt x="1690" y="1068"/>
                </a:lnTo>
                <a:lnTo>
                  <a:pt x="1737" y="1126"/>
                </a:lnTo>
                <a:lnTo>
                  <a:pt x="1784" y="1185"/>
                </a:lnTo>
                <a:lnTo>
                  <a:pt x="1851" y="1112"/>
                </a:lnTo>
                <a:lnTo>
                  <a:pt x="1720" y="1029"/>
                </a:lnTo>
                <a:lnTo>
                  <a:pt x="1718" y="992"/>
                </a:lnTo>
                <a:lnTo>
                  <a:pt x="1716" y="956"/>
                </a:lnTo>
                <a:lnTo>
                  <a:pt x="1777" y="983"/>
                </a:lnTo>
                <a:lnTo>
                  <a:pt x="1828" y="1020"/>
                </a:lnTo>
                <a:lnTo>
                  <a:pt x="1880" y="1060"/>
                </a:lnTo>
                <a:lnTo>
                  <a:pt x="1879" y="1097"/>
                </a:lnTo>
                <a:lnTo>
                  <a:pt x="1877" y="1136"/>
                </a:lnTo>
                <a:lnTo>
                  <a:pt x="1957" y="1231"/>
                </a:lnTo>
                <a:lnTo>
                  <a:pt x="1973" y="1172"/>
                </a:lnTo>
                <a:lnTo>
                  <a:pt x="1990" y="1113"/>
                </a:lnTo>
                <a:lnTo>
                  <a:pt x="2031" y="1134"/>
                </a:lnTo>
                <a:lnTo>
                  <a:pt x="2090" y="1228"/>
                </a:lnTo>
                <a:lnTo>
                  <a:pt x="2263" y="1259"/>
                </a:lnTo>
                <a:lnTo>
                  <a:pt x="2239" y="1351"/>
                </a:lnTo>
                <a:lnTo>
                  <a:pt x="2175" y="1389"/>
                </a:lnTo>
                <a:lnTo>
                  <a:pt x="2048" y="1357"/>
                </a:lnTo>
                <a:lnTo>
                  <a:pt x="1920" y="1322"/>
                </a:lnTo>
                <a:lnTo>
                  <a:pt x="1855" y="1411"/>
                </a:lnTo>
                <a:lnTo>
                  <a:pt x="1685" y="1303"/>
                </a:lnTo>
                <a:lnTo>
                  <a:pt x="1659" y="1197"/>
                </a:lnTo>
                <a:lnTo>
                  <a:pt x="1453" y="1232"/>
                </a:lnTo>
                <a:lnTo>
                  <a:pt x="1248" y="1269"/>
                </a:lnTo>
                <a:lnTo>
                  <a:pt x="1139" y="1395"/>
                </a:lnTo>
                <a:lnTo>
                  <a:pt x="1035" y="1522"/>
                </a:lnTo>
                <a:lnTo>
                  <a:pt x="1016" y="1694"/>
                </a:lnTo>
                <a:lnTo>
                  <a:pt x="1000" y="1864"/>
                </a:lnTo>
                <a:lnTo>
                  <a:pt x="1108" y="1968"/>
                </a:lnTo>
                <a:lnTo>
                  <a:pt x="1217" y="2072"/>
                </a:lnTo>
                <a:lnTo>
                  <a:pt x="1411" y="2063"/>
                </a:lnTo>
                <a:lnTo>
                  <a:pt x="1608" y="2052"/>
                </a:lnTo>
                <a:lnTo>
                  <a:pt x="1647" y="2165"/>
                </a:lnTo>
                <a:lnTo>
                  <a:pt x="1686" y="2275"/>
                </a:lnTo>
                <a:lnTo>
                  <a:pt x="1722" y="2380"/>
                </a:lnTo>
                <a:lnTo>
                  <a:pt x="1700" y="2465"/>
                </a:lnTo>
                <a:lnTo>
                  <a:pt x="1679" y="2545"/>
                </a:lnTo>
                <a:lnTo>
                  <a:pt x="1714" y="2611"/>
                </a:lnTo>
                <a:lnTo>
                  <a:pt x="1747" y="2671"/>
                </a:lnTo>
                <a:lnTo>
                  <a:pt x="1778" y="2727"/>
                </a:lnTo>
                <a:lnTo>
                  <a:pt x="1807" y="2778"/>
                </a:lnTo>
                <a:lnTo>
                  <a:pt x="1835" y="2823"/>
                </a:lnTo>
                <a:lnTo>
                  <a:pt x="1926" y="2812"/>
                </a:lnTo>
                <a:lnTo>
                  <a:pt x="2017" y="2801"/>
                </a:lnTo>
                <a:lnTo>
                  <a:pt x="2061" y="2758"/>
                </a:lnTo>
                <a:lnTo>
                  <a:pt x="2106" y="2710"/>
                </a:lnTo>
                <a:lnTo>
                  <a:pt x="2151" y="2658"/>
                </a:lnTo>
                <a:lnTo>
                  <a:pt x="2196" y="2602"/>
                </a:lnTo>
                <a:lnTo>
                  <a:pt x="2242" y="2543"/>
                </a:lnTo>
                <a:lnTo>
                  <a:pt x="2356" y="2468"/>
                </a:lnTo>
                <a:lnTo>
                  <a:pt x="2356" y="2395"/>
                </a:lnTo>
                <a:lnTo>
                  <a:pt x="2353" y="2318"/>
                </a:lnTo>
                <a:lnTo>
                  <a:pt x="2351" y="2237"/>
                </a:lnTo>
                <a:lnTo>
                  <a:pt x="2452" y="2150"/>
                </a:lnTo>
                <a:lnTo>
                  <a:pt x="2551" y="2061"/>
                </a:lnTo>
                <a:lnTo>
                  <a:pt x="2585" y="1954"/>
                </a:lnTo>
                <a:lnTo>
                  <a:pt x="2619" y="1846"/>
                </a:lnTo>
                <a:lnTo>
                  <a:pt x="2525" y="1895"/>
                </a:lnTo>
                <a:lnTo>
                  <a:pt x="2428" y="1943"/>
                </a:lnTo>
                <a:lnTo>
                  <a:pt x="2382" y="1828"/>
                </a:lnTo>
                <a:lnTo>
                  <a:pt x="2333" y="1710"/>
                </a:lnTo>
                <a:lnTo>
                  <a:pt x="2282" y="1592"/>
                </a:lnTo>
                <a:lnTo>
                  <a:pt x="2230" y="1472"/>
                </a:lnTo>
                <a:lnTo>
                  <a:pt x="2273" y="1465"/>
                </a:lnTo>
                <a:lnTo>
                  <a:pt x="2340" y="1598"/>
                </a:lnTo>
                <a:lnTo>
                  <a:pt x="2405" y="1731"/>
                </a:lnTo>
                <a:lnTo>
                  <a:pt x="2466" y="1862"/>
                </a:lnTo>
                <a:lnTo>
                  <a:pt x="2560" y="1804"/>
                </a:lnTo>
                <a:lnTo>
                  <a:pt x="2649" y="1744"/>
                </a:lnTo>
                <a:lnTo>
                  <a:pt x="2736" y="1687"/>
                </a:lnTo>
                <a:lnTo>
                  <a:pt x="2819" y="1630"/>
                </a:lnTo>
                <a:lnTo>
                  <a:pt x="2764" y="1582"/>
                </a:lnTo>
                <a:lnTo>
                  <a:pt x="2706" y="1532"/>
                </a:lnTo>
                <a:lnTo>
                  <a:pt x="2661" y="1556"/>
                </a:lnTo>
                <a:lnTo>
                  <a:pt x="2617" y="1581"/>
                </a:lnTo>
                <a:lnTo>
                  <a:pt x="2555" y="1431"/>
                </a:lnTo>
                <a:lnTo>
                  <a:pt x="2575" y="1420"/>
                </a:lnTo>
                <a:lnTo>
                  <a:pt x="2595" y="1408"/>
                </a:lnTo>
                <a:lnTo>
                  <a:pt x="2637" y="1445"/>
                </a:lnTo>
                <a:lnTo>
                  <a:pt x="2677" y="1483"/>
                </a:lnTo>
                <a:lnTo>
                  <a:pt x="2765" y="1503"/>
                </a:lnTo>
                <a:lnTo>
                  <a:pt x="2848" y="1522"/>
                </a:lnTo>
                <a:lnTo>
                  <a:pt x="2930" y="1541"/>
                </a:lnTo>
                <a:lnTo>
                  <a:pt x="2978" y="1614"/>
                </a:lnTo>
                <a:lnTo>
                  <a:pt x="3023" y="1683"/>
                </a:lnTo>
                <a:lnTo>
                  <a:pt x="3049" y="1770"/>
                </a:lnTo>
                <a:lnTo>
                  <a:pt x="3073" y="1854"/>
                </a:lnTo>
                <a:lnTo>
                  <a:pt x="3094" y="1938"/>
                </a:lnTo>
                <a:lnTo>
                  <a:pt x="3125" y="1896"/>
                </a:lnTo>
                <a:lnTo>
                  <a:pt x="3155" y="1855"/>
                </a:lnTo>
                <a:lnTo>
                  <a:pt x="3157" y="1808"/>
                </a:lnTo>
                <a:lnTo>
                  <a:pt x="3158" y="1761"/>
                </a:lnTo>
                <a:lnTo>
                  <a:pt x="3209" y="1709"/>
                </a:lnTo>
                <a:lnTo>
                  <a:pt x="3255" y="1659"/>
                </a:lnTo>
                <a:lnTo>
                  <a:pt x="3297" y="1610"/>
                </a:lnTo>
                <a:lnTo>
                  <a:pt x="3306" y="1645"/>
                </a:lnTo>
                <a:lnTo>
                  <a:pt x="3314" y="1679"/>
                </a:lnTo>
                <a:lnTo>
                  <a:pt x="3308" y="1784"/>
                </a:lnTo>
                <a:lnTo>
                  <a:pt x="3295" y="1887"/>
                </a:lnTo>
                <a:lnTo>
                  <a:pt x="3275" y="1988"/>
                </a:lnTo>
                <a:lnTo>
                  <a:pt x="3251" y="2087"/>
                </a:lnTo>
                <a:lnTo>
                  <a:pt x="3220" y="2183"/>
                </a:lnTo>
                <a:lnTo>
                  <a:pt x="3182" y="2276"/>
                </a:lnTo>
                <a:lnTo>
                  <a:pt x="3139" y="2367"/>
                </a:lnTo>
                <a:lnTo>
                  <a:pt x="3091" y="2455"/>
                </a:lnTo>
                <a:lnTo>
                  <a:pt x="3038" y="2538"/>
                </a:lnTo>
                <a:lnTo>
                  <a:pt x="2980" y="2620"/>
                </a:lnTo>
                <a:lnTo>
                  <a:pt x="2918" y="2697"/>
                </a:lnTo>
                <a:lnTo>
                  <a:pt x="2851" y="2769"/>
                </a:lnTo>
                <a:lnTo>
                  <a:pt x="2778" y="2838"/>
                </a:lnTo>
                <a:lnTo>
                  <a:pt x="2702" y="2903"/>
                </a:lnTo>
                <a:lnTo>
                  <a:pt x="2623" y="2962"/>
                </a:lnTo>
                <a:lnTo>
                  <a:pt x="2540" y="3019"/>
                </a:lnTo>
                <a:lnTo>
                  <a:pt x="2453" y="3068"/>
                </a:lnTo>
                <a:lnTo>
                  <a:pt x="2363" y="3114"/>
                </a:lnTo>
                <a:lnTo>
                  <a:pt x="2270" y="3154"/>
                </a:lnTo>
                <a:lnTo>
                  <a:pt x="2174" y="3188"/>
                </a:lnTo>
                <a:lnTo>
                  <a:pt x="2076" y="3216"/>
                </a:lnTo>
                <a:lnTo>
                  <a:pt x="1974" y="3238"/>
                </a:lnTo>
                <a:lnTo>
                  <a:pt x="1871" y="3255"/>
                </a:lnTo>
                <a:lnTo>
                  <a:pt x="1766" y="3265"/>
                </a:lnTo>
                <a:lnTo>
                  <a:pt x="1659" y="3268"/>
                </a:lnTo>
                <a:lnTo>
                  <a:pt x="1553" y="3266"/>
                </a:lnTo>
                <a:lnTo>
                  <a:pt x="1449" y="3256"/>
                </a:lnTo>
                <a:lnTo>
                  <a:pt x="1347" y="3239"/>
                </a:lnTo>
                <a:lnTo>
                  <a:pt x="1248" y="3217"/>
                </a:lnTo>
                <a:lnTo>
                  <a:pt x="1151" y="3190"/>
                </a:lnTo>
                <a:lnTo>
                  <a:pt x="1056" y="3157"/>
                </a:lnTo>
                <a:lnTo>
                  <a:pt x="963" y="3118"/>
                </a:lnTo>
                <a:lnTo>
                  <a:pt x="874" y="3075"/>
                </a:lnTo>
                <a:lnTo>
                  <a:pt x="788" y="3025"/>
                </a:lnTo>
                <a:lnTo>
                  <a:pt x="706" y="2972"/>
                </a:lnTo>
                <a:lnTo>
                  <a:pt x="627" y="2913"/>
                </a:lnTo>
                <a:lnTo>
                  <a:pt x="552" y="2850"/>
                </a:lnTo>
                <a:lnTo>
                  <a:pt x="480" y="2785"/>
                </a:lnTo>
                <a:lnTo>
                  <a:pt x="537" y="2782"/>
                </a:lnTo>
                <a:lnTo>
                  <a:pt x="595" y="2781"/>
                </a:lnTo>
                <a:lnTo>
                  <a:pt x="609" y="2726"/>
                </a:lnTo>
                <a:lnTo>
                  <a:pt x="625" y="2668"/>
                </a:lnTo>
                <a:lnTo>
                  <a:pt x="644" y="2605"/>
                </a:lnTo>
                <a:lnTo>
                  <a:pt x="666" y="2538"/>
                </a:lnTo>
                <a:lnTo>
                  <a:pt x="567" y="2488"/>
                </a:lnTo>
                <a:lnTo>
                  <a:pt x="472" y="2435"/>
                </a:lnTo>
                <a:lnTo>
                  <a:pt x="381" y="2381"/>
                </a:lnTo>
                <a:lnTo>
                  <a:pt x="357" y="2318"/>
                </a:lnTo>
                <a:lnTo>
                  <a:pt x="334" y="2253"/>
                </a:lnTo>
                <a:lnTo>
                  <a:pt x="269" y="2191"/>
                </a:lnTo>
                <a:lnTo>
                  <a:pt x="206" y="2130"/>
                </a:lnTo>
                <a:lnTo>
                  <a:pt x="149" y="2068"/>
                </a:lnTo>
                <a:lnTo>
                  <a:pt x="99" y="2053"/>
                </a:lnTo>
                <a:lnTo>
                  <a:pt x="52" y="2038"/>
                </a:lnTo>
                <a:lnTo>
                  <a:pt x="35" y="1960"/>
                </a:lnTo>
                <a:lnTo>
                  <a:pt x="20" y="1879"/>
                </a:lnTo>
                <a:lnTo>
                  <a:pt x="9" y="1799"/>
                </a:lnTo>
                <a:lnTo>
                  <a:pt x="2" y="1717"/>
                </a:lnTo>
                <a:lnTo>
                  <a:pt x="0" y="1634"/>
                </a:lnTo>
                <a:lnTo>
                  <a:pt x="3" y="1534"/>
                </a:lnTo>
                <a:lnTo>
                  <a:pt x="13" y="1436"/>
                </a:lnTo>
                <a:lnTo>
                  <a:pt x="46" y="1400"/>
                </a:lnTo>
                <a:lnTo>
                  <a:pt x="81" y="1363"/>
                </a:lnTo>
                <a:lnTo>
                  <a:pt x="120" y="1326"/>
                </a:lnTo>
                <a:lnTo>
                  <a:pt x="179" y="1282"/>
                </a:lnTo>
                <a:lnTo>
                  <a:pt x="244" y="1236"/>
                </a:lnTo>
                <a:lnTo>
                  <a:pt x="314" y="1190"/>
                </a:lnTo>
                <a:lnTo>
                  <a:pt x="289" y="1093"/>
                </a:lnTo>
                <a:lnTo>
                  <a:pt x="266" y="1001"/>
                </a:lnTo>
                <a:lnTo>
                  <a:pt x="247" y="912"/>
                </a:lnTo>
                <a:lnTo>
                  <a:pt x="230" y="827"/>
                </a:lnTo>
                <a:lnTo>
                  <a:pt x="217" y="837"/>
                </a:lnTo>
                <a:lnTo>
                  <a:pt x="205" y="848"/>
                </a:lnTo>
                <a:lnTo>
                  <a:pt x="250" y="772"/>
                </a:lnTo>
                <a:lnTo>
                  <a:pt x="299" y="700"/>
                </a:lnTo>
                <a:lnTo>
                  <a:pt x="351" y="630"/>
                </a:lnTo>
                <a:lnTo>
                  <a:pt x="407" y="563"/>
                </a:lnTo>
                <a:lnTo>
                  <a:pt x="414" y="625"/>
                </a:lnTo>
                <a:lnTo>
                  <a:pt x="421" y="690"/>
                </a:lnTo>
                <a:lnTo>
                  <a:pt x="431" y="758"/>
                </a:lnTo>
                <a:lnTo>
                  <a:pt x="443" y="830"/>
                </a:lnTo>
                <a:lnTo>
                  <a:pt x="482" y="835"/>
                </a:lnTo>
                <a:lnTo>
                  <a:pt x="521" y="840"/>
                </a:lnTo>
                <a:lnTo>
                  <a:pt x="538" y="767"/>
                </a:lnTo>
                <a:lnTo>
                  <a:pt x="559" y="696"/>
                </a:lnTo>
                <a:lnTo>
                  <a:pt x="591" y="678"/>
                </a:lnTo>
                <a:lnTo>
                  <a:pt x="623" y="659"/>
                </a:lnTo>
                <a:lnTo>
                  <a:pt x="641" y="610"/>
                </a:lnTo>
                <a:lnTo>
                  <a:pt x="685" y="562"/>
                </a:lnTo>
                <a:lnTo>
                  <a:pt x="730" y="519"/>
                </a:lnTo>
                <a:lnTo>
                  <a:pt x="721" y="491"/>
                </a:lnTo>
                <a:lnTo>
                  <a:pt x="713" y="465"/>
                </a:lnTo>
                <a:lnTo>
                  <a:pt x="692" y="416"/>
                </a:lnTo>
                <a:lnTo>
                  <a:pt x="673" y="371"/>
                </a:lnTo>
                <a:lnTo>
                  <a:pt x="618" y="363"/>
                </a:lnTo>
                <a:lnTo>
                  <a:pt x="697" y="304"/>
                </a:lnTo>
                <a:lnTo>
                  <a:pt x="779" y="249"/>
                </a:lnTo>
                <a:lnTo>
                  <a:pt x="866" y="199"/>
                </a:lnTo>
                <a:lnTo>
                  <a:pt x="955" y="154"/>
                </a:lnTo>
                <a:lnTo>
                  <a:pt x="1049" y="114"/>
                </a:lnTo>
                <a:lnTo>
                  <a:pt x="1145" y="80"/>
                </a:lnTo>
                <a:lnTo>
                  <a:pt x="1243" y="53"/>
                </a:lnTo>
                <a:lnTo>
                  <a:pt x="1343" y="30"/>
                </a:lnTo>
                <a:lnTo>
                  <a:pt x="1446" y="14"/>
                </a:lnTo>
                <a:lnTo>
                  <a:pt x="1551" y="3"/>
                </a:lnTo>
                <a:lnTo>
                  <a:pt x="165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36" name="Freeform 129"/>
          <p:cNvSpPr>
            <a:spLocks noEditPoints="1"/>
          </p:cNvSpPr>
          <p:nvPr/>
        </p:nvSpPr>
        <p:spPr bwMode="auto">
          <a:xfrm>
            <a:off x="2003387" y="4414514"/>
            <a:ext cx="420945" cy="369147"/>
          </a:xfrm>
          <a:custGeom>
            <a:avLst/>
            <a:gdLst>
              <a:gd name="T0" fmla="*/ 1656 w 3852"/>
              <a:gd name="T1" fmla="*/ 2644 h 3379"/>
              <a:gd name="T2" fmla="*/ 1395 w 3852"/>
              <a:gd name="T3" fmla="*/ 2844 h 3379"/>
              <a:gd name="T4" fmla="*/ 1258 w 3852"/>
              <a:gd name="T5" fmla="*/ 3149 h 3379"/>
              <a:gd name="T6" fmla="*/ 2496 w 3852"/>
              <a:gd name="T7" fmla="*/ 2899 h 3379"/>
              <a:gd name="T8" fmla="*/ 2255 w 3852"/>
              <a:gd name="T9" fmla="*/ 2673 h 3379"/>
              <a:gd name="T10" fmla="*/ 1926 w 3852"/>
              <a:gd name="T11" fmla="*/ 2588 h 3379"/>
              <a:gd name="T12" fmla="*/ 254 w 3852"/>
              <a:gd name="T13" fmla="*/ 2986 h 3379"/>
              <a:gd name="T14" fmla="*/ 367 w 3852"/>
              <a:gd name="T15" fmla="*/ 2928 h 3379"/>
              <a:gd name="T16" fmla="*/ 723 w 3852"/>
              <a:gd name="T17" fmla="*/ 2644 h 3379"/>
              <a:gd name="T18" fmla="*/ 546 w 3852"/>
              <a:gd name="T19" fmla="*/ 2334 h 3379"/>
              <a:gd name="T20" fmla="*/ 584 w 3852"/>
              <a:gd name="T21" fmla="*/ 2212 h 3379"/>
              <a:gd name="T22" fmla="*/ 968 w 3852"/>
              <a:gd name="T23" fmla="*/ 1886 h 3379"/>
              <a:gd name="T24" fmla="*/ 1238 w 3852"/>
              <a:gd name="T25" fmla="*/ 2099 h 3379"/>
              <a:gd name="T26" fmla="*/ 1589 w 3852"/>
              <a:gd name="T27" fmla="*/ 1709 h 3379"/>
              <a:gd name="T28" fmla="*/ 1647 w 3852"/>
              <a:gd name="T29" fmla="*/ 1598 h 3379"/>
              <a:gd name="T30" fmla="*/ 2156 w 3852"/>
              <a:gd name="T31" fmla="*/ 1577 h 3379"/>
              <a:gd name="T32" fmla="*/ 2253 w 3852"/>
              <a:gd name="T33" fmla="*/ 1657 h 3379"/>
              <a:gd name="T34" fmla="*/ 2409 w 3852"/>
              <a:gd name="T35" fmla="*/ 2002 h 3379"/>
              <a:gd name="T36" fmla="*/ 2810 w 3852"/>
              <a:gd name="T37" fmla="*/ 1908 h 3379"/>
              <a:gd name="T38" fmla="*/ 2936 w 3852"/>
              <a:gd name="T39" fmla="*/ 1896 h 3379"/>
              <a:gd name="T40" fmla="*/ 3298 w 3852"/>
              <a:gd name="T41" fmla="*/ 2258 h 3379"/>
              <a:gd name="T42" fmla="*/ 3286 w 3852"/>
              <a:gd name="T43" fmla="*/ 2383 h 3379"/>
              <a:gd name="T44" fmla="*/ 3192 w 3852"/>
              <a:gd name="T45" fmla="*/ 2782 h 3379"/>
              <a:gd name="T46" fmla="*/ 3538 w 3852"/>
              <a:gd name="T47" fmla="*/ 2938 h 3379"/>
              <a:gd name="T48" fmla="*/ 3619 w 3852"/>
              <a:gd name="T49" fmla="*/ 3034 h 3379"/>
              <a:gd name="T50" fmla="*/ 3435 w 3852"/>
              <a:gd name="T51" fmla="*/ 156 h 3379"/>
              <a:gd name="T52" fmla="*/ 3324 w 3852"/>
              <a:gd name="T53" fmla="*/ 247 h 3379"/>
              <a:gd name="T54" fmla="*/ 3340 w 3852"/>
              <a:gd name="T55" fmla="*/ 392 h 3379"/>
              <a:gd name="T56" fmla="*/ 3467 w 3852"/>
              <a:gd name="T57" fmla="*/ 461 h 3379"/>
              <a:gd name="T58" fmla="*/ 3594 w 3852"/>
              <a:gd name="T59" fmla="*/ 392 h 3379"/>
              <a:gd name="T60" fmla="*/ 3609 w 3852"/>
              <a:gd name="T61" fmla="*/ 247 h 3379"/>
              <a:gd name="T62" fmla="*/ 3498 w 3852"/>
              <a:gd name="T63" fmla="*/ 156 h 3379"/>
              <a:gd name="T64" fmla="*/ 2957 w 3852"/>
              <a:gd name="T65" fmla="*/ 179 h 3379"/>
              <a:gd name="T66" fmla="*/ 2889 w 3852"/>
              <a:gd name="T67" fmla="*/ 307 h 3379"/>
              <a:gd name="T68" fmla="*/ 2957 w 3852"/>
              <a:gd name="T69" fmla="*/ 434 h 3379"/>
              <a:gd name="T70" fmla="*/ 3103 w 3852"/>
              <a:gd name="T71" fmla="*/ 448 h 3379"/>
              <a:gd name="T72" fmla="*/ 3194 w 3852"/>
              <a:gd name="T73" fmla="*/ 338 h 3379"/>
              <a:gd name="T74" fmla="*/ 3152 w 3852"/>
              <a:gd name="T75" fmla="*/ 198 h 3379"/>
              <a:gd name="T76" fmla="*/ 2619 w 3852"/>
              <a:gd name="T77" fmla="*/ 154 h 3379"/>
              <a:gd name="T78" fmla="*/ 2492 w 3852"/>
              <a:gd name="T79" fmla="*/ 221 h 3379"/>
              <a:gd name="T80" fmla="*/ 2477 w 3852"/>
              <a:gd name="T81" fmla="*/ 367 h 3379"/>
              <a:gd name="T82" fmla="*/ 2588 w 3852"/>
              <a:gd name="T83" fmla="*/ 457 h 3379"/>
              <a:gd name="T84" fmla="*/ 2728 w 3852"/>
              <a:gd name="T85" fmla="*/ 416 h 3379"/>
              <a:gd name="T86" fmla="*/ 2770 w 3852"/>
              <a:gd name="T87" fmla="*/ 276 h 3379"/>
              <a:gd name="T88" fmla="*/ 2679 w 3852"/>
              <a:gd name="T89" fmla="*/ 165 h 3379"/>
              <a:gd name="T90" fmla="*/ 3658 w 3852"/>
              <a:gd name="T91" fmla="*/ 2 h 3379"/>
              <a:gd name="T92" fmla="*/ 3808 w 3852"/>
              <a:gd name="T93" fmla="*/ 94 h 3379"/>
              <a:gd name="T94" fmla="*/ 3852 w 3852"/>
              <a:gd name="T95" fmla="*/ 3149 h 3379"/>
              <a:gd name="T96" fmla="*/ 3784 w 3852"/>
              <a:gd name="T97" fmla="*/ 3312 h 3379"/>
              <a:gd name="T98" fmla="*/ 3621 w 3852"/>
              <a:gd name="T99" fmla="*/ 3379 h 3379"/>
              <a:gd name="T100" fmla="*/ 95 w 3852"/>
              <a:gd name="T101" fmla="*/ 3334 h 3379"/>
              <a:gd name="T102" fmla="*/ 4 w 3852"/>
              <a:gd name="T103" fmla="*/ 3186 h 3379"/>
              <a:gd name="T104" fmla="*/ 26 w 3852"/>
              <a:gd name="T105" fmla="*/ 125 h 3379"/>
              <a:gd name="T106" fmla="*/ 158 w 3852"/>
              <a:gd name="T107" fmla="*/ 12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52" h="3379">
                <a:moveTo>
                  <a:pt x="1926" y="2588"/>
                </a:moveTo>
                <a:lnTo>
                  <a:pt x="1855" y="2592"/>
                </a:lnTo>
                <a:lnTo>
                  <a:pt x="1786" y="2602"/>
                </a:lnTo>
                <a:lnTo>
                  <a:pt x="1721" y="2619"/>
                </a:lnTo>
                <a:lnTo>
                  <a:pt x="1656" y="2644"/>
                </a:lnTo>
                <a:lnTo>
                  <a:pt x="1597" y="2673"/>
                </a:lnTo>
                <a:lnTo>
                  <a:pt x="1540" y="2709"/>
                </a:lnTo>
                <a:lnTo>
                  <a:pt x="1487" y="2749"/>
                </a:lnTo>
                <a:lnTo>
                  <a:pt x="1439" y="2794"/>
                </a:lnTo>
                <a:lnTo>
                  <a:pt x="1395" y="2844"/>
                </a:lnTo>
                <a:lnTo>
                  <a:pt x="1356" y="2899"/>
                </a:lnTo>
                <a:lnTo>
                  <a:pt x="1323" y="2956"/>
                </a:lnTo>
                <a:lnTo>
                  <a:pt x="1296" y="3017"/>
                </a:lnTo>
                <a:lnTo>
                  <a:pt x="1273" y="3081"/>
                </a:lnTo>
                <a:lnTo>
                  <a:pt x="1258" y="3149"/>
                </a:lnTo>
                <a:lnTo>
                  <a:pt x="2594" y="3149"/>
                </a:lnTo>
                <a:lnTo>
                  <a:pt x="2579" y="3081"/>
                </a:lnTo>
                <a:lnTo>
                  <a:pt x="2556" y="3017"/>
                </a:lnTo>
                <a:lnTo>
                  <a:pt x="2529" y="2956"/>
                </a:lnTo>
                <a:lnTo>
                  <a:pt x="2496" y="2899"/>
                </a:lnTo>
                <a:lnTo>
                  <a:pt x="2457" y="2844"/>
                </a:lnTo>
                <a:lnTo>
                  <a:pt x="2413" y="2794"/>
                </a:lnTo>
                <a:lnTo>
                  <a:pt x="2365" y="2749"/>
                </a:lnTo>
                <a:lnTo>
                  <a:pt x="2312" y="2709"/>
                </a:lnTo>
                <a:lnTo>
                  <a:pt x="2255" y="2673"/>
                </a:lnTo>
                <a:lnTo>
                  <a:pt x="2196" y="2644"/>
                </a:lnTo>
                <a:lnTo>
                  <a:pt x="2131" y="2619"/>
                </a:lnTo>
                <a:lnTo>
                  <a:pt x="2066" y="2602"/>
                </a:lnTo>
                <a:lnTo>
                  <a:pt x="1997" y="2592"/>
                </a:lnTo>
                <a:lnTo>
                  <a:pt x="1926" y="2588"/>
                </a:lnTo>
                <a:close/>
                <a:moveTo>
                  <a:pt x="231" y="614"/>
                </a:moveTo>
                <a:lnTo>
                  <a:pt x="231" y="3062"/>
                </a:lnTo>
                <a:lnTo>
                  <a:pt x="233" y="3034"/>
                </a:lnTo>
                <a:lnTo>
                  <a:pt x="242" y="3009"/>
                </a:lnTo>
                <a:lnTo>
                  <a:pt x="254" y="2986"/>
                </a:lnTo>
                <a:lnTo>
                  <a:pt x="271" y="2966"/>
                </a:lnTo>
                <a:lnTo>
                  <a:pt x="291" y="2950"/>
                </a:lnTo>
                <a:lnTo>
                  <a:pt x="314" y="2938"/>
                </a:lnTo>
                <a:lnTo>
                  <a:pt x="340" y="2930"/>
                </a:lnTo>
                <a:lnTo>
                  <a:pt x="367" y="2928"/>
                </a:lnTo>
                <a:lnTo>
                  <a:pt x="613" y="2928"/>
                </a:lnTo>
                <a:lnTo>
                  <a:pt x="635" y="2854"/>
                </a:lnTo>
                <a:lnTo>
                  <a:pt x="660" y="2782"/>
                </a:lnTo>
                <a:lnTo>
                  <a:pt x="689" y="2713"/>
                </a:lnTo>
                <a:lnTo>
                  <a:pt x="723" y="2644"/>
                </a:lnTo>
                <a:lnTo>
                  <a:pt x="759" y="2579"/>
                </a:lnTo>
                <a:lnTo>
                  <a:pt x="584" y="2404"/>
                </a:lnTo>
                <a:lnTo>
                  <a:pt x="566" y="2382"/>
                </a:lnTo>
                <a:lnTo>
                  <a:pt x="554" y="2359"/>
                </a:lnTo>
                <a:lnTo>
                  <a:pt x="546" y="2334"/>
                </a:lnTo>
                <a:lnTo>
                  <a:pt x="544" y="2308"/>
                </a:lnTo>
                <a:lnTo>
                  <a:pt x="546" y="2282"/>
                </a:lnTo>
                <a:lnTo>
                  <a:pt x="554" y="2258"/>
                </a:lnTo>
                <a:lnTo>
                  <a:pt x="566" y="2234"/>
                </a:lnTo>
                <a:lnTo>
                  <a:pt x="584" y="2212"/>
                </a:lnTo>
                <a:lnTo>
                  <a:pt x="872" y="1926"/>
                </a:lnTo>
                <a:lnTo>
                  <a:pt x="893" y="1908"/>
                </a:lnTo>
                <a:lnTo>
                  <a:pt x="916" y="1896"/>
                </a:lnTo>
                <a:lnTo>
                  <a:pt x="942" y="1889"/>
                </a:lnTo>
                <a:lnTo>
                  <a:pt x="968" y="1886"/>
                </a:lnTo>
                <a:lnTo>
                  <a:pt x="993" y="1889"/>
                </a:lnTo>
                <a:lnTo>
                  <a:pt x="1019" y="1896"/>
                </a:lnTo>
                <a:lnTo>
                  <a:pt x="1042" y="1908"/>
                </a:lnTo>
                <a:lnTo>
                  <a:pt x="1063" y="1926"/>
                </a:lnTo>
                <a:lnTo>
                  <a:pt x="1238" y="2099"/>
                </a:lnTo>
                <a:lnTo>
                  <a:pt x="1321" y="2055"/>
                </a:lnTo>
                <a:lnTo>
                  <a:pt x="1408" y="2016"/>
                </a:lnTo>
                <a:lnTo>
                  <a:pt x="1498" y="1982"/>
                </a:lnTo>
                <a:lnTo>
                  <a:pt x="1589" y="1955"/>
                </a:lnTo>
                <a:lnTo>
                  <a:pt x="1589" y="1709"/>
                </a:lnTo>
                <a:lnTo>
                  <a:pt x="1591" y="1683"/>
                </a:lnTo>
                <a:lnTo>
                  <a:pt x="1599" y="1657"/>
                </a:lnTo>
                <a:lnTo>
                  <a:pt x="1611" y="1634"/>
                </a:lnTo>
                <a:lnTo>
                  <a:pt x="1627" y="1614"/>
                </a:lnTo>
                <a:lnTo>
                  <a:pt x="1647" y="1598"/>
                </a:lnTo>
                <a:lnTo>
                  <a:pt x="1670" y="1585"/>
                </a:lnTo>
                <a:lnTo>
                  <a:pt x="1695" y="1577"/>
                </a:lnTo>
                <a:lnTo>
                  <a:pt x="1723" y="1574"/>
                </a:lnTo>
                <a:lnTo>
                  <a:pt x="2129" y="1574"/>
                </a:lnTo>
                <a:lnTo>
                  <a:pt x="2156" y="1577"/>
                </a:lnTo>
                <a:lnTo>
                  <a:pt x="2182" y="1585"/>
                </a:lnTo>
                <a:lnTo>
                  <a:pt x="2205" y="1598"/>
                </a:lnTo>
                <a:lnTo>
                  <a:pt x="2225" y="1614"/>
                </a:lnTo>
                <a:lnTo>
                  <a:pt x="2241" y="1634"/>
                </a:lnTo>
                <a:lnTo>
                  <a:pt x="2253" y="1657"/>
                </a:lnTo>
                <a:lnTo>
                  <a:pt x="2261" y="1683"/>
                </a:lnTo>
                <a:lnTo>
                  <a:pt x="2263" y="1709"/>
                </a:lnTo>
                <a:lnTo>
                  <a:pt x="2263" y="1955"/>
                </a:lnTo>
                <a:lnTo>
                  <a:pt x="2337" y="1976"/>
                </a:lnTo>
                <a:lnTo>
                  <a:pt x="2409" y="2002"/>
                </a:lnTo>
                <a:lnTo>
                  <a:pt x="2479" y="2031"/>
                </a:lnTo>
                <a:lnTo>
                  <a:pt x="2547" y="2063"/>
                </a:lnTo>
                <a:lnTo>
                  <a:pt x="2614" y="2099"/>
                </a:lnTo>
                <a:lnTo>
                  <a:pt x="2789" y="1926"/>
                </a:lnTo>
                <a:lnTo>
                  <a:pt x="2810" y="1908"/>
                </a:lnTo>
                <a:lnTo>
                  <a:pt x="2834" y="1896"/>
                </a:lnTo>
                <a:lnTo>
                  <a:pt x="2859" y="1889"/>
                </a:lnTo>
                <a:lnTo>
                  <a:pt x="2884" y="1886"/>
                </a:lnTo>
                <a:lnTo>
                  <a:pt x="2910" y="1889"/>
                </a:lnTo>
                <a:lnTo>
                  <a:pt x="2936" y="1896"/>
                </a:lnTo>
                <a:lnTo>
                  <a:pt x="2959" y="1908"/>
                </a:lnTo>
                <a:lnTo>
                  <a:pt x="2980" y="1926"/>
                </a:lnTo>
                <a:lnTo>
                  <a:pt x="3268" y="2212"/>
                </a:lnTo>
                <a:lnTo>
                  <a:pt x="3286" y="2234"/>
                </a:lnTo>
                <a:lnTo>
                  <a:pt x="3298" y="2258"/>
                </a:lnTo>
                <a:lnTo>
                  <a:pt x="3306" y="2282"/>
                </a:lnTo>
                <a:lnTo>
                  <a:pt x="3308" y="2309"/>
                </a:lnTo>
                <a:lnTo>
                  <a:pt x="3306" y="2334"/>
                </a:lnTo>
                <a:lnTo>
                  <a:pt x="3298" y="2359"/>
                </a:lnTo>
                <a:lnTo>
                  <a:pt x="3286" y="2383"/>
                </a:lnTo>
                <a:lnTo>
                  <a:pt x="3268" y="2404"/>
                </a:lnTo>
                <a:lnTo>
                  <a:pt x="3093" y="2579"/>
                </a:lnTo>
                <a:lnTo>
                  <a:pt x="3131" y="2644"/>
                </a:lnTo>
                <a:lnTo>
                  <a:pt x="3163" y="2713"/>
                </a:lnTo>
                <a:lnTo>
                  <a:pt x="3192" y="2782"/>
                </a:lnTo>
                <a:lnTo>
                  <a:pt x="3218" y="2854"/>
                </a:lnTo>
                <a:lnTo>
                  <a:pt x="3239" y="2928"/>
                </a:lnTo>
                <a:lnTo>
                  <a:pt x="3485" y="2928"/>
                </a:lnTo>
                <a:lnTo>
                  <a:pt x="3512" y="2930"/>
                </a:lnTo>
                <a:lnTo>
                  <a:pt x="3538" y="2938"/>
                </a:lnTo>
                <a:lnTo>
                  <a:pt x="3561" y="2950"/>
                </a:lnTo>
                <a:lnTo>
                  <a:pt x="3581" y="2966"/>
                </a:lnTo>
                <a:lnTo>
                  <a:pt x="3598" y="2986"/>
                </a:lnTo>
                <a:lnTo>
                  <a:pt x="3610" y="3009"/>
                </a:lnTo>
                <a:lnTo>
                  <a:pt x="3619" y="3034"/>
                </a:lnTo>
                <a:lnTo>
                  <a:pt x="3621" y="3062"/>
                </a:lnTo>
                <a:lnTo>
                  <a:pt x="3621" y="614"/>
                </a:lnTo>
                <a:lnTo>
                  <a:pt x="231" y="614"/>
                </a:lnTo>
                <a:close/>
                <a:moveTo>
                  <a:pt x="3467" y="154"/>
                </a:moveTo>
                <a:lnTo>
                  <a:pt x="3435" y="156"/>
                </a:lnTo>
                <a:lnTo>
                  <a:pt x="3407" y="165"/>
                </a:lnTo>
                <a:lnTo>
                  <a:pt x="3380" y="179"/>
                </a:lnTo>
                <a:lnTo>
                  <a:pt x="3358" y="198"/>
                </a:lnTo>
                <a:lnTo>
                  <a:pt x="3340" y="221"/>
                </a:lnTo>
                <a:lnTo>
                  <a:pt x="3324" y="247"/>
                </a:lnTo>
                <a:lnTo>
                  <a:pt x="3316" y="276"/>
                </a:lnTo>
                <a:lnTo>
                  <a:pt x="3313" y="307"/>
                </a:lnTo>
                <a:lnTo>
                  <a:pt x="3316" y="338"/>
                </a:lnTo>
                <a:lnTo>
                  <a:pt x="3324" y="367"/>
                </a:lnTo>
                <a:lnTo>
                  <a:pt x="3340" y="392"/>
                </a:lnTo>
                <a:lnTo>
                  <a:pt x="3358" y="416"/>
                </a:lnTo>
                <a:lnTo>
                  <a:pt x="3380" y="434"/>
                </a:lnTo>
                <a:lnTo>
                  <a:pt x="3407" y="448"/>
                </a:lnTo>
                <a:lnTo>
                  <a:pt x="3435" y="457"/>
                </a:lnTo>
                <a:lnTo>
                  <a:pt x="3467" y="461"/>
                </a:lnTo>
                <a:lnTo>
                  <a:pt x="3498" y="457"/>
                </a:lnTo>
                <a:lnTo>
                  <a:pt x="3526" y="448"/>
                </a:lnTo>
                <a:lnTo>
                  <a:pt x="3553" y="434"/>
                </a:lnTo>
                <a:lnTo>
                  <a:pt x="3575" y="416"/>
                </a:lnTo>
                <a:lnTo>
                  <a:pt x="3594" y="392"/>
                </a:lnTo>
                <a:lnTo>
                  <a:pt x="3609" y="367"/>
                </a:lnTo>
                <a:lnTo>
                  <a:pt x="3617" y="338"/>
                </a:lnTo>
                <a:lnTo>
                  <a:pt x="3621" y="307"/>
                </a:lnTo>
                <a:lnTo>
                  <a:pt x="3617" y="276"/>
                </a:lnTo>
                <a:lnTo>
                  <a:pt x="3609" y="247"/>
                </a:lnTo>
                <a:lnTo>
                  <a:pt x="3594" y="221"/>
                </a:lnTo>
                <a:lnTo>
                  <a:pt x="3575" y="198"/>
                </a:lnTo>
                <a:lnTo>
                  <a:pt x="3553" y="179"/>
                </a:lnTo>
                <a:lnTo>
                  <a:pt x="3526" y="165"/>
                </a:lnTo>
                <a:lnTo>
                  <a:pt x="3498" y="156"/>
                </a:lnTo>
                <a:lnTo>
                  <a:pt x="3467" y="154"/>
                </a:lnTo>
                <a:close/>
                <a:moveTo>
                  <a:pt x="3043" y="154"/>
                </a:moveTo>
                <a:lnTo>
                  <a:pt x="3012" y="156"/>
                </a:lnTo>
                <a:lnTo>
                  <a:pt x="2984" y="165"/>
                </a:lnTo>
                <a:lnTo>
                  <a:pt x="2957" y="179"/>
                </a:lnTo>
                <a:lnTo>
                  <a:pt x="2935" y="198"/>
                </a:lnTo>
                <a:lnTo>
                  <a:pt x="2916" y="221"/>
                </a:lnTo>
                <a:lnTo>
                  <a:pt x="2901" y="247"/>
                </a:lnTo>
                <a:lnTo>
                  <a:pt x="2893" y="276"/>
                </a:lnTo>
                <a:lnTo>
                  <a:pt x="2889" y="307"/>
                </a:lnTo>
                <a:lnTo>
                  <a:pt x="2893" y="338"/>
                </a:lnTo>
                <a:lnTo>
                  <a:pt x="2901" y="367"/>
                </a:lnTo>
                <a:lnTo>
                  <a:pt x="2916" y="392"/>
                </a:lnTo>
                <a:lnTo>
                  <a:pt x="2935" y="416"/>
                </a:lnTo>
                <a:lnTo>
                  <a:pt x="2957" y="434"/>
                </a:lnTo>
                <a:lnTo>
                  <a:pt x="2984" y="448"/>
                </a:lnTo>
                <a:lnTo>
                  <a:pt x="3012" y="457"/>
                </a:lnTo>
                <a:lnTo>
                  <a:pt x="3043" y="461"/>
                </a:lnTo>
                <a:lnTo>
                  <a:pt x="3075" y="457"/>
                </a:lnTo>
                <a:lnTo>
                  <a:pt x="3103" y="448"/>
                </a:lnTo>
                <a:lnTo>
                  <a:pt x="3129" y="434"/>
                </a:lnTo>
                <a:lnTo>
                  <a:pt x="3152" y="416"/>
                </a:lnTo>
                <a:lnTo>
                  <a:pt x="3170" y="392"/>
                </a:lnTo>
                <a:lnTo>
                  <a:pt x="3185" y="367"/>
                </a:lnTo>
                <a:lnTo>
                  <a:pt x="3194" y="338"/>
                </a:lnTo>
                <a:lnTo>
                  <a:pt x="3197" y="307"/>
                </a:lnTo>
                <a:lnTo>
                  <a:pt x="3194" y="276"/>
                </a:lnTo>
                <a:lnTo>
                  <a:pt x="3185" y="247"/>
                </a:lnTo>
                <a:lnTo>
                  <a:pt x="3170" y="221"/>
                </a:lnTo>
                <a:lnTo>
                  <a:pt x="3152" y="198"/>
                </a:lnTo>
                <a:lnTo>
                  <a:pt x="3129" y="179"/>
                </a:lnTo>
                <a:lnTo>
                  <a:pt x="3103" y="165"/>
                </a:lnTo>
                <a:lnTo>
                  <a:pt x="3075" y="156"/>
                </a:lnTo>
                <a:lnTo>
                  <a:pt x="3043" y="154"/>
                </a:lnTo>
                <a:close/>
                <a:moveTo>
                  <a:pt x="2619" y="154"/>
                </a:moveTo>
                <a:lnTo>
                  <a:pt x="2588" y="156"/>
                </a:lnTo>
                <a:lnTo>
                  <a:pt x="2560" y="165"/>
                </a:lnTo>
                <a:lnTo>
                  <a:pt x="2533" y="179"/>
                </a:lnTo>
                <a:lnTo>
                  <a:pt x="2511" y="198"/>
                </a:lnTo>
                <a:lnTo>
                  <a:pt x="2492" y="221"/>
                </a:lnTo>
                <a:lnTo>
                  <a:pt x="2477" y="247"/>
                </a:lnTo>
                <a:lnTo>
                  <a:pt x="2469" y="276"/>
                </a:lnTo>
                <a:lnTo>
                  <a:pt x="2465" y="307"/>
                </a:lnTo>
                <a:lnTo>
                  <a:pt x="2469" y="338"/>
                </a:lnTo>
                <a:lnTo>
                  <a:pt x="2477" y="367"/>
                </a:lnTo>
                <a:lnTo>
                  <a:pt x="2492" y="392"/>
                </a:lnTo>
                <a:lnTo>
                  <a:pt x="2511" y="416"/>
                </a:lnTo>
                <a:lnTo>
                  <a:pt x="2533" y="434"/>
                </a:lnTo>
                <a:lnTo>
                  <a:pt x="2560" y="448"/>
                </a:lnTo>
                <a:lnTo>
                  <a:pt x="2588" y="457"/>
                </a:lnTo>
                <a:lnTo>
                  <a:pt x="2619" y="461"/>
                </a:lnTo>
                <a:lnTo>
                  <a:pt x="2651" y="457"/>
                </a:lnTo>
                <a:lnTo>
                  <a:pt x="2679" y="448"/>
                </a:lnTo>
                <a:lnTo>
                  <a:pt x="2706" y="434"/>
                </a:lnTo>
                <a:lnTo>
                  <a:pt x="2728" y="416"/>
                </a:lnTo>
                <a:lnTo>
                  <a:pt x="2747" y="392"/>
                </a:lnTo>
                <a:lnTo>
                  <a:pt x="2762" y="367"/>
                </a:lnTo>
                <a:lnTo>
                  <a:pt x="2770" y="338"/>
                </a:lnTo>
                <a:lnTo>
                  <a:pt x="2773" y="307"/>
                </a:lnTo>
                <a:lnTo>
                  <a:pt x="2770" y="276"/>
                </a:lnTo>
                <a:lnTo>
                  <a:pt x="2762" y="247"/>
                </a:lnTo>
                <a:lnTo>
                  <a:pt x="2747" y="221"/>
                </a:lnTo>
                <a:lnTo>
                  <a:pt x="2728" y="198"/>
                </a:lnTo>
                <a:lnTo>
                  <a:pt x="2706" y="179"/>
                </a:lnTo>
                <a:lnTo>
                  <a:pt x="2679" y="165"/>
                </a:lnTo>
                <a:lnTo>
                  <a:pt x="2651" y="156"/>
                </a:lnTo>
                <a:lnTo>
                  <a:pt x="2619" y="154"/>
                </a:lnTo>
                <a:close/>
                <a:moveTo>
                  <a:pt x="231" y="0"/>
                </a:moveTo>
                <a:lnTo>
                  <a:pt x="3621" y="0"/>
                </a:lnTo>
                <a:lnTo>
                  <a:pt x="3658" y="2"/>
                </a:lnTo>
                <a:lnTo>
                  <a:pt x="3694" y="12"/>
                </a:lnTo>
                <a:lnTo>
                  <a:pt x="3727" y="26"/>
                </a:lnTo>
                <a:lnTo>
                  <a:pt x="3757" y="44"/>
                </a:lnTo>
                <a:lnTo>
                  <a:pt x="3784" y="68"/>
                </a:lnTo>
                <a:lnTo>
                  <a:pt x="3808" y="94"/>
                </a:lnTo>
                <a:lnTo>
                  <a:pt x="3826" y="125"/>
                </a:lnTo>
                <a:lnTo>
                  <a:pt x="3840" y="157"/>
                </a:lnTo>
                <a:lnTo>
                  <a:pt x="3848" y="193"/>
                </a:lnTo>
                <a:lnTo>
                  <a:pt x="3852" y="230"/>
                </a:lnTo>
                <a:lnTo>
                  <a:pt x="3852" y="3149"/>
                </a:lnTo>
                <a:lnTo>
                  <a:pt x="3848" y="3186"/>
                </a:lnTo>
                <a:lnTo>
                  <a:pt x="3840" y="3221"/>
                </a:lnTo>
                <a:lnTo>
                  <a:pt x="3826" y="3255"/>
                </a:lnTo>
                <a:lnTo>
                  <a:pt x="3808" y="3285"/>
                </a:lnTo>
                <a:lnTo>
                  <a:pt x="3784" y="3312"/>
                </a:lnTo>
                <a:lnTo>
                  <a:pt x="3757" y="3334"/>
                </a:lnTo>
                <a:lnTo>
                  <a:pt x="3727" y="3354"/>
                </a:lnTo>
                <a:lnTo>
                  <a:pt x="3694" y="3368"/>
                </a:lnTo>
                <a:lnTo>
                  <a:pt x="3658" y="3376"/>
                </a:lnTo>
                <a:lnTo>
                  <a:pt x="3621" y="3379"/>
                </a:lnTo>
                <a:lnTo>
                  <a:pt x="231" y="3379"/>
                </a:lnTo>
                <a:lnTo>
                  <a:pt x="194" y="3376"/>
                </a:lnTo>
                <a:lnTo>
                  <a:pt x="158" y="3368"/>
                </a:lnTo>
                <a:lnTo>
                  <a:pt x="125" y="3354"/>
                </a:lnTo>
                <a:lnTo>
                  <a:pt x="95" y="3334"/>
                </a:lnTo>
                <a:lnTo>
                  <a:pt x="68" y="3312"/>
                </a:lnTo>
                <a:lnTo>
                  <a:pt x="44" y="3285"/>
                </a:lnTo>
                <a:lnTo>
                  <a:pt x="26" y="3255"/>
                </a:lnTo>
                <a:lnTo>
                  <a:pt x="12" y="3221"/>
                </a:lnTo>
                <a:lnTo>
                  <a:pt x="4" y="3186"/>
                </a:lnTo>
                <a:lnTo>
                  <a:pt x="0" y="3149"/>
                </a:lnTo>
                <a:lnTo>
                  <a:pt x="0" y="230"/>
                </a:lnTo>
                <a:lnTo>
                  <a:pt x="4" y="193"/>
                </a:lnTo>
                <a:lnTo>
                  <a:pt x="12" y="157"/>
                </a:lnTo>
                <a:lnTo>
                  <a:pt x="26" y="125"/>
                </a:lnTo>
                <a:lnTo>
                  <a:pt x="44" y="94"/>
                </a:lnTo>
                <a:lnTo>
                  <a:pt x="68" y="68"/>
                </a:lnTo>
                <a:lnTo>
                  <a:pt x="95" y="44"/>
                </a:lnTo>
                <a:lnTo>
                  <a:pt x="125" y="26"/>
                </a:lnTo>
                <a:lnTo>
                  <a:pt x="158" y="12"/>
                </a:lnTo>
                <a:lnTo>
                  <a:pt x="194" y="2"/>
                </a:lnTo>
                <a:lnTo>
                  <a:pt x="23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37" name="Group 132"/>
          <p:cNvGrpSpPr>
            <a:grpSpLocks noChangeAspect="1"/>
          </p:cNvGrpSpPr>
          <p:nvPr/>
        </p:nvGrpSpPr>
        <p:grpSpPr bwMode="auto">
          <a:xfrm>
            <a:off x="2665635" y="962464"/>
            <a:ext cx="499514" cy="385603"/>
            <a:chOff x="3498" y="733"/>
            <a:chExt cx="649" cy="50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8" name="Freeform 134"/>
            <p:cNvSpPr>
              <a:spLocks/>
            </p:cNvSpPr>
            <p:nvPr/>
          </p:nvSpPr>
          <p:spPr bwMode="auto">
            <a:xfrm>
              <a:off x="3674" y="999"/>
              <a:ext cx="296" cy="128"/>
            </a:xfrm>
            <a:custGeom>
              <a:avLst/>
              <a:gdLst>
                <a:gd name="T0" fmla="*/ 811 w 1479"/>
                <a:gd name="T1" fmla="*/ 3 h 639"/>
                <a:gd name="T2" fmla="*/ 950 w 1479"/>
                <a:gd name="T3" fmla="*/ 24 h 639"/>
                <a:gd name="T4" fmla="*/ 1084 w 1479"/>
                <a:gd name="T5" fmla="*/ 66 h 639"/>
                <a:gd name="T6" fmla="*/ 1209 w 1479"/>
                <a:gd name="T7" fmla="*/ 127 h 639"/>
                <a:gd name="T8" fmla="*/ 1325 w 1479"/>
                <a:gd name="T9" fmla="*/ 208 h 639"/>
                <a:gd name="T10" fmla="*/ 1427 w 1479"/>
                <a:gd name="T11" fmla="*/ 306 h 639"/>
                <a:gd name="T12" fmla="*/ 1463 w 1479"/>
                <a:gd name="T13" fmla="*/ 359 h 639"/>
                <a:gd name="T14" fmla="*/ 1478 w 1479"/>
                <a:gd name="T15" fmla="*/ 418 h 639"/>
                <a:gd name="T16" fmla="*/ 1476 w 1479"/>
                <a:gd name="T17" fmla="*/ 480 h 639"/>
                <a:gd name="T18" fmla="*/ 1454 w 1479"/>
                <a:gd name="T19" fmla="*/ 537 h 639"/>
                <a:gd name="T20" fmla="*/ 1414 w 1479"/>
                <a:gd name="T21" fmla="*/ 588 h 639"/>
                <a:gd name="T22" fmla="*/ 1364 w 1479"/>
                <a:gd name="T23" fmla="*/ 621 h 639"/>
                <a:gd name="T24" fmla="*/ 1309 w 1479"/>
                <a:gd name="T25" fmla="*/ 637 h 639"/>
                <a:gd name="T26" fmla="*/ 1254 w 1479"/>
                <a:gd name="T27" fmla="*/ 637 h 639"/>
                <a:gd name="T28" fmla="*/ 1201 w 1479"/>
                <a:gd name="T29" fmla="*/ 623 h 639"/>
                <a:gd name="T30" fmla="*/ 1154 w 1479"/>
                <a:gd name="T31" fmla="*/ 594 h 639"/>
                <a:gd name="T32" fmla="*/ 1098 w 1479"/>
                <a:gd name="T33" fmla="*/ 538 h 639"/>
                <a:gd name="T34" fmla="*/ 1020 w 1479"/>
                <a:gd name="T35" fmla="*/ 479 h 639"/>
                <a:gd name="T36" fmla="*/ 932 w 1479"/>
                <a:gd name="T37" fmla="*/ 435 h 639"/>
                <a:gd name="T38" fmla="*/ 838 w 1479"/>
                <a:gd name="T39" fmla="*/ 407 h 639"/>
                <a:gd name="T40" fmla="*/ 740 w 1479"/>
                <a:gd name="T41" fmla="*/ 398 h 639"/>
                <a:gd name="T42" fmla="*/ 641 w 1479"/>
                <a:gd name="T43" fmla="*/ 407 h 639"/>
                <a:gd name="T44" fmla="*/ 546 w 1479"/>
                <a:gd name="T45" fmla="*/ 435 h 639"/>
                <a:gd name="T46" fmla="*/ 460 w 1479"/>
                <a:gd name="T47" fmla="*/ 478 h 639"/>
                <a:gd name="T48" fmla="*/ 382 w 1479"/>
                <a:gd name="T49" fmla="*/ 537 h 639"/>
                <a:gd name="T50" fmla="*/ 322 w 1479"/>
                <a:gd name="T51" fmla="*/ 596 h 639"/>
                <a:gd name="T52" fmla="*/ 268 w 1479"/>
                <a:gd name="T53" fmla="*/ 626 h 639"/>
                <a:gd name="T54" fmla="*/ 209 w 1479"/>
                <a:gd name="T55" fmla="*/ 638 h 639"/>
                <a:gd name="T56" fmla="*/ 148 w 1479"/>
                <a:gd name="T57" fmla="*/ 632 h 639"/>
                <a:gd name="T58" fmla="*/ 91 w 1479"/>
                <a:gd name="T59" fmla="*/ 607 h 639"/>
                <a:gd name="T60" fmla="*/ 43 w 1479"/>
                <a:gd name="T61" fmla="*/ 564 h 639"/>
                <a:gd name="T62" fmla="*/ 13 w 1479"/>
                <a:gd name="T63" fmla="*/ 509 h 639"/>
                <a:gd name="T64" fmla="*/ 0 w 1479"/>
                <a:gd name="T65" fmla="*/ 449 h 639"/>
                <a:gd name="T66" fmla="*/ 7 w 1479"/>
                <a:gd name="T67" fmla="*/ 388 h 639"/>
                <a:gd name="T68" fmla="*/ 32 w 1479"/>
                <a:gd name="T69" fmla="*/ 331 h 639"/>
                <a:gd name="T70" fmla="*/ 101 w 1479"/>
                <a:gd name="T71" fmla="*/ 254 h 639"/>
                <a:gd name="T72" fmla="*/ 211 w 1479"/>
                <a:gd name="T73" fmla="*/ 165 h 639"/>
                <a:gd name="T74" fmla="*/ 331 w 1479"/>
                <a:gd name="T75" fmla="*/ 94 h 639"/>
                <a:gd name="T76" fmla="*/ 461 w 1479"/>
                <a:gd name="T77" fmla="*/ 43 h 639"/>
                <a:gd name="T78" fmla="*/ 599 w 1479"/>
                <a:gd name="T79" fmla="*/ 11 h 639"/>
                <a:gd name="T80" fmla="*/ 740 w 1479"/>
                <a:gd name="T81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79" h="639">
                  <a:moveTo>
                    <a:pt x="740" y="0"/>
                  </a:moveTo>
                  <a:lnTo>
                    <a:pt x="811" y="3"/>
                  </a:lnTo>
                  <a:lnTo>
                    <a:pt x="881" y="11"/>
                  </a:lnTo>
                  <a:lnTo>
                    <a:pt x="950" y="24"/>
                  </a:lnTo>
                  <a:lnTo>
                    <a:pt x="1018" y="43"/>
                  </a:lnTo>
                  <a:lnTo>
                    <a:pt x="1084" y="66"/>
                  </a:lnTo>
                  <a:lnTo>
                    <a:pt x="1148" y="95"/>
                  </a:lnTo>
                  <a:lnTo>
                    <a:pt x="1209" y="127"/>
                  </a:lnTo>
                  <a:lnTo>
                    <a:pt x="1269" y="166"/>
                  </a:lnTo>
                  <a:lnTo>
                    <a:pt x="1325" y="208"/>
                  </a:lnTo>
                  <a:lnTo>
                    <a:pt x="1378" y="254"/>
                  </a:lnTo>
                  <a:lnTo>
                    <a:pt x="1427" y="306"/>
                  </a:lnTo>
                  <a:lnTo>
                    <a:pt x="1448" y="331"/>
                  </a:lnTo>
                  <a:lnTo>
                    <a:pt x="1463" y="359"/>
                  </a:lnTo>
                  <a:lnTo>
                    <a:pt x="1473" y="388"/>
                  </a:lnTo>
                  <a:lnTo>
                    <a:pt x="1478" y="418"/>
                  </a:lnTo>
                  <a:lnTo>
                    <a:pt x="1479" y="450"/>
                  </a:lnTo>
                  <a:lnTo>
                    <a:pt x="1476" y="480"/>
                  </a:lnTo>
                  <a:lnTo>
                    <a:pt x="1467" y="509"/>
                  </a:lnTo>
                  <a:lnTo>
                    <a:pt x="1454" y="537"/>
                  </a:lnTo>
                  <a:lnTo>
                    <a:pt x="1436" y="564"/>
                  </a:lnTo>
                  <a:lnTo>
                    <a:pt x="1414" y="588"/>
                  </a:lnTo>
                  <a:lnTo>
                    <a:pt x="1390" y="606"/>
                  </a:lnTo>
                  <a:lnTo>
                    <a:pt x="1364" y="621"/>
                  </a:lnTo>
                  <a:lnTo>
                    <a:pt x="1337" y="631"/>
                  </a:lnTo>
                  <a:lnTo>
                    <a:pt x="1309" y="637"/>
                  </a:lnTo>
                  <a:lnTo>
                    <a:pt x="1281" y="639"/>
                  </a:lnTo>
                  <a:lnTo>
                    <a:pt x="1254" y="637"/>
                  </a:lnTo>
                  <a:lnTo>
                    <a:pt x="1227" y="632"/>
                  </a:lnTo>
                  <a:lnTo>
                    <a:pt x="1201" y="623"/>
                  </a:lnTo>
                  <a:lnTo>
                    <a:pt x="1176" y="610"/>
                  </a:lnTo>
                  <a:lnTo>
                    <a:pt x="1154" y="594"/>
                  </a:lnTo>
                  <a:lnTo>
                    <a:pt x="1133" y="574"/>
                  </a:lnTo>
                  <a:lnTo>
                    <a:pt x="1098" y="538"/>
                  </a:lnTo>
                  <a:lnTo>
                    <a:pt x="1060" y="506"/>
                  </a:lnTo>
                  <a:lnTo>
                    <a:pt x="1020" y="479"/>
                  </a:lnTo>
                  <a:lnTo>
                    <a:pt x="977" y="455"/>
                  </a:lnTo>
                  <a:lnTo>
                    <a:pt x="932" y="435"/>
                  </a:lnTo>
                  <a:lnTo>
                    <a:pt x="886" y="419"/>
                  </a:lnTo>
                  <a:lnTo>
                    <a:pt x="838" y="407"/>
                  </a:lnTo>
                  <a:lnTo>
                    <a:pt x="790" y="400"/>
                  </a:lnTo>
                  <a:lnTo>
                    <a:pt x="740" y="398"/>
                  </a:lnTo>
                  <a:lnTo>
                    <a:pt x="690" y="400"/>
                  </a:lnTo>
                  <a:lnTo>
                    <a:pt x="641" y="407"/>
                  </a:lnTo>
                  <a:lnTo>
                    <a:pt x="593" y="418"/>
                  </a:lnTo>
                  <a:lnTo>
                    <a:pt x="546" y="435"/>
                  </a:lnTo>
                  <a:lnTo>
                    <a:pt x="502" y="454"/>
                  </a:lnTo>
                  <a:lnTo>
                    <a:pt x="460" y="478"/>
                  </a:lnTo>
                  <a:lnTo>
                    <a:pt x="419" y="506"/>
                  </a:lnTo>
                  <a:lnTo>
                    <a:pt x="382" y="537"/>
                  </a:lnTo>
                  <a:lnTo>
                    <a:pt x="347" y="574"/>
                  </a:lnTo>
                  <a:lnTo>
                    <a:pt x="322" y="596"/>
                  </a:lnTo>
                  <a:lnTo>
                    <a:pt x="296" y="613"/>
                  </a:lnTo>
                  <a:lnTo>
                    <a:pt x="268" y="626"/>
                  </a:lnTo>
                  <a:lnTo>
                    <a:pt x="239" y="634"/>
                  </a:lnTo>
                  <a:lnTo>
                    <a:pt x="209" y="638"/>
                  </a:lnTo>
                  <a:lnTo>
                    <a:pt x="179" y="637"/>
                  </a:lnTo>
                  <a:lnTo>
                    <a:pt x="148" y="632"/>
                  </a:lnTo>
                  <a:lnTo>
                    <a:pt x="119" y="622"/>
                  </a:lnTo>
                  <a:lnTo>
                    <a:pt x="91" y="607"/>
                  </a:lnTo>
                  <a:lnTo>
                    <a:pt x="65" y="587"/>
                  </a:lnTo>
                  <a:lnTo>
                    <a:pt x="43" y="564"/>
                  </a:lnTo>
                  <a:lnTo>
                    <a:pt x="26" y="536"/>
                  </a:lnTo>
                  <a:lnTo>
                    <a:pt x="13" y="509"/>
                  </a:lnTo>
                  <a:lnTo>
                    <a:pt x="4" y="479"/>
                  </a:lnTo>
                  <a:lnTo>
                    <a:pt x="0" y="449"/>
                  </a:lnTo>
                  <a:lnTo>
                    <a:pt x="1" y="418"/>
                  </a:lnTo>
                  <a:lnTo>
                    <a:pt x="7" y="388"/>
                  </a:lnTo>
                  <a:lnTo>
                    <a:pt x="17" y="358"/>
                  </a:lnTo>
                  <a:lnTo>
                    <a:pt x="32" y="331"/>
                  </a:lnTo>
                  <a:lnTo>
                    <a:pt x="51" y="305"/>
                  </a:lnTo>
                  <a:lnTo>
                    <a:pt x="101" y="254"/>
                  </a:lnTo>
                  <a:lnTo>
                    <a:pt x="155" y="207"/>
                  </a:lnTo>
                  <a:lnTo>
                    <a:pt x="211" y="165"/>
                  </a:lnTo>
                  <a:lnTo>
                    <a:pt x="270" y="127"/>
                  </a:lnTo>
                  <a:lnTo>
                    <a:pt x="331" y="94"/>
                  </a:lnTo>
                  <a:lnTo>
                    <a:pt x="396" y="66"/>
                  </a:lnTo>
                  <a:lnTo>
                    <a:pt x="461" y="43"/>
                  </a:lnTo>
                  <a:lnTo>
                    <a:pt x="529" y="24"/>
                  </a:lnTo>
                  <a:lnTo>
                    <a:pt x="599" y="11"/>
                  </a:lnTo>
                  <a:lnTo>
                    <a:pt x="669" y="3"/>
                  </a:lnTo>
                  <a:lnTo>
                    <a:pt x="7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9" name="Freeform 135"/>
            <p:cNvSpPr>
              <a:spLocks/>
            </p:cNvSpPr>
            <p:nvPr/>
          </p:nvSpPr>
          <p:spPr bwMode="auto">
            <a:xfrm>
              <a:off x="3586" y="866"/>
              <a:ext cx="473" cy="162"/>
            </a:xfrm>
            <a:custGeom>
              <a:avLst/>
              <a:gdLst>
                <a:gd name="T0" fmla="*/ 1272 w 2363"/>
                <a:gd name="T1" fmla="*/ 3 h 806"/>
                <a:gd name="T2" fmla="*/ 1450 w 2363"/>
                <a:gd name="T3" fmla="*/ 23 h 806"/>
                <a:gd name="T4" fmla="*/ 1622 w 2363"/>
                <a:gd name="T5" fmla="*/ 62 h 806"/>
                <a:gd name="T6" fmla="*/ 1789 w 2363"/>
                <a:gd name="T7" fmla="*/ 120 h 806"/>
                <a:gd name="T8" fmla="*/ 1948 w 2363"/>
                <a:gd name="T9" fmla="*/ 196 h 806"/>
                <a:gd name="T10" fmla="*/ 2098 w 2363"/>
                <a:gd name="T11" fmla="*/ 291 h 806"/>
                <a:gd name="T12" fmla="*/ 2238 w 2363"/>
                <a:gd name="T13" fmla="*/ 403 h 806"/>
                <a:gd name="T14" fmla="*/ 2326 w 2363"/>
                <a:gd name="T15" fmla="*/ 489 h 806"/>
                <a:gd name="T16" fmla="*/ 2354 w 2363"/>
                <a:gd name="T17" fmla="*/ 545 h 806"/>
                <a:gd name="T18" fmla="*/ 2363 w 2363"/>
                <a:gd name="T19" fmla="*/ 605 h 806"/>
                <a:gd name="T20" fmla="*/ 2354 w 2363"/>
                <a:gd name="T21" fmla="*/ 666 h 806"/>
                <a:gd name="T22" fmla="*/ 2326 w 2363"/>
                <a:gd name="T23" fmla="*/ 722 h 806"/>
                <a:gd name="T24" fmla="*/ 2280 w 2363"/>
                <a:gd name="T25" fmla="*/ 767 h 806"/>
                <a:gd name="T26" fmla="*/ 2224 w 2363"/>
                <a:gd name="T27" fmla="*/ 795 h 806"/>
                <a:gd name="T28" fmla="*/ 2164 w 2363"/>
                <a:gd name="T29" fmla="*/ 806 h 806"/>
                <a:gd name="T30" fmla="*/ 2104 w 2363"/>
                <a:gd name="T31" fmla="*/ 795 h 806"/>
                <a:gd name="T32" fmla="*/ 2048 w 2363"/>
                <a:gd name="T33" fmla="*/ 768 h 806"/>
                <a:gd name="T34" fmla="*/ 1966 w 2363"/>
                <a:gd name="T35" fmla="*/ 693 h 806"/>
                <a:gd name="T36" fmla="*/ 1841 w 2363"/>
                <a:gd name="T37" fmla="*/ 598 h 806"/>
                <a:gd name="T38" fmla="*/ 1708 w 2363"/>
                <a:gd name="T39" fmla="*/ 521 h 806"/>
                <a:gd name="T40" fmla="*/ 1565 w 2363"/>
                <a:gd name="T41" fmla="*/ 462 h 806"/>
                <a:gd name="T42" fmla="*/ 1415 w 2363"/>
                <a:gd name="T43" fmla="*/ 422 h 806"/>
                <a:gd name="T44" fmla="*/ 1261 w 2363"/>
                <a:gd name="T45" fmla="*/ 402 h 806"/>
                <a:gd name="T46" fmla="*/ 1103 w 2363"/>
                <a:gd name="T47" fmla="*/ 402 h 806"/>
                <a:gd name="T48" fmla="*/ 947 w 2363"/>
                <a:gd name="T49" fmla="*/ 422 h 806"/>
                <a:gd name="T50" fmla="*/ 798 w 2363"/>
                <a:gd name="T51" fmla="*/ 461 h 806"/>
                <a:gd name="T52" fmla="*/ 655 w 2363"/>
                <a:gd name="T53" fmla="*/ 521 h 806"/>
                <a:gd name="T54" fmla="*/ 521 w 2363"/>
                <a:gd name="T55" fmla="*/ 597 h 806"/>
                <a:gd name="T56" fmla="*/ 397 w 2363"/>
                <a:gd name="T57" fmla="*/ 693 h 806"/>
                <a:gd name="T58" fmla="*/ 314 w 2363"/>
                <a:gd name="T59" fmla="*/ 767 h 806"/>
                <a:gd name="T60" fmla="*/ 259 w 2363"/>
                <a:gd name="T61" fmla="*/ 795 h 806"/>
                <a:gd name="T62" fmla="*/ 199 w 2363"/>
                <a:gd name="T63" fmla="*/ 805 h 806"/>
                <a:gd name="T64" fmla="*/ 139 w 2363"/>
                <a:gd name="T65" fmla="*/ 794 h 806"/>
                <a:gd name="T66" fmla="*/ 83 w 2363"/>
                <a:gd name="T67" fmla="*/ 766 h 806"/>
                <a:gd name="T68" fmla="*/ 37 w 2363"/>
                <a:gd name="T69" fmla="*/ 721 h 806"/>
                <a:gd name="T70" fmla="*/ 10 w 2363"/>
                <a:gd name="T71" fmla="*/ 665 h 806"/>
                <a:gd name="T72" fmla="*/ 0 w 2363"/>
                <a:gd name="T73" fmla="*/ 604 h 806"/>
                <a:gd name="T74" fmla="*/ 10 w 2363"/>
                <a:gd name="T75" fmla="*/ 544 h 806"/>
                <a:gd name="T76" fmla="*/ 38 w 2363"/>
                <a:gd name="T77" fmla="*/ 488 h 806"/>
                <a:gd name="T78" fmla="*/ 125 w 2363"/>
                <a:gd name="T79" fmla="*/ 402 h 806"/>
                <a:gd name="T80" fmla="*/ 265 w 2363"/>
                <a:gd name="T81" fmla="*/ 290 h 806"/>
                <a:gd name="T82" fmla="*/ 415 w 2363"/>
                <a:gd name="T83" fmla="*/ 196 h 806"/>
                <a:gd name="T84" fmla="*/ 574 w 2363"/>
                <a:gd name="T85" fmla="*/ 120 h 806"/>
                <a:gd name="T86" fmla="*/ 740 w 2363"/>
                <a:gd name="T87" fmla="*/ 62 h 806"/>
                <a:gd name="T88" fmla="*/ 913 w 2363"/>
                <a:gd name="T89" fmla="*/ 23 h 806"/>
                <a:gd name="T90" fmla="*/ 1091 w 2363"/>
                <a:gd name="T91" fmla="*/ 3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63" h="806">
                  <a:moveTo>
                    <a:pt x="1182" y="0"/>
                  </a:moveTo>
                  <a:lnTo>
                    <a:pt x="1272" y="3"/>
                  </a:lnTo>
                  <a:lnTo>
                    <a:pt x="1361" y="10"/>
                  </a:lnTo>
                  <a:lnTo>
                    <a:pt x="1450" y="23"/>
                  </a:lnTo>
                  <a:lnTo>
                    <a:pt x="1537" y="40"/>
                  </a:lnTo>
                  <a:lnTo>
                    <a:pt x="1622" y="62"/>
                  </a:lnTo>
                  <a:lnTo>
                    <a:pt x="1707" y="88"/>
                  </a:lnTo>
                  <a:lnTo>
                    <a:pt x="1789" y="120"/>
                  </a:lnTo>
                  <a:lnTo>
                    <a:pt x="1869" y="156"/>
                  </a:lnTo>
                  <a:lnTo>
                    <a:pt x="1948" y="196"/>
                  </a:lnTo>
                  <a:lnTo>
                    <a:pt x="2024" y="242"/>
                  </a:lnTo>
                  <a:lnTo>
                    <a:pt x="2098" y="291"/>
                  </a:lnTo>
                  <a:lnTo>
                    <a:pt x="2170" y="344"/>
                  </a:lnTo>
                  <a:lnTo>
                    <a:pt x="2238" y="403"/>
                  </a:lnTo>
                  <a:lnTo>
                    <a:pt x="2304" y="464"/>
                  </a:lnTo>
                  <a:lnTo>
                    <a:pt x="2326" y="489"/>
                  </a:lnTo>
                  <a:lnTo>
                    <a:pt x="2342" y="515"/>
                  </a:lnTo>
                  <a:lnTo>
                    <a:pt x="2354" y="545"/>
                  </a:lnTo>
                  <a:lnTo>
                    <a:pt x="2361" y="575"/>
                  </a:lnTo>
                  <a:lnTo>
                    <a:pt x="2363" y="605"/>
                  </a:lnTo>
                  <a:lnTo>
                    <a:pt x="2361" y="635"/>
                  </a:lnTo>
                  <a:lnTo>
                    <a:pt x="2354" y="666"/>
                  </a:lnTo>
                  <a:lnTo>
                    <a:pt x="2342" y="695"/>
                  </a:lnTo>
                  <a:lnTo>
                    <a:pt x="2326" y="722"/>
                  </a:lnTo>
                  <a:lnTo>
                    <a:pt x="2304" y="747"/>
                  </a:lnTo>
                  <a:lnTo>
                    <a:pt x="2280" y="767"/>
                  </a:lnTo>
                  <a:lnTo>
                    <a:pt x="2253" y="784"/>
                  </a:lnTo>
                  <a:lnTo>
                    <a:pt x="2224" y="795"/>
                  </a:lnTo>
                  <a:lnTo>
                    <a:pt x="2194" y="803"/>
                  </a:lnTo>
                  <a:lnTo>
                    <a:pt x="2164" y="806"/>
                  </a:lnTo>
                  <a:lnTo>
                    <a:pt x="2134" y="803"/>
                  </a:lnTo>
                  <a:lnTo>
                    <a:pt x="2104" y="795"/>
                  </a:lnTo>
                  <a:lnTo>
                    <a:pt x="2075" y="784"/>
                  </a:lnTo>
                  <a:lnTo>
                    <a:pt x="2048" y="768"/>
                  </a:lnTo>
                  <a:lnTo>
                    <a:pt x="2023" y="747"/>
                  </a:lnTo>
                  <a:lnTo>
                    <a:pt x="1966" y="693"/>
                  </a:lnTo>
                  <a:lnTo>
                    <a:pt x="1905" y="643"/>
                  </a:lnTo>
                  <a:lnTo>
                    <a:pt x="1841" y="598"/>
                  </a:lnTo>
                  <a:lnTo>
                    <a:pt x="1776" y="557"/>
                  </a:lnTo>
                  <a:lnTo>
                    <a:pt x="1708" y="521"/>
                  </a:lnTo>
                  <a:lnTo>
                    <a:pt x="1637" y="488"/>
                  </a:lnTo>
                  <a:lnTo>
                    <a:pt x="1565" y="462"/>
                  </a:lnTo>
                  <a:lnTo>
                    <a:pt x="1491" y="439"/>
                  </a:lnTo>
                  <a:lnTo>
                    <a:pt x="1415" y="422"/>
                  </a:lnTo>
                  <a:lnTo>
                    <a:pt x="1339" y="409"/>
                  </a:lnTo>
                  <a:lnTo>
                    <a:pt x="1261" y="402"/>
                  </a:lnTo>
                  <a:lnTo>
                    <a:pt x="1182" y="399"/>
                  </a:lnTo>
                  <a:lnTo>
                    <a:pt x="1103" y="402"/>
                  </a:lnTo>
                  <a:lnTo>
                    <a:pt x="1025" y="409"/>
                  </a:lnTo>
                  <a:lnTo>
                    <a:pt x="947" y="422"/>
                  </a:lnTo>
                  <a:lnTo>
                    <a:pt x="872" y="439"/>
                  </a:lnTo>
                  <a:lnTo>
                    <a:pt x="798" y="461"/>
                  </a:lnTo>
                  <a:lnTo>
                    <a:pt x="725" y="488"/>
                  </a:lnTo>
                  <a:lnTo>
                    <a:pt x="655" y="521"/>
                  </a:lnTo>
                  <a:lnTo>
                    <a:pt x="587" y="557"/>
                  </a:lnTo>
                  <a:lnTo>
                    <a:pt x="521" y="597"/>
                  </a:lnTo>
                  <a:lnTo>
                    <a:pt x="458" y="643"/>
                  </a:lnTo>
                  <a:lnTo>
                    <a:pt x="397" y="693"/>
                  </a:lnTo>
                  <a:lnTo>
                    <a:pt x="340" y="747"/>
                  </a:lnTo>
                  <a:lnTo>
                    <a:pt x="314" y="767"/>
                  </a:lnTo>
                  <a:lnTo>
                    <a:pt x="288" y="783"/>
                  </a:lnTo>
                  <a:lnTo>
                    <a:pt x="259" y="795"/>
                  </a:lnTo>
                  <a:lnTo>
                    <a:pt x="229" y="803"/>
                  </a:lnTo>
                  <a:lnTo>
                    <a:pt x="199" y="805"/>
                  </a:lnTo>
                  <a:lnTo>
                    <a:pt x="169" y="801"/>
                  </a:lnTo>
                  <a:lnTo>
                    <a:pt x="139" y="794"/>
                  </a:lnTo>
                  <a:lnTo>
                    <a:pt x="109" y="783"/>
                  </a:lnTo>
                  <a:lnTo>
                    <a:pt x="83" y="766"/>
                  </a:lnTo>
                  <a:lnTo>
                    <a:pt x="58" y="745"/>
                  </a:lnTo>
                  <a:lnTo>
                    <a:pt x="37" y="721"/>
                  </a:lnTo>
                  <a:lnTo>
                    <a:pt x="21" y="694"/>
                  </a:lnTo>
                  <a:lnTo>
                    <a:pt x="10" y="665"/>
                  </a:lnTo>
                  <a:lnTo>
                    <a:pt x="3" y="635"/>
                  </a:lnTo>
                  <a:lnTo>
                    <a:pt x="0" y="604"/>
                  </a:lnTo>
                  <a:lnTo>
                    <a:pt x="3" y="574"/>
                  </a:lnTo>
                  <a:lnTo>
                    <a:pt x="10" y="544"/>
                  </a:lnTo>
                  <a:lnTo>
                    <a:pt x="22" y="515"/>
                  </a:lnTo>
                  <a:lnTo>
                    <a:pt x="38" y="488"/>
                  </a:lnTo>
                  <a:lnTo>
                    <a:pt x="59" y="463"/>
                  </a:lnTo>
                  <a:lnTo>
                    <a:pt x="125" y="402"/>
                  </a:lnTo>
                  <a:lnTo>
                    <a:pt x="194" y="344"/>
                  </a:lnTo>
                  <a:lnTo>
                    <a:pt x="265" y="290"/>
                  </a:lnTo>
                  <a:lnTo>
                    <a:pt x="339" y="242"/>
                  </a:lnTo>
                  <a:lnTo>
                    <a:pt x="415" y="196"/>
                  </a:lnTo>
                  <a:lnTo>
                    <a:pt x="493" y="156"/>
                  </a:lnTo>
                  <a:lnTo>
                    <a:pt x="574" y="120"/>
                  </a:lnTo>
                  <a:lnTo>
                    <a:pt x="656" y="88"/>
                  </a:lnTo>
                  <a:lnTo>
                    <a:pt x="740" y="62"/>
                  </a:lnTo>
                  <a:lnTo>
                    <a:pt x="827" y="40"/>
                  </a:lnTo>
                  <a:lnTo>
                    <a:pt x="913" y="23"/>
                  </a:lnTo>
                  <a:lnTo>
                    <a:pt x="1002" y="10"/>
                  </a:lnTo>
                  <a:lnTo>
                    <a:pt x="1091" y="3"/>
                  </a:lnTo>
                  <a:lnTo>
                    <a:pt x="11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40" name="Freeform 136"/>
            <p:cNvSpPr>
              <a:spLocks/>
            </p:cNvSpPr>
            <p:nvPr/>
          </p:nvSpPr>
          <p:spPr bwMode="auto">
            <a:xfrm>
              <a:off x="3498" y="733"/>
              <a:ext cx="649" cy="195"/>
            </a:xfrm>
            <a:custGeom>
              <a:avLst/>
              <a:gdLst>
                <a:gd name="T0" fmla="*/ 1622 w 3243"/>
                <a:gd name="T1" fmla="*/ 0 h 972"/>
                <a:gd name="T2" fmla="*/ 1839 w 3243"/>
                <a:gd name="T3" fmla="*/ 11 h 972"/>
                <a:gd name="T4" fmla="*/ 2052 w 3243"/>
                <a:gd name="T5" fmla="*/ 41 h 972"/>
                <a:gd name="T6" fmla="*/ 2261 w 3243"/>
                <a:gd name="T7" fmla="*/ 93 h 972"/>
                <a:gd name="T8" fmla="*/ 2463 w 3243"/>
                <a:gd name="T9" fmla="*/ 162 h 972"/>
                <a:gd name="T10" fmla="*/ 2657 w 3243"/>
                <a:gd name="T11" fmla="*/ 252 h 972"/>
                <a:gd name="T12" fmla="*/ 2842 w 3243"/>
                <a:gd name="T13" fmla="*/ 360 h 972"/>
                <a:gd name="T14" fmla="*/ 3018 w 3243"/>
                <a:gd name="T15" fmla="*/ 486 h 972"/>
                <a:gd name="T16" fmla="*/ 3181 w 3243"/>
                <a:gd name="T17" fmla="*/ 629 h 972"/>
                <a:gd name="T18" fmla="*/ 3221 w 3243"/>
                <a:gd name="T19" fmla="*/ 680 h 972"/>
                <a:gd name="T20" fmla="*/ 3240 w 3243"/>
                <a:gd name="T21" fmla="*/ 738 h 972"/>
                <a:gd name="T22" fmla="*/ 3242 w 3243"/>
                <a:gd name="T23" fmla="*/ 799 h 972"/>
                <a:gd name="T24" fmla="*/ 3224 w 3243"/>
                <a:gd name="T25" fmla="*/ 858 h 972"/>
                <a:gd name="T26" fmla="*/ 3187 w 3243"/>
                <a:gd name="T27" fmla="*/ 911 h 972"/>
                <a:gd name="T28" fmla="*/ 3144 w 3243"/>
                <a:gd name="T29" fmla="*/ 945 h 972"/>
                <a:gd name="T30" fmla="*/ 3096 w 3243"/>
                <a:gd name="T31" fmla="*/ 965 h 972"/>
                <a:gd name="T32" fmla="*/ 3045 w 3243"/>
                <a:gd name="T33" fmla="*/ 972 h 972"/>
                <a:gd name="T34" fmla="*/ 2986 w 3243"/>
                <a:gd name="T35" fmla="*/ 963 h 972"/>
                <a:gd name="T36" fmla="*/ 2931 w 3243"/>
                <a:gd name="T37" fmla="*/ 937 h 972"/>
                <a:gd name="T38" fmla="*/ 2831 w 3243"/>
                <a:gd name="T39" fmla="*/ 847 h 972"/>
                <a:gd name="T40" fmla="*/ 2669 w 3243"/>
                <a:gd name="T41" fmla="*/ 723 h 972"/>
                <a:gd name="T42" fmla="*/ 2496 w 3243"/>
                <a:gd name="T43" fmla="*/ 617 h 972"/>
                <a:gd name="T44" fmla="*/ 2314 w 3243"/>
                <a:gd name="T45" fmla="*/ 533 h 972"/>
                <a:gd name="T46" fmla="*/ 2124 w 3243"/>
                <a:gd name="T47" fmla="*/ 467 h 972"/>
                <a:gd name="T48" fmla="*/ 1927 w 3243"/>
                <a:gd name="T49" fmla="*/ 424 h 972"/>
                <a:gd name="T50" fmla="*/ 1725 w 3243"/>
                <a:gd name="T51" fmla="*/ 402 h 972"/>
                <a:gd name="T52" fmla="*/ 1519 w 3243"/>
                <a:gd name="T53" fmla="*/ 402 h 972"/>
                <a:gd name="T54" fmla="*/ 1316 w 3243"/>
                <a:gd name="T55" fmla="*/ 424 h 972"/>
                <a:gd name="T56" fmla="*/ 1119 w 3243"/>
                <a:gd name="T57" fmla="*/ 467 h 972"/>
                <a:gd name="T58" fmla="*/ 928 w 3243"/>
                <a:gd name="T59" fmla="*/ 533 h 972"/>
                <a:gd name="T60" fmla="*/ 746 w 3243"/>
                <a:gd name="T61" fmla="*/ 617 h 972"/>
                <a:gd name="T62" fmla="*/ 574 w 3243"/>
                <a:gd name="T63" fmla="*/ 723 h 972"/>
                <a:gd name="T64" fmla="*/ 413 w 3243"/>
                <a:gd name="T65" fmla="*/ 847 h 972"/>
                <a:gd name="T66" fmla="*/ 311 w 3243"/>
                <a:gd name="T67" fmla="*/ 937 h 972"/>
                <a:gd name="T68" fmla="*/ 255 w 3243"/>
                <a:gd name="T69" fmla="*/ 964 h 972"/>
                <a:gd name="T70" fmla="*/ 195 w 3243"/>
                <a:gd name="T71" fmla="*/ 972 h 972"/>
                <a:gd name="T72" fmla="*/ 135 w 3243"/>
                <a:gd name="T73" fmla="*/ 961 h 972"/>
                <a:gd name="T74" fmla="*/ 79 w 3243"/>
                <a:gd name="T75" fmla="*/ 932 h 972"/>
                <a:gd name="T76" fmla="*/ 35 w 3243"/>
                <a:gd name="T77" fmla="*/ 885 h 972"/>
                <a:gd name="T78" fmla="*/ 8 w 3243"/>
                <a:gd name="T79" fmla="*/ 829 h 972"/>
                <a:gd name="T80" fmla="*/ 0 w 3243"/>
                <a:gd name="T81" fmla="*/ 769 h 972"/>
                <a:gd name="T82" fmla="*/ 10 w 3243"/>
                <a:gd name="T83" fmla="*/ 708 h 972"/>
                <a:gd name="T84" fmla="*/ 39 w 3243"/>
                <a:gd name="T85" fmla="*/ 653 h 972"/>
                <a:gd name="T86" fmla="*/ 142 w 3243"/>
                <a:gd name="T87" fmla="*/ 554 h 972"/>
                <a:gd name="T88" fmla="*/ 311 w 3243"/>
                <a:gd name="T89" fmla="*/ 420 h 972"/>
                <a:gd name="T90" fmla="*/ 491 w 3243"/>
                <a:gd name="T91" fmla="*/ 303 h 972"/>
                <a:gd name="T92" fmla="*/ 681 w 3243"/>
                <a:gd name="T93" fmla="*/ 205 h 972"/>
                <a:gd name="T94" fmla="*/ 880 w 3243"/>
                <a:gd name="T95" fmla="*/ 125 h 972"/>
                <a:gd name="T96" fmla="*/ 1085 w 3243"/>
                <a:gd name="T97" fmla="*/ 65 h 972"/>
                <a:gd name="T98" fmla="*/ 1296 w 3243"/>
                <a:gd name="T99" fmla="*/ 23 h 972"/>
                <a:gd name="T100" fmla="*/ 1513 w 3243"/>
                <a:gd name="T101" fmla="*/ 3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3" h="972">
                  <a:moveTo>
                    <a:pt x="1622" y="0"/>
                  </a:moveTo>
                  <a:lnTo>
                    <a:pt x="1622" y="0"/>
                  </a:lnTo>
                  <a:lnTo>
                    <a:pt x="1731" y="3"/>
                  </a:lnTo>
                  <a:lnTo>
                    <a:pt x="1839" y="11"/>
                  </a:lnTo>
                  <a:lnTo>
                    <a:pt x="1947" y="23"/>
                  </a:lnTo>
                  <a:lnTo>
                    <a:pt x="2052" y="41"/>
                  </a:lnTo>
                  <a:lnTo>
                    <a:pt x="2158" y="65"/>
                  </a:lnTo>
                  <a:lnTo>
                    <a:pt x="2261" y="93"/>
                  </a:lnTo>
                  <a:lnTo>
                    <a:pt x="2363" y="125"/>
                  </a:lnTo>
                  <a:lnTo>
                    <a:pt x="2463" y="162"/>
                  </a:lnTo>
                  <a:lnTo>
                    <a:pt x="2561" y="205"/>
                  </a:lnTo>
                  <a:lnTo>
                    <a:pt x="2657" y="252"/>
                  </a:lnTo>
                  <a:lnTo>
                    <a:pt x="2750" y="303"/>
                  </a:lnTo>
                  <a:lnTo>
                    <a:pt x="2842" y="360"/>
                  </a:lnTo>
                  <a:lnTo>
                    <a:pt x="2931" y="420"/>
                  </a:lnTo>
                  <a:lnTo>
                    <a:pt x="3018" y="486"/>
                  </a:lnTo>
                  <a:lnTo>
                    <a:pt x="3101" y="555"/>
                  </a:lnTo>
                  <a:lnTo>
                    <a:pt x="3181" y="629"/>
                  </a:lnTo>
                  <a:lnTo>
                    <a:pt x="3203" y="653"/>
                  </a:lnTo>
                  <a:lnTo>
                    <a:pt x="3221" y="680"/>
                  </a:lnTo>
                  <a:lnTo>
                    <a:pt x="3233" y="708"/>
                  </a:lnTo>
                  <a:lnTo>
                    <a:pt x="3240" y="738"/>
                  </a:lnTo>
                  <a:lnTo>
                    <a:pt x="3243" y="769"/>
                  </a:lnTo>
                  <a:lnTo>
                    <a:pt x="3242" y="799"/>
                  </a:lnTo>
                  <a:lnTo>
                    <a:pt x="3235" y="829"/>
                  </a:lnTo>
                  <a:lnTo>
                    <a:pt x="3224" y="858"/>
                  </a:lnTo>
                  <a:lnTo>
                    <a:pt x="3208" y="885"/>
                  </a:lnTo>
                  <a:lnTo>
                    <a:pt x="3187" y="911"/>
                  </a:lnTo>
                  <a:lnTo>
                    <a:pt x="3167" y="930"/>
                  </a:lnTo>
                  <a:lnTo>
                    <a:pt x="3144" y="945"/>
                  </a:lnTo>
                  <a:lnTo>
                    <a:pt x="3121" y="957"/>
                  </a:lnTo>
                  <a:lnTo>
                    <a:pt x="3096" y="965"/>
                  </a:lnTo>
                  <a:lnTo>
                    <a:pt x="3070" y="970"/>
                  </a:lnTo>
                  <a:lnTo>
                    <a:pt x="3045" y="972"/>
                  </a:lnTo>
                  <a:lnTo>
                    <a:pt x="3015" y="970"/>
                  </a:lnTo>
                  <a:lnTo>
                    <a:pt x="2986" y="963"/>
                  </a:lnTo>
                  <a:lnTo>
                    <a:pt x="2957" y="952"/>
                  </a:lnTo>
                  <a:lnTo>
                    <a:pt x="2931" y="937"/>
                  </a:lnTo>
                  <a:lnTo>
                    <a:pt x="2906" y="917"/>
                  </a:lnTo>
                  <a:lnTo>
                    <a:pt x="2831" y="847"/>
                  </a:lnTo>
                  <a:lnTo>
                    <a:pt x="2751" y="783"/>
                  </a:lnTo>
                  <a:lnTo>
                    <a:pt x="2669" y="723"/>
                  </a:lnTo>
                  <a:lnTo>
                    <a:pt x="2584" y="668"/>
                  </a:lnTo>
                  <a:lnTo>
                    <a:pt x="2496" y="617"/>
                  </a:lnTo>
                  <a:lnTo>
                    <a:pt x="2407" y="572"/>
                  </a:lnTo>
                  <a:lnTo>
                    <a:pt x="2314" y="533"/>
                  </a:lnTo>
                  <a:lnTo>
                    <a:pt x="2220" y="498"/>
                  </a:lnTo>
                  <a:lnTo>
                    <a:pt x="2124" y="467"/>
                  </a:lnTo>
                  <a:lnTo>
                    <a:pt x="2026" y="443"/>
                  </a:lnTo>
                  <a:lnTo>
                    <a:pt x="1927" y="424"/>
                  </a:lnTo>
                  <a:lnTo>
                    <a:pt x="1826" y="410"/>
                  </a:lnTo>
                  <a:lnTo>
                    <a:pt x="1725" y="402"/>
                  </a:lnTo>
                  <a:lnTo>
                    <a:pt x="1622" y="399"/>
                  </a:lnTo>
                  <a:lnTo>
                    <a:pt x="1519" y="402"/>
                  </a:lnTo>
                  <a:lnTo>
                    <a:pt x="1417" y="410"/>
                  </a:lnTo>
                  <a:lnTo>
                    <a:pt x="1316" y="424"/>
                  </a:lnTo>
                  <a:lnTo>
                    <a:pt x="1217" y="443"/>
                  </a:lnTo>
                  <a:lnTo>
                    <a:pt x="1119" y="467"/>
                  </a:lnTo>
                  <a:lnTo>
                    <a:pt x="1023" y="498"/>
                  </a:lnTo>
                  <a:lnTo>
                    <a:pt x="928" y="533"/>
                  </a:lnTo>
                  <a:lnTo>
                    <a:pt x="836" y="572"/>
                  </a:lnTo>
                  <a:lnTo>
                    <a:pt x="746" y="617"/>
                  </a:lnTo>
                  <a:lnTo>
                    <a:pt x="659" y="668"/>
                  </a:lnTo>
                  <a:lnTo>
                    <a:pt x="574" y="723"/>
                  </a:lnTo>
                  <a:lnTo>
                    <a:pt x="491" y="783"/>
                  </a:lnTo>
                  <a:lnTo>
                    <a:pt x="413" y="847"/>
                  </a:lnTo>
                  <a:lnTo>
                    <a:pt x="337" y="917"/>
                  </a:lnTo>
                  <a:lnTo>
                    <a:pt x="311" y="937"/>
                  </a:lnTo>
                  <a:lnTo>
                    <a:pt x="284" y="953"/>
                  </a:lnTo>
                  <a:lnTo>
                    <a:pt x="255" y="964"/>
                  </a:lnTo>
                  <a:lnTo>
                    <a:pt x="225" y="970"/>
                  </a:lnTo>
                  <a:lnTo>
                    <a:pt x="195" y="972"/>
                  </a:lnTo>
                  <a:lnTo>
                    <a:pt x="165" y="969"/>
                  </a:lnTo>
                  <a:lnTo>
                    <a:pt x="135" y="961"/>
                  </a:lnTo>
                  <a:lnTo>
                    <a:pt x="106" y="949"/>
                  </a:lnTo>
                  <a:lnTo>
                    <a:pt x="79" y="932"/>
                  </a:lnTo>
                  <a:lnTo>
                    <a:pt x="55" y="911"/>
                  </a:lnTo>
                  <a:lnTo>
                    <a:pt x="35" y="885"/>
                  </a:lnTo>
                  <a:lnTo>
                    <a:pt x="19" y="858"/>
                  </a:lnTo>
                  <a:lnTo>
                    <a:pt x="8" y="829"/>
                  </a:lnTo>
                  <a:lnTo>
                    <a:pt x="2" y="799"/>
                  </a:lnTo>
                  <a:lnTo>
                    <a:pt x="0" y="769"/>
                  </a:lnTo>
                  <a:lnTo>
                    <a:pt x="3" y="737"/>
                  </a:lnTo>
                  <a:lnTo>
                    <a:pt x="10" y="708"/>
                  </a:lnTo>
                  <a:lnTo>
                    <a:pt x="23" y="679"/>
                  </a:lnTo>
                  <a:lnTo>
                    <a:pt x="39" y="653"/>
                  </a:lnTo>
                  <a:lnTo>
                    <a:pt x="61" y="629"/>
                  </a:lnTo>
                  <a:lnTo>
                    <a:pt x="142" y="554"/>
                  </a:lnTo>
                  <a:lnTo>
                    <a:pt x="225" y="485"/>
                  </a:lnTo>
                  <a:lnTo>
                    <a:pt x="311" y="420"/>
                  </a:lnTo>
                  <a:lnTo>
                    <a:pt x="400" y="360"/>
                  </a:lnTo>
                  <a:lnTo>
                    <a:pt x="491" y="303"/>
                  </a:lnTo>
                  <a:lnTo>
                    <a:pt x="586" y="252"/>
                  </a:lnTo>
                  <a:lnTo>
                    <a:pt x="681" y="205"/>
                  </a:lnTo>
                  <a:lnTo>
                    <a:pt x="780" y="162"/>
                  </a:lnTo>
                  <a:lnTo>
                    <a:pt x="880" y="125"/>
                  </a:lnTo>
                  <a:lnTo>
                    <a:pt x="981" y="92"/>
                  </a:lnTo>
                  <a:lnTo>
                    <a:pt x="1085" y="65"/>
                  </a:lnTo>
                  <a:lnTo>
                    <a:pt x="1190" y="41"/>
                  </a:lnTo>
                  <a:lnTo>
                    <a:pt x="1296" y="23"/>
                  </a:lnTo>
                  <a:lnTo>
                    <a:pt x="1403" y="11"/>
                  </a:lnTo>
                  <a:lnTo>
                    <a:pt x="1513" y="3"/>
                  </a:lnTo>
                  <a:lnTo>
                    <a:pt x="16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41" name="Freeform 137"/>
            <p:cNvSpPr>
              <a:spLocks/>
            </p:cNvSpPr>
            <p:nvPr/>
          </p:nvSpPr>
          <p:spPr bwMode="auto">
            <a:xfrm>
              <a:off x="3774" y="1137"/>
              <a:ext cx="96" cy="97"/>
            </a:xfrm>
            <a:custGeom>
              <a:avLst/>
              <a:gdLst>
                <a:gd name="T0" fmla="*/ 241 w 481"/>
                <a:gd name="T1" fmla="*/ 0 h 483"/>
                <a:gd name="T2" fmla="*/ 280 w 481"/>
                <a:gd name="T3" fmla="*/ 4 h 483"/>
                <a:gd name="T4" fmla="*/ 317 w 481"/>
                <a:gd name="T5" fmla="*/ 14 h 483"/>
                <a:gd name="T6" fmla="*/ 351 w 481"/>
                <a:gd name="T7" fmla="*/ 28 h 483"/>
                <a:gd name="T8" fmla="*/ 383 w 481"/>
                <a:gd name="T9" fmla="*/ 48 h 483"/>
                <a:gd name="T10" fmla="*/ 411 w 481"/>
                <a:gd name="T11" fmla="*/ 71 h 483"/>
                <a:gd name="T12" fmla="*/ 435 w 481"/>
                <a:gd name="T13" fmla="*/ 99 h 483"/>
                <a:gd name="T14" fmla="*/ 454 w 481"/>
                <a:gd name="T15" fmla="*/ 131 h 483"/>
                <a:gd name="T16" fmla="*/ 468 w 481"/>
                <a:gd name="T17" fmla="*/ 166 h 483"/>
                <a:gd name="T18" fmla="*/ 477 w 481"/>
                <a:gd name="T19" fmla="*/ 203 h 483"/>
                <a:gd name="T20" fmla="*/ 481 w 481"/>
                <a:gd name="T21" fmla="*/ 242 h 483"/>
                <a:gd name="T22" fmla="*/ 477 w 481"/>
                <a:gd name="T23" fmla="*/ 280 h 483"/>
                <a:gd name="T24" fmla="*/ 468 w 481"/>
                <a:gd name="T25" fmla="*/ 318 h 483"/>
                <a:gd name="T26" fmla="*/ 454 w 481"/>
                <a:gd name="T27" fmla="*/ 353 h 483"/>
                <a:gd name="T28" fmla="*/ 435 w 481"/>
                <a:gd name="T29" fmla="*/ 384 h 483"/>
                <a:gd name="T30" fmla="*/ 411 w 481"/>
                <a:gd name="T31" fmla="*/ 412 h 483"/>
                <a:gd name="T32" fmla="*/ 383 w 481"/>
                <a:gd name="T33" fmla="*/ 436 h 483"/>
                <a:gd name="T34" fmla="*/ 351 w 481"/>
                <a:gd name="T35" fmla="*/ 456 h 483"/>
                <a:gd name="T36" fmla="*/ 317 w 481"/>
                <a:gd name="T37" fmla="*/ 470 h 483"/>
                <a:gd name="T38" fmla="*/ 280 w 481"/>
                <a:gd name="T39" fmla="*/ 480 h 483"/>
                <a:gd name="T40" fmla="*/ 241 w 481"/>
                <a:gd name="T41" fmla="*/ 483 h 483"/>
                <a:gd name="T42" fmla="*/ 202 w 481"/>
                <a:gd name="T43" fmla="*/ 480 h 483"/>
                <a:gd name="T44" fmla="*/ 165 w 481"/>
                <a:gd name="T45" fmla="*/ 470 h 483"/>
                <a:gd name="T46" fmla="*/ 131 w 481"/>
                <a:gd name="T47" fmla="*/ 456 h 483"/>
                <a:gd name="T48" fmla="*/ 99 w 481"/>
                <a:gd name="T49" fmla="*/ 436 h 483"/>
                <a:gd name="T50" fmla="*/ 71 w 481"/>
                <a:gd name="T51" fmla="*/ 412 h 483"/>
                <a:gd name="T52" fmla="*/ 47 w 481"/>
                <a:gd name="T53" fmla="*/ 384 h 483"/>
                <a:gd name="T54" fmla="*/ 27 w 481"/>
                <a:gd name="T55" fmla="*/ 353 h 483"/>
                <a:gd name="T56" fmla="*/ 13 w 481"/>
                <a:gd name="T57" fmla="*/ 318 h 483"/>
                <a:gd name="T58" fmla="*/ 4 w 481"/>
                <a:gd name="T59" fmla="*/ 280 h 483"/>
                <a:gd name="T60" fmla="*/ 0 w 481"/>
                <a:gd name="T61" fmla="*/ 242 h 483"/>
                <a:gd name="T62" fmla="*/ 4 w 481"/>
                <a:gd name="T63" fmla="*/ 203 h 483"/>
                <a:gd name="T64" fmla="*/ 13 w 481"/>
                <a:gd name="T65" fmla="*/ 166 h 483"/>
                <a:gd name="T66" fmla="*/ 27 w 481"/>
                <a:gd name="T67" fmla="*/ 131 h 483"/>
                <a:gd name="T68" fmla="*/ 47 w 481"/>
                <a:gd name="T69" fmla="*/ 99 h 483"/>
                <a:gd name="T70" fmla="*/ 71 w 481"/>
                <a:gd name="T71" fmla="*/ 71 h 483"/>
                <a:gd name="T72" fmla="*/ 99 w 481"/>
                <a:gd name="T73" fmla="*/ 48 h 483"/>
                <a:gd name="T74" fmla="*/ 131 w 481"/>
                <a:gd name="T75" fmla="*/ 28 h 483"/>
                <a:gd name="T76" fmla="*/ 165 w 481"/>
                <a:gd name="T77" fmla="*/ 14 h 483"/>
                <a:gd name="T78" fmla="*/ 202 w 481"/>
                <a:gd name="T79" fmla="*/ 4 h 483"/>
                <a:gd name="T80" fmla="*/ 241 w 481"/>
                <a:gd name="T81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1" h="483">
                  <a:moveTo>
                    <a:pt x="241" y="0"/>
                  </a:moveTo>
                  <a:lnTo>
                    <a:pt x="280" y="4"/>
                  </a:lnTo>
                  <a:lnTo>
                    <a:pt x="317" y="14"/>
                  </a:lnTo>
                  <a:lnTo>
                    <a:pt x="351" y="28"/>
                  </a:lnTo>
                  <a:lnTo>
                    <a:pt x="383" y="48"/>
                  </a:lnTo>
                  <a:lnTo>
                    <a:pt x="411" y="71"/>
                  </a:lnTo>
                  <a:lnTo>
                    <a:pt x="435" y="99"/>
                  </a:lnTo>
                  <a:lnTo>
                    <a:pt x="454" y="131"/>
                  </a:lnTo>
                  <a:lnTo>
                    <a:pt x="468" y="166"/>
                  </a:lnTo>
                  <a:lnTo>
                    <a:pt x="477" y="203"/>
                  </a:lnTo>
                  <a:lnTo>
                    <a:pt x="481" y="242"/>
                  </a:lnTo>
                  <a:lnTo>
                    <a:pt x="477" y="280"/>
                  </a:lnTo>
                  <a:lnTo>
                    <a:pt x="468" y="318"/>
                  </a:lnTo>
                  <a:lnTo>
                    <a:pt x="454" y="353"/>
                  </a:lnTo>
                  <a:lnTo>
                    <a:pt x="435" y="384"/>
                  </a:lnTo>
                  <a:lnTo>
                    <a:pt x="411" y="412"/>
                  </a:lnTo>
                  <a:lnTo>
                    <a:pt x="383" y="436"/>
                  </a:lnTo>
                  <a:lnTo>
                    <a:pt x="351" y="456"/>
                  </a:lnTo>
                  <a:lnTo>
                    <a:pt x="317" y="470"/>
                  </a:lnTo>
                  <a:lnTo>
                    <a:pt x="280" y="480"/>
                  </a:lnTo>
                  <a:lnTo>
                    <a:pt x="241" y="483"/>
                  </a:lnTo>
                  <a:lnTo>
                    <a:pt x="202" y="480"/>
                  </a:lnTo>
                  <a:lnTo>
                    <a:pt x="165" y="470"/>
                  </a:lnTo>
                  <a:lnTo>
                    <a:pt x="131" y="456"/>
                  </a:lnTo>
                  <a:lnTo>
                    <a:pt x="99" y="436"/>
                  </a:lnTo>
                  <a:lnTo>
                    <a:pt x="71" y="412"/>
                  </a:lnTo>
                  <a:lnTo>
                    <a:pt x="47" y="384"/>
                  </a:lnTo>
                  <a:lnTo>
                    <a:pt x="27" y="353"/>
                  </a:lnTo>
                  <a:lnTo>
                    <a:pt x="13" y="318"/>
                  </a:lnTo>
                  <a:lnTo>
                    <a:pt x="4" y="280"/>
                  </a:lnTo>
                  <a:lnTo>
                    <a:pt x="0" y="242"/>
                  </a:lnTo>
                  <a:lnTo>
                    <a:pt x="4" y="203"/>
                  </a:lnTo>
                  <a:lnTo>
                    <a:pt x="13" y="166"/>
                  </a:lnTo>
                  <a:lnTo>
                    <a:pt x="27" y="131"/>
                  </a:lnTo>
                  <a:lnTo>
                    <a:pt x="47" y="99"/>
                  </a:lnTo>
                  <a:lnTo>
                    <a:pt x="71" y="71"/>
                  </a:lnTo>
                  <a:lnTo>
                    <a:pt x="99" y="48"/>
                  </a:lnTo>
                  <a:lnTo>
                    <a:pt x="131" y="28"/>
                  </a:lnTo>
                  <a:lnTo>
                    <a:pt x="165" y="14"/>
                  </a:lnTo>
                  <a:lnTo>
                    <a:pt x="202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42" name="Freeform 142"/>
          <p:cNvSpPr>
            <a:spLocks noEditPoints="1"/>
          </p:cNvSpPr>
          <p:nvPr/>
        </p:nvSpPr>
        <p:spPr bwMode="auto">
          <a:xfrm>
            <a:off x="2750379" y="1486488"/>
            <a:ext cx="403145" cy="494797"/>
          </a:xfrm>
          <a:custGeom>
            <a:avLst/>
            <a:gdLst>
              <a:gd name="T0" fmla="*/ 2144 w 3145"/>
              <a:gd name="T1" fmla="*/ 3099 h 3860"/>
              <a:gd name="T2" fmla="*/ 1990 w 3145"/>
              <a:gd name="T3" fmla="*/ 3175 h 3860"/>
              <a:gd name="T4" fmla="*/ 2349 w 3145"/>
              <a:gd name="T5" fmla="*/ 3527 h 3860"/>
              <a:gd name="T6" fmla="*/ 2920 w 3145"/>
              <a:gd name="T7" fmla="*/ 2952 h 3860"/>
              <a:gd name="T8" fmla="*/ 2820 w 3145"/>
              <a:gd name="T9" fmla="*/ 2812 h 3860"/>
              <a:gd name="T10" fmla="*/ 1600 w 3145"/>
              <a:gd name="T11" fmla="*/ 2812 h 3860"/>
              <a:gd name="T12" fmla="*/ 1016 w 3145"/>
              <a:gd name="T13" fmla="*/ 2856 h 3860"/>
              <a:gd name="T14" fmla="*/ 1031 w 3145"/>
              <a:gd name="T15" fmla="*/ 2704 h 3860"/>
              <a:gd name="T16" fmla="*/ 896 w 3145"/>
              <a:gd name="T17" fmla="*/ 2648 h 3860"/>
              <a:gd name="T18" fmla="*/ 488 w 3145"/>
              <a:gd name="T19" fmla="*/ 2794 h 3860"/>
              <a:gd name="T20" fmla="*/ 522 w 3145"/>
              <a:gd name="T21" fmla="*/ 2704 h 3860"/>
              <a:gd name="T22" fmla="*/ 2429 w 3145"/>
              <a:gd name="T23" fmla="*/ 2426 h 3860"/>
              <a:gd name="T24" fmla="*/ 2936 w 3145"/>
              <a:gd name="T25" fmla="*/ 2636 h 3860"/>
              <a:gd name="T26" fmla="*/ 3145 w 3145"/>
              <a:gd name="T27" fmla="*/ 3143 h 3860"/>
              <a:gd name="T28" fmla="*/ 2936 w 3145"/>
              <a:gd name="T29" fmla="*/ 3649 h 3860"/>
              <a:gd name="T30" fmla="*/ 2429 w 3145"/>
              <a:gd name="T31" fmla="*/ 3860 h 3860"/>
              <a:gd name="T32" fmla="*/ 1921 w 3145"/>
              <a:gd name="T33" fmla="*/ 3649 h 3860"/>
              <a:gd name="T34" fmla="*/ 1711 w 3145"/>
              <a:gd name="T35" fmla="*/ 3143 h 3860"/>
              <a:gd name="T36" fmla="*/ 1921 w 3145"/>
              <a:gd name="T37" fmla="*/ 2636 h 3860"/>
              <a:gd name="T38" fmla="*/ 2429 w 3145"/>
              <a:gd name="T39" fmla="*/ 2426 h 3860"/>
              <a:gd name="T40" fmla="*/ 1711 w 3145"/>
              <a:gd name="T41" fmla="*/ 2316 h 3860"/>
              <a:gd name="T42" fmla="*/ 1016 w 3145"/>
              <a:gd name="T43" fmla="*/ 2360 h 3860"/>
              <a:gd name="T44" fmla="*/ 1031 w 3145"/>
              <a:gd name="T45" fmla="*/ 2208 h 3860"/>
              <a:gd name="T46" fmla="*/ 896 w 3145"/>
              <a:gd name="T47" fmla="*/ 2176 h 3860"/>
              <a:gd name="T48" fmla="*/ 488 w 3145"/>
              <a:gd name="T49" fmla="*/ 2322 h 3860"/>
              <a:gd name="T50" fmla="*/ 522 w 3145"/>
              <a:gd name="T51" fmla="*/ 2232 h 3860"/>
              <a:gd name="T52" fmla="*/ 1049 w 3145"/>
              <a:gd name="T53" fmla="*/ 1765 h 3860"/>
              <a:gd name="T54" fmla="*/ 1984 w 3145"/>
              <a:gd name="T55" fmla="*/ 1893 h 3860"/>
              <a:gd name="T56" fmla="*/ 1004 w 3145"/>
              <a:gd name="T57" fmla="*/ 1908 h 3860"/>
              <a:gd name="T58" fmla="*/ 1049 w 3145"/>
              <a:gd name="T59" fmla="*/ 1765 h 3860"/>
              <a:gd name="T60" fmla="*/ 888 w 3145"/>
              <a:gd name="T61" fmla="*/ 1721 h 3860"/>
              <a:gd name="T62" fmla="*/ 477 w 3145"/>
              <a:gd name="T63" fmla="*/ 1841 h 3860"/>
              <a:gd name="T64" fmla="*/ 537 w 3145"/>
              <a:gd name="T65" fmla="*/ 1766 h 3860"/>
              <a:gd name="T66" fmla="*/ 1931 w 3145"/>
              <a:gd name="T67" fmla="*/ 1268 h 3860"/>
              <a:gd name="T68" fmla="*/ 1976 w 3145"/>
              <a:gd name="T69" fmla="*/ 1411 h 3860"/>
              <a:gd name="T70" fmla="*/ 996 w 3145"/>
              <a:gd name="T71" fmla="*/ 1395 h 3860"/>
              <a:gd name="T72" fmla="*/ 854 w 3145"/>
              <a:gd name="T73" fmla="*/ 1145 h 3860"/>
              <a:gd name="T74" fmla="*/ 685 w 3145"/>
              <a:gd name="T75" fmla="*/ 1459 h 3860"/>
              <a:gd name="T76" fmla="*/ 470 w 3145"/>
              <a:gd name="T77" fmla="*/ 1336 h 3860"/>
              <a:gd name="T78" fmla="*/ 551 w 3145"/>
              <a:gd name="T79" fmla="*/ 1283 h 3860"/>
              <a:gd name="T80" fmla="*/ 609 w 3145"/>
              <a:gd name="T81" fmla="*/ 414 h 3860"/>
              <a:gd name="T82" fmla="*/ 756 w 3145"/>
              <a:gd name="T83" fmla="*/ 687 h 3860"/>
              <a:gd name="T84" fmla="*/ 1764 w 3145"/>
              <a:gd name="T85" fmla="*/ 663 h 3860"/>
              <a:gd name="T86" fmla="*/ 1870 w 3145"/>
              <a:gd name="T87" fmla="*/ 386 h 3860"/>
              <a:gd name="T88" fmla="*/ 2445 w 3145"/>
              <a:gd name="T89" fmla="*/ 487 h 3860"/>
              <a:gd name="T90" fmla="*/ 2353 w 3145"/>
              <a:gd name="T91" fmla="*/ 2265 h 3860"/>
              <a:gd name="T92" fmla="*/ 1568 w 3145"/>
              <a:gd name="T93" fmla="*/ 3341 h 3860"/>
              <a:gd name="T94" fmla="*/ 53 w 3145"/>
              <a:gd name="T95" fmla="*/ 3396 h 3860"/>
              <a:gd name="T96" fmla="*/ 23 w 3145"/>
              <a:gd name="T97" fmla="*/ 505 h 3860"/>
              <a:gd name="T98" fmla="*/ 1242 w 3145"/>
              <a:gd name="T99" fmla="*/ 110 h 3860"/>
              <a:gd name="T100" fmla="*/ 1170 w 3145"/>
              <a:gd name="T101" fmla="*/ 235 h 3860"/>
              <a:gd name="T102" fmla="*/ 1313 w 3145"/>
              <a:gd name="T103" fmla="*/ 235 h 3860"/>
              <a:gd name="T104" fmla="*/ 1242 w 3145"/>
              <a:gd name="T105" fmla="*/ 110 h 3860"/>
              <a:gd name="T106" fmla="*/ 1409 w 3145"/>
              <a:gd name="T107" fmla="*/ 95 h 3860"/>
              <a:gd name="T108" fmla="*/ 1476 w 3145"/>
              <a:gd name="T109" fmla="*/ 264 h 3860"/>
              <a:gd name="T110" fmla="*/ 1738 w 3145"/>
              <a:gd name="T111" fmla="*/ 347 h 3860"/>
              <a:gd name="T112" fmla="*/ 1718 w 3145"/>
              <a:gd name="T113" fmla="*/ 559 h 3860"/>
              <a:gd name="T114" fmla="*/ 790 w 3145"/>
              <a:gd name="T115" fmla="*/ 579 h 3860"/>
              <a:gd name="T116" fmla="*/ 730 w 3145"/>
              <a:gd name="T117" fmla="*/ 375 h 3860"/>
              <a:gd name="T118" fmla="*/ 988 w 3145"/>
              <a:gd name="T119" fmla="*/ 273 h 3860"/>
              <a:gd name="T120" fmla="*/ 1060 w 3145"/>
              <a:gd name="T121" fmla="*/ 124 h 3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45" h="3860">
                <a:moveTo>
                  <a:pt x="2820" y="2812"/>
                </a:moveTo>
                <a:lnTo>
                  <a:pt x="2796" y="2814"/>
                </a:lnTo>
                <a:lnTo>
                  <a:pt x="2773" y="2820"/>
                </a:lnTo>
                <a:lnTo>
                  <a:pt x="2751" y="2832"/>
                </a:lnTo>
                <a:lnTo>
                  <a:pt x="2732" y="2849"/>
                </a:lnTo>
                <a:lnTo>
                  <a:pt x="2360" y="3267"/>
                </a:lnTo>
                <a:lnTo>
                  <a:pt x="2167" y="3113"/>
                </a:lnTo>
                <a:lnTo>
                  <a:pt x="2144" y="3099"/>
                </a:lnTo>
                <a:lnTo>
                  <a:pt x="2121" y="3090"/>
                </a:lnTo>
                <a:lnTo>
                  <a:pt x="2097" y="3088"/>
                </a:lnTo>
                <a:lnTo>
                  <a:pt x="2073" y="3090"/>
                </a:lnTo>
                <a:lnTo>
                  <a:pt x="2049" y="3099"/>
                </a:lnTo>
                <a:lnTo>
                  <a:pt x="2028" y="3111"/>
                </a:lnTo>
                <a:lnTo>
                  <a:pt x="2011" y="3129"/>
                </a:lnTo>
                <a:lnTo>
                  <a:pt x="1997" y="3151"/>
                </a:lnTo>
                <a:lnTo>
                  <a:pt x="1990" y="3175"/>
                </a:lnTo>
                <a:lnTo>
                  <a:pt x="1986" y="3198"/>
                </a:lnTo>
                <a:lnTo>
                  <a:pt x="1990" y="3223"/>
                </a:lnTo>
                <a:lnTo>
                  <a:pt x="1997" y="3246"/>
                </a:lnTo>
                <a:lnTo>
                  <a:pt x="2010" y="3266"/>
                </a:lnTo>
                <a:lnTo>
                  <a:pt x="2028" y="3285"/>
                </a:lnTo>
                <a:lnTo>
                  <a:pt x="2304" y="3504"/>
                </a:lnTo>
                <a:lnTo>
                  <a:pt x="2326" y="3518"/>
                </a:lnTo>
                <a:lnTo>
                  <a:pt x="2349" y="3527"/>
                </a:lnTo>
                <a:lnTo>
                  <a:pt x="2373" y="3529"/>
                </a:lnTo>
                <a:lnTo>
                  <a:pt x="2396" y="3527"/>
                </a:lnTo>
                <a:lnTo>
                  <a:pt x="2417" y="3520"/>
                </a:lnTo>
                <a:lnTo>
                  <a:pt x="2438" y="3508"/>
                </a:lnTo>
                <a:lnTo>
                  <a:pt x="2456" y="3493"/>
                </a:lnTo>
                <a:lnTo>
                  <a:pt x="2897" y="2996"/>
                </a:lnTo>
                <a:lnTo>
                  <a:pt x="2911" y="2975"/>
                </a:lnTo>
                <a:lnTo>
                  <a:pt x="2920" y="2952"/>
                </a:lnTo>
                <a:lnTo>
                  <a:pt x="2925" y="2928"/>
                </a:lnTo>
                <a:lnTo>
                  <a:pt x="2923" y="2904"/>
                </a:lnTo>
                <a:lnTo>
                  <a:pt x="2917" y="2881"/>
                </a:lnTo>
                <a:lnTo>
                  <a:pt x="2905" y="2859"/>
                </a:lnTo>
                <a:lnTo>
                  <a:pt x="2888" y="2840"/>
                </a:lnTo>
                <a:lnTo>
                  <a:pt x="2867" y="2826"/>
                </a:lnTo>
                <a:lnTo>
                  <a:pt x="2844" y="2817"/>
                </a:lnTo>
                <a:lnTo>
                  <a:pt x="2820" y="2812"/>
                </a:lnTo>
                <a:close/>
                <a:moveTo>
                  <a:pt x="1049" y="2702"/>
                </a:moveTo>
                <a:lnTo>
                  <a:pt x="1545" y="2702"/>
                </a:lnTo>
                <a:lnTo>
                  <a:pt x="1563" y="2704"/>
                </a:lnTo>
                <a:lnTo>
                  <a:pt x="1578" y="2713"/>
                </a:lnTo>
                <a:lnTo>
                  <a:pt x="1589" y="2724"/>
                </a:lnTo>
                <a:lnTo>
                  <a:pt x="1598" y="2739"/>
                </a:lnTo>
                <a:lnTo>
                  <a:pt x="1600" y="2757"/>
                </a:lnTo>
                <a:lnTo>
                  <a:pt x="1600" y="2812"/>
                </a:lnTo>
                <a:lnTo>
                  <a:pt x="1598" y="2829"/>
                </a:lnTo>
                <a:lnTo>
                  <a:pt x="1589" y="2845"/>
                </a:lnTo>
                <a:lnTo>
                  <a:pt x="1578" y="2856"/>
                </a:lnTo>
                <a:lnTo>
                  <a:pt x="1563" y="2865"/>
                </a:lnTo>
                <a:lnTo>
                  <a:pt x="1545" y="2867"/>
                </a:lnTo>
                <a:lnTo>
                  <a:pt x="1049" y="2867"/>
                </a:lnTo>
                <a:lnTo>
                  <a:pt x="1031" y="2865"/>
                </a:lnTo>
                <a:lnTo>
                  <a:pt x="1016" y="2856"/>
                </a:lnTo>
                <a:lnTo>
                  <a:pt x="1004" y="2845"/>
                </a:lnTo>
                <a:lnTo>
                  <a:pt x="996" y="2829"/>
                </a:lnTo>
                <a:lnTo>
                  <a:pt x="994" y="2812"/>
                </a:lnTo>
                <a:lnTo>
                  <a:pt x="994" y="2757"/>
                </a:lnTo>
                <a:lnTo>
                  <a:pt x="996" y="2739"/>
                </a:lnTo>
                <a:lnTo>
                  <a:pt x="1004" y="2724"/>
                </a:lnTo>
                <a:lnTo>
                  <a:pt x="1016" y="2713"/>
                </a:lnTo>
                <a:lnTo>
                  <a:pt x="1031" y="2704"/>
                </a:lnTo>
                <a:lnTo>
                  <a:pt x="1049" y="2702"/>
                </a:lnTo>
                <a:close/>
                <a:moveTo>
                  <a:pt x="854" y="2578"/>
                </a:moveTo>
                <a:lnTo>
                  <a:pt x="870" y="2582"/>
                </a:lnTo>
                <a:lnTo>
                  <a:pt x="884" y="2591"/>
                </a:lnTo>
                <a:lnTo>
                  <a:pt x="894" y="2603"/>
                </a:lnTo>
                <a:lnTo>
                  <a:pt x="900" y="2618"/>
                </a:lnTo>
                <a:lnTo>
                  <a:pt x="900" y="2633"/>
                </a:lnTo>
                <a:lnTo>
                  <a:pt x="896" y="2648"/>
                </a:lnTo>
                <a:lnTo>
                  <a:pt x="888" y="2662"/>
                </a:lnTo>
                <a:lnTo>
                  <a:pt x="685" y="2890"/>
                </a:lnTo>
                <a:lnTo>
                  <a:pt x="673" y="2900"/>
                </a:lnTo>
                <a:lnTo>
                  <a:pt x="660" y="2906"/>
                </a:lnTo>
                <a:lnTo>
                  <a:pt x="646" y="2908"/>
                </a:lnTo>
                <a:lnTo>
                  <a:pt x="630" y="2904"/>
                </a:lnTo>
                <a:lnTo>
                  <a:pt x="614" y="2896"/>
                </a:lnTo>
                <a:lnTo>
                  <a:pt x="488" y="2794"/>
                </a:lnTo>
                <a:lnTo>
                  <a:pt x="477" y="2783"/>
                </a:lnTo>
                <a:lnTo>
                  <a:pt x="470" y="2769"/>
                </a:lnTo>
                <a:lnTo>
                  <a:pt x="469" y="2753"/>
                </a:lnTo>
                <a:lnTo>
                  <a:pt x="472" y="2738"/>
                </a:lnTo>
                <a:lnTo>
                  <a:pt x="480" y="2723"/>
                </a:lnTo>
                <a:lnTo>
                  <a:pt x="491" y="2713"/>
                </a:lnTo>
                <a:lnTo>
                  <a:pt x="507" y="2707"/>
                </a:lnTo>
                <a:lnTo>
                  <a:pt x="522" y="2704"/>
                </a:lnTo>
                <a:lnTo>
                  <a:pt x="537" y="2708"/>
                </a:lnTo>
                <a:lnTo>
                  <a:pt x="551" y="2716"/>
                </a:lnTo>
                <a:lnTo>
                  <a:pt x="640" y="2787"/>
                </a:lnTo>
                <a:lnTo>
                  <a:pt x="812" y="2594"/>
                </a:lnTo>
                <a:lnTo>
                  <a:pt x="824" y="2584"/>
                </a:lnTo>
                <a:lnTo>
                  <a:pt x="839" y="2579"/>
                </a:lnTo>
                <a:lnTo>
                  <a:pt x="854" y="2578"/>
                </a:lnTo>
                <a:close/>
                <a:moveTo>
                  <a:pt x="2429" y="2426"/>
                </a:moveTo>
                <a:lnTo>
                  <a:pt x="2501" y="2429"/>
                </a:lnTo>
                <a:lnTo>
                  <a:pt x="2573" y="2441"/>
                </a:lnTo>
                <a:lnTo>
                  <a:pt x="2642" y="2459"/>
                </a:lnTo>
                <a:lnTo>
                  <a:pt x="2707" y="2482"/>
                </a:lnTo>
                <a:lnTo>
                  <a:pt x="2771" y="2513"/>
                </a:lnTo>
                <a:lnTo>
                  <a:pt x="2829" y="2549"/>
                </a:lnTo>
                <a:lnTo>
                  <a:pt x="2884" y="2590"/>
                </a:lnTo>
                <a:lnTo>
                  <a:pt x="2936" y="2636"/>
                </a:lnTo>
                <a:lnTo>
                  <a:pt x="2981" y="2687"/>
                </a:lnTo>
                <a:lnTo>
                  <a:pt x="3023" y="2742"/>
                </a:lnTo>
                <a:lnTo>
                  <a:pt x="3059" y="2801"/>
                </a:lnTo>
                <a:lnTo>
                  <a:pt x="3089" y="2865"/>
                </a:lnTo>
                <a:lnTo>
                  <a:pt x="3114" y="2930"/>
                </a:lnTo>
                <a:lnTo>
                  <a:pt x="3131" y="2999"/>
                </a:lnTo>
                <a:lnTo>
                  <a:pt x="3142" y="3069"/>
                </a:lnTo>
                <a:lnTo>
                  <a:pt x="3145" y="3143"/>
                </a:lnTo>
                <a:lnTo>
                  <a:pt x="3142" y="3217"/>
                </a:lnTo>
                <a:lnTo>
                  <a:pt x="3131" y="3288"/>
                </a:lnTo>
                <a:lnTo>
                  <a:pt x="3114" y="3356"/>
                </a:lnTo>
                <a:lnTo>
                  <a:pt x="3089" y="3423"/>
                </a:lnTo>
                <a:lnTo>
                  <a:pt x="3059" y="3485"/>
                </a:lnTo>
                <a:lnTo>
                  <a:pt x="3023" y="3544"/>
                </a:lnTo>
                <a:lnTo>
                  <a:pt x="2981" y="3599"/>
                </a:lnTo>
                <a:lnTo>
                  <a:pt x="2936" y="3649"/>
                </a:lnTo>
                <a:lnTo>
                  <a:pt x="2884" y="3696"/>
                </a:lnTo>
                <a:lnTo>
                  <a:pt x="2829" y="3737"/>
                </a:lnTo>
                <a:lnTo>
                  <a:pt x="2771" y="3773"/>
                </a:lnTo>
                <a:lnTo>
                  <a:pt x="2707" y="3804"/>
                </a:lnTo>
                <a:lnTo>
                  <a:pt x="2642" y="3827"/>
                </a:lnTo>
                <a:lnTo>
                  <a:pt x="2573" y="3846"/>
                </a:lnTo>
                <a:lnTo>
                  <a:pt x="2501" y="3856"/>
                </a:lnTo>
                <a:lnTo>
                  <a:pt x="2429" y="3860"/>
                </a:lnTo>
                <a:lnTo>
                  <a:pt x="2355" y="3856"/>
                </a:lnTo>
                <a:lnTo>
                  <a:pt x="2284" y="3846"/>
                </a:lnTo>
                <a:lnTo>
                  <a:pt x="2215" y="3827"/>
                </a:lnTo>
                <a:lnTo>
                  <a:pt x="2149" y="3804"/>
                </a:lnTo>
                <a:lnTo>
                  <a:pt x="2086" y="3773"/>
                </a:lnTo>
                <a:lnTo>
                  <a:pt x="2027" y="3737"/>
                </a:lnTo>
                <a:lnTo>
                  <a:pt x="1972" y="3696"/>
                </a:lnTo>
                <a:lnTo>
                  <a:pt x="1921" y="3649"/>
                </a:lnTo>
                <a:lnTo>
                  <a:pt x="1875" y="3599"/>
                </a:lnTo>
                <a:lnTo>
                  <a:pt x="1833" y="3544"/>
                </a:lnTo>
                <a:lnTo>
                  <a:pt x="1798" y="3485"/>
                </a:lnTo>
                <a:lnTo>
                  <a:pt x="1767" y="3423"/>
                </a:lnTo>
                <a:lnTo>
                  <a:pt x="1743" y="3356"/>
                </a:lnTo>
                <a:lnTo>
                  <a:pt x="1725" y="3288"/>
                </a:lnTo>
                <a:lnTo>
                  <a:pt x="1715" y="3217"/>
                </a:lnTo>
                <a:lnTo>
                  <a:pt x="1711" y="3143"/>
                </a:lnTo>
                <a:lnTo>
                  <a:pt x="1715" y="3069"/>
                </a:lnTo>
                <a:lnTo>
                  <a:pt x="1725" y="2999"/>
                </a:lnTo>
                <a:lnTo>
                  <a:pt x="1743" y="2930"/>
                </a:lnTo>
                <a:lnTo>
                  <a:pt x="1767" y="2865"/>
                </a:lnTo>
                <a:lnTo>
                  <a:pt x="1798" y="2801"/>
                </a:lnTo>
                <a:lnTo>
                  <a:pt x="1833" y="2742"/>
                </a:lnTo>
                <a:lnTo>
                  <a:pt x="1875" y="2687"/>
                </a:lnTo>
                <a:lnTo>
                  <a:pt x="1921" y="2636"/>
                </a:lnTo>
                <a:lnTo>
                  <a:pt x="1972" y="2590"/>
                </a:lnTo>
                <a:lnTo>
                  <a:pt x="2027" y="2549"/>
                </a:lnTo>
                <a:lnTo>
                  <a:pt x="2086" y="2513"/>
                </a:lnTo>
                <a:lnTo>
                  <a:pt x="2149" y="2482"/>
                </a:lnTo>
                <a:lnTo>
                  <a:pt x="2215" y="2459"/>
                </a:lnTo>
                <a:lnTo>
                  <a:pt x="2284" y="2441"/>
                </a:lnTo>
                <a:lnTo>
                  <a:pt x="2355" y="2429"/>
                </a:lnTo>
                <a:lnTo>
                  <a:pt x="2429" y="2426"/>
                </a:lnTo>
                <a:close/>
                <a:moveTo>
                  <a:pt x="1049" y="2206"/>
                </a:moveTo>
                <a:lnTo>
                  <a:pt x="1656" y="2206"/>
                </a:lnTo>
                <a:lnTo>
                  <a:pt x="1673" y="2208"/>
                </a:lnTo>
                <a:lnTo>
                  <a:pt x="1688" y="2217"/>
                </a:lnTo>
                <a:lnTo>
                  <a:pt x="1701" y="2228"/>
                </a:lnTo>
                <a:lnTo>
                  <a:pt x="1708" y="2243"/>
                </a:lnTo>
                <a:lnTo>
                  <a:pt x="1711" y="2261"/>
                </a:lnTo>
                <a:lnTo>
                  <a:pt x="1711" y="2316"/>
                </a:lnTo>
                <a:lnTo>
                  <a:pt x="1708" y="2334"/>
                </a:lnTo>
                <a:lnTo>
                  <a:pt x="1701" y="2349"/>
                </a:lnTo>
                <a:lnTo>
                  <a:pt x="1688" y="2360"/>
                </a:lnTo>
                <a:lnTo>
                  <a:pt x="1673" y="2369"/>
                </a:lnTo>
                <a:lnTo>
                  <a:pt x="1656" y="2371"/>
                </a:lnTo>
                <a:lnTo>
                  <a:pt x="1049" y="2371"/>
                </a:lnTo>
                <a:lnTo>
                  <a:pt x="1031" y="2369"/>
                </a:lnTo>
                <a:lnTo>
                  <a:pt x="1016" y="2360"/>
                </a:lnTo>
                <a:lnTo>
                  <a:pt x="1004" y="2349"/>
                </a:lnTo>
                <a:lnTo>
                  <a:pt x="996" y="2334"/>
                </a:lnTo>
                <a:lnTo>
                  <a:pt x="994" y="2316"/>
                </a:lnTo>
                <a:lnTo>
                  <a:pt x="994" y="2261"/>
                </a:lnTo>
                <a:lnTo>
                  <a:pt x="996" y="2243"/>
                </a:lnTo>
                <a:lnTo>
                  <a:pt x="1004" y="2228"/>
                </a:lnTo>
                <a:lnTo>
                  <a:pt x="1016" y="2217"/>
                </a:lnTo>
                <a:lnTo>
                  <a:pt x="1031" y="2208"/>
                </a:lnTo>
                <a:lnTo>
                  <a:pt x="1049" y="2206"/>
                </a:lnTo>
                <a:close/>
                <a:moveTo>
                  <a:pt x="854" y="2105"/>
                </a:moveTo>
                <a:lnTo>
                  <a:pt x="870" y="2109"/>
                </a:lnTo>
                <a:lnTo>
                  <a:pt x="884" y="2118"/>
                </a:lnTo>
                <a:lnTo>
                  <a:pt x="894" y="2130"/>
                </a:lnTo>
                <a:lnTo>
                  <a:pt x="900" y="2145"/>
                </a:lnTo>
                <a:lnTo>
                  <a:pt x="900" y="2160"/>
                </a:lnTo>
                <a:lnTo>
                  <a:pt x="896" y="2176"/>
                </a:lnTo>
                <a:lnTo>
                  <a:pt x="888" y="2190"/>
                </a:lnTo>
                <a:lnTo>
                  <a:pt x="685" y="2418"/>
                </a:lnTo>
                <a:lnTo>
                  <a:pt x="673" y="2427"/>
                </a:lnTo>
                <a:lnTo>
                  <a:pt x="660" y="2433"/>
                </a:lnTo>
                <a:lnTo>
                  <a:pt x="646" y="2435"/>
                </a:lnTo>
                <a:lnTo>
                  <a:pt x="630" y="2432"/>
                </a:lnTo>
                <a:lnTo>
                  <a:pt x="614" y="2424"/>
                </a:lnTo>
                <a:lnTo>
                  <a:pt x="488" y="2322"/>
                </a:lnTo>
                <a:lnTo>
                  <a:pt x="477" y="2310"/>
                </a:lnTo>
                <a:lnTo>
                  <a:pt x="470" y="2296"/>
                </a:lnTo>
                <a:lnTo>
                  <a:pt x="469" y="2281"/>
                </a:lnTo>
                <a:lnTo>
                  <a:pt x="472" y="2266"/>
                </a:lnTo>
                <a:lnTo>
                  <a:pt x="480" y="2250"/>
                </a:lnTo>
                <a:lnTo>
                  <a:pt x="491" y="2240"/>
                </a:lnTo>
                <a:lnTo>
                  <a:pt x="507" y="2234"/>
                </a:lnTo>
                <a:lnTo>
                  <a:pt x="522" y="2232"/>
                </a:lnTo>
                <a:lnTo>
                  <a:pt x="537" y="2235"/>
                </a:lnTo>
                <a:lnTo>
                  <a:pt x="551" y="2243"/>
                </a:lnTo>
                <a:lnTo>
                  <a:pt x="640" y="2315"/>
                </a:lnTo>
                <a:lnTo>
                  <a:pt x="812" y="2122"/>
                </a:lnTo>
                <a:lnTo>
                  <a:pt x="824" y="2111"/>
                </a:lnTo>
                <a:lnTo>
                  <a:pt x="839" y="2107"/>
                </a:lnTo>
                <a:lnTo>
                  <a:pt x="854" y="2105"/>
                </a:lnTo>
                <a:close/>
                <a:moveTo>
                  <a:pt x="1049" y="1765"/>
                </a:moveTo>
                <a:lnTo>
                  <a:pt x="1931" y="1765"/>
                </a:lnTo>
                <a:lnTo>
                  <a:pt x="1949" y="1767"/>
                </a:lnTo>
                <a:lnTo>
                  <a:pt x="1964" y="1776"/>
                </a:lnTo>
                <a:lnTo>
                  <a:pt x="1976" y="1787"/>
                </a:lnTo>
                <a:lnTo>
                  <a:pt x="1984" y="1803"/>
                </a:lnTo>
                <a:lnTo>
                  <a:pt x="1986" y="1820"/>
                </a:lnTo>
                <a:lnTo>
                  <a:pt x="1986" y="1875"/>
                </a:lnTo>
                <a:lnTo>
                  <a:pt x="1984" y="1893"/>
                </a:lnTo>
                <a:lnTo>
                  <a:pt x="1976" y="1908"/>
                </a:lnTo>
                <a:lnTo>
                  <a:pt x="1964" y="1919"/>
                </a:lnTo>
                <a:lnTo>
                  <a:pt x="1949" y="1928"/>
                </a:lnTo>
                <a:lnTo>
                  <a:pt x="1931" y="1930"/>
                </a:lnTo>
                <a:lnTo>
                  <a:pt x="1049" y="1930"/>
                </a:lnTo>
                <a:lnTo>
                  <a:pt x="1031" y="1928"/>
                </a:lnTo>
                <a:lnTo>
                  <a:pt x="1016" y="1919"/>
                </a:lnTo>
                <a:lnTo>
                  <a:pt x="1004" y="1908"/>
                </a:lnTo>
                <a:lnTo>
                  <a:pt x="996" y="1893"/>
                </a:lnTo>
                <a:lnTo>
                  <a:pt x="994" y="1875"/>
                </a:lnTo>
                <a:lnTo>
                  <a:pt x="994" y="1820"/>
                </a:lnTo>
                <a:lnTo>
                  <a:pt x="996" y="1803"/>
                </a:lnTo>
                <a:lnTo>
                  <a:pt x="1004" y="1787"/>
                </a:lnTo>
                <a:lnTo>
                  <a:pt x="1016" y="1776"/>
                </a:lnTo>
                <a:lnTo>
                  <a:pt x="1031" y="1767"/>
                </a:lnTo>
                <a:lnTo>
                  <a:pt x="1049" y="1765"/>
                </a:lnTo>
                <a:close/>
                <a:moveTo>
                  <a:pt x="854" y="1636"/>
                </a:moveTo>
                <a:lnTo>
                  <a:pt x="870" y="1640"/>
                </a:lnTo>
                <a:lnTo>
                  <a:pt x="884" y="1649"/>
                </a:lnTo>
                <a:lnTo>
                  <a:pt x="894" y="1661"/>
                </a:lnTo>
                <a:lnTo>
                  <a:pt x="900" y="1676"/>
                </a:lnTo>
                <a:lnTo>
                  <a:pt x="900" y="1691"/>
                </a:lnTo>
                <a:lnTo>
                  <a:pt x="896" y="1707"/>
                </a:lnTo>
                <a:lnTo>
                  <a:pt x="888" y="1721"/>
                </a:lnTo>
                <a:lnTo>
                  <a:pt x="685" y="1949"/>
                </a:lnTo>
                <a:lnTo>
                  <a:pt x="673" y="1958"/>
                </a:lnTo>
                <a:lnTo>
                  <a:pt x="660" y="1964"/>
                </a:lnTo>
                <a:lnTo>
                  <a:pt x="646" y="1966"/>
                </a:lnTo>
                <a:lnTo>
                  <a:pt x="630" y="1963"/>
                </a:lnTo>
                <a:lnTo>
                  <a:pt x="614" y="1955"/>
                </a:lnTo>
                <a:lnTo>
                  <a:pt x="488" y="1853"/>
                </a:lnTo>
                <a:lnTo>
                  <a:pt x="477" y="1841"/>
                </a:lnTo>
                <a:lnTo>
                  <a:pt x="470" y="1827"/>
                </a:lnTo>
                <a:lnTo>
                  <a:pt x="469" y="1812"/>
                </a:lnTo>
                <a:lnTo>
                  <a:pt x="472" y="1795"/>
                </a:lnTo>
                <a:lnTo>
                  <a:pt x="480" y="1781"/>
                </a:lnTo>
                <a:lnTo>
                  <a:pt x="491" y="1771"/>
                </a:lnTo>
                <a:lnTo>
                  <a:pt x="507" y="1765"/>
                </a:lnTo>
                <a:lnTo>
                  <a:pt x="522" y="1763"/>
                </a:lnTo>
                <a:lnTo>
                  <a:pt x="537" y="1766"/>
                </a:lnTo>
                <a:lnTo>
                  <a:pt x="551" y="1774"/>
                </a:lnTo>
                <a:lnTo>
                  <a:pt x="640" y="1846"/>
                </a:lnTo>
                <a:lnTo>
                  <a:pt x="812" y="1653"/>
                </a:lnTo>
                <a:lnTo>
                  <a:pt x="824" y="1642"/>
                </a:lnTo>
                <a:lnTo>
                  <a:pt x="839" y="1638"/>
                </a:lnTo>
                <a:lnTo>
                  <a:pt x="854" y="1636"/>
                </a:lnTo>
                <a:close/>
                <a:moveTo>
                  <a:pt x="1049" y="1268"/>
                </a:moveTo>
                <a:lnTo>
                  <a:pt x="1931" y="1268"/>
                </a:lnTo>
                <a:lnTo>
                  <a:pt x="1949" y="1271"/>
                </a:lnTo>
                <a:lnTo>
                  <a:pt x="1964" y="1278"/>
                </a:lnTo>
                <a:lnTo>
                  <a:pt x="1976" y="1291"/>
                </a:lnTo>
                <a:lnTo>
                  <a:pt x="1984" y="1307"/>
                </a:lnTo>
                <a:lnTo>
                  <a:pt x="1986" y="1323"/>
                </a:lnTo>
                <a:lnTo>
                  <a:pt x="1986" y="1379"/>
                </a:lnTo>
                <a:lnTo>
                  <a:pt x="1984" y="1395"/>
                </a:lnTo>
                <a:lnTo>
                  <a:pt x="1976" y="1411"/>
                </a:lnTo>
                <a:lnTo>
                  <a:pt x="1964" y="1424"/>
                </a:lnTo>
                <a:lnTo>
                  <a:pt x="1949" y="1431"/>
                </a:lnTo>
                <a:lnTo>
                  <a:pt x="1931" y="1434"/>
                </a:lnTo>
                <a:lnTo>
                  <a:pt x="1049" y="1434"/>
                </a:lnTo>
                <a:lnTo>
                  <a:pt x="1031" y="1431"/>
                </a:lnTo>
                <a:lnTo>
                  <a:pt x="1016" y="1424"/>
                </a:lnTo>
                <a:lnTo>
                  <a:pt x="1004" y="1411"/>
                </a:lnTo>
                <a:lnTo>
                  <a:pt x="996" y="1395"/>
                </a:lnTo>
                <a:lnTo>
                  <a:pt x="994" y="1379"/>
                </a:lnTo>
                <a:lnTo>
                  <a:pt x="994" y="1323"/>
                </a:lnTo>
                <a:lnTo>
                  <a:pt x="996" y="1307"/>
                </a:lnTo>
                <a:lnTo>
                  <a:pt x="1004" y="1291"/>
                </a:lnTo>
                <a:lnTo>
                  <a:pt x="1016" y="1278"/>
                </a:lnTo>
                <a:lnTo>
                  <a:pt x="1031" y="1271"/>
                </a:lnTo>
                <a:lnTo>
                  <a:pt x="1049" y="1268"/>
                </a:lnTo>
                <a:close/>
                <a:moveTo>
                  <a:pt x="854" y="1145"/>
                </a:moveTo>
                <a:lnTo>
                  <a:pt x="870" y="1150"/>
                </a:lnTo>
                <a:lnTo>
                  <a:pt x="884" y="1158"/>
                </a:lnTo>
                <a:lnTo>
                  <a:pt x="894" y="1171"/>
                </a:lnTo>
                <a:lnTo>
                  <a:pt x="900" y="1185"/>
                </a:lnTo>
                <a:lnTo>
                  <a:pt x="900" y="1201"/>
                </a:lnTo>
                <a:lnTo>
                  <a:pt x="896" y="1216"/>
                </a:lnTo>
                <a:lnTo>
                  <a:pt x="888" y="1229"/>
                </a:lnTo>
                <a:lnTo>
                  <a:pt x="685" y="1459"/>
                </a:lnTo>
                <a:lnTo>
                  <a:pt x="673" y="1468"/>
                </a:lnTo>
                <a:lnTo>
                  <a:pt x="660" y="1474"/>
                </a:lnTo>
                <a:lnTo>
                  <a:pt x="646" y="1475"/>
                </a:lnTo>
                <a:lnTo>
                  <a:pt x="630" y="1473"/>
                </a:lnTo>
                <a:lnTo>
                  <a:pt x="614" y="1464"/>
                </a:lnTo>
                <a:lnTo>
                  <a:pt x="488" y="1363"/>
                </a:lnTo>
                <a:lnTo>
                  <a:pt x="477" y="1351"/>
                </a:lnTo>
                <a:lnTo>
                  <a:pt x="470" y="1336"/>
                </a:lnTo>
                <a:lnTo>
                  <a:pt x="469" y="1321"/>
                </a:lnTo>
                <a:lnTo>
                  <a:pt x="472" y="1305"/>
                </a:lnTo>
                <a:lnTo>
                  <a:pt x="480" y="1291"/>
                </a:lnTo>
                <a:lnTo>
                  <a:pt x="491" y="1281"/>
                </a:lnTo>
                <a:lnTo>
                  <a:pt x="507" y="1274"/>
                </a:lnTo>
                <a:lnTo>
                  <a:pt x="522" y="1273"/>
                </a:lnTo>
                <a:lnTo>
                  <a:pt x="537" y="1275"/>
                </a:lnTo>
                <a:lnTo>
                  <a:pt x="551" y="1283"/>
                </a:lnTo>
                <a:lnTo>
                  <a:pt x="640" y="1355"/>
                </a:lnTo>
                <a:lnTo>
                  <a:pt x="812" y="1163"/>
                </a:lnTo>
                <a:lnTo>
                  <a:pt x="824" y="1152"/>
                </a:lnTo>
                <a:lnTo>
                  <a:pt x="839" y="1146"/>
                </a:lnTo>
                <a:lnTo>
                  <a:pt x="854" y="1145"/>
                </a:lnTo>
                <a:close/>
                <a:moveTo>
                  <a:pt x="166" y="386"/>
                </a:moveTo>
                <a:lnTo>
                  <a:pt x="613" y="386"/>
                </a:lnTo>
                <a:lnTo>
                  <a:pt x="609" y="414"/>
                </a:lnTo>
                <a:lnTo>
                  <a:pt x="607" y="443"/>
                </a:lnTo>
                <a:lnTo>
                  <a:pt x="611" y="488"/>
                </a:lnTo>
                <a:lnTo>
                  <a:pt x="621" y="530"/>
                </a:lnTo>
                <a:lnTo>
                  <a:pt x="638" y="568"/>
                </a:lnTo>
                <a:lnTo>
                  <a:pt x="660" y="605"/>
                </a:lnTo>
                <a:lnTo>
                  <a:pt x="687" y="636"/>
                </a:lnTo>
                <a:lnTo>
                  <a:pt x="720" y="664"/>
                </a:lnTo>
                <a:lnTo>
                  <a:pt x="756" y="687"/>
                </a:lnTo>
                <a:lnTo>
                  <a:pt x="795" y="703"/>
                </a:lnTo>
                <a:lnTo>
                  <a:pt x="837" y="714"/>
                </a:lnTo>
                <a:lnTo>
                  <a:pt x="881" y="717"/>
                </a:lnTo>
                <a:lnTo>
                  <a:pt x="1602" y="717"/>
                </a:lnTo>
                <a:lnTo>
                  <a:pt x="1647" y="714"/>
                </a:lnTo>
                <a:lnTo>
                  <a:pt x="1689" y="703"/>
                </a:lnTo>
                <a:lnTo>
                  <a:pt x="1728" y="687"/>
                </a:lnTo>
                <a:lnTo>
                  <a:pt x="1764" y="663"/>
                </a:lnTo>
                <a:lnTo>
                  <a:pt x="1795" y="636"/>
                </a:lnTo>
                <a:lnTo>
                  <a:pt x="1824" y="604"/>
                </a:lnTo>
                <a:lnTo>
                  <a:pt x="1846" y="567"/>
                </a:lnTo>
                <a:lnTo>
                  <a:pt x="1862" y="528"/>
                </a:lnTo>
                <a:lnTo>
                  <a:pt x="1873" y="484"/>
                </a:lnTo>
                <a:lnTo>
                  <a:pt x="1876" y="440"/>
                </a:lnTo>
                <a:lnTo>
                  <a:pt x="1875" y="413"/>
                </a:lnTo>
                <a:lnTo>
                  <a:pt x="1870" y="386"/>
                </a:lnTo>
                <a:lnTo>
                  <a:pt x="2208" y="386"/>
                </a:lnTo>
                <a:lnTo>
                  <a:pt x="2254" y="388"/>
                </a:lnTo>
                <a:lnTo>
                  <a:pt x="2296" y="395"/>
                </a:lnTo>
                <a:lnTo>
                  <a:pt x="2334" y="407"/>
                </a:lnTo>
                <a:lnTo>
                  <a:pt x="2369" y="421"/>
                </a:lnTo>
                <a:lnTo>
                  <a:pt x="2398" y="440"/>
                </a:lnTo>
                <a:lnTo>
                  <a:pt x="2424" y="462"/>
                </a:lnTo>
                <a:lnTo>
                  <a:pt x="2445" y="487"/>
                </a:lnTo>
                <a:lnTo>
                  <a:pt x="2462" y="513"/>
                </a:lnTo>
                <a:lnTo>
                  <a:pt x="2473" y="543"/>
                </a:lnTo>
                <a:lnTo>
                  <a:pt x="2481" y="574"/>
                </a:lnTo>
                <a:lnTo>
                  <a:pt x="2484" y="607"/>
                </a:lnTo>
                <a:lnTo>
                  <a:pt x="2484" y="2263"/>
                </a:lnTo>
                <a:lnTo>
                  <a:pt x="2456" y="2262"/>
                </a:lnTo>
                <a:lnTo>
                  <a:pt x="2429" y="2261"/>
                </a:lnTo>
                <a:lnTo>
                  <a:pt x="2353" y="2265"/>
                </a:lnTo>
                <a:lnTo>
                  <a:pt x="2279" y="2274"/>
                </a:lnTo>
                <a:lnTo>
                  <a:pt x="2208" y="2290"/>
                </a:lnTo>
                <a:lnTo>
                  <a:pt x="2208" y="993"/>
                </a:lnTo>
                <a:lnTo>
                  <a:pt x="276" y="993"/>
                </a:lnTo>
                <a:lnTo>
                  <a:pt x="276" y="3198"/>
                </a:lnTo>
                <a:lnTo>
                  <a:pt x="1548" y="3198"/>
                </a:lnTo>
                <a:lnTo>
                  <a:pt x="1556" y="3270"/>
                </a:lnTo>
                <a:lnTo>
                  <a:pt x="1568" y="3341"/>
                </a:lnTo>
                <a:lnTo>
                  <a:pt x="1587" y="3408"/>
                </a:lnTo>
                <a:lnTo>
                  <a:pt x="1611" y="3474"/>
                </a:lnTo>
                <a:lnTo>
                  <a:pt x="221" y="3474"/>
                </a:lnTo>
                <a:lnTo>
                  <a:pt x="181" y="3470"/>
                </a:lnTo>
                <a:lnTo>
                  <a:pt x="144" y="3460"/>
                </a:lnTo>
                <a:lnTo>
                  <a:pt x="110" y="3444"/>
                </a:lnTo>
                <a:lnTo>
                  <a:pt x="78" y="3423"/>
                </a:lnTo>
                <a:lnTo>
                  <a:pt x="53" y="3396"/>
                </a:lnTo>
                <a:lnTo>
                  <a:pt x="30" y="3365"/>
                </a:lnTo>
                <a:lnTo>
                  <a:pt x="14" y="3330"/>
                </a:lnTo>
                <a:lnTo>
                  <a:pt x="3" y="3293"/>
                </a:lnTo>
                <a:lnTo>
                  <a:pt x="0" y="3253"/>
                </a:lnTo>
                <a:lnTo>
                  <a:pt x="0" y="607"/>
                </a:lnTo>
                <a:lnTo>
                  <a:pt x="3" y="571"/>
                </a:lnTo>
                <a:lnTo>
                  <a:pt x="10" y="537"/>
                </a:lnTo>
                <a:lnTo>
                  <a:pt x="23" y="505"/>
                </a:lnTo>
                <a:lnTo>
                  <a:pt x="40" y="476"/>
                </a:lnTo>
                <a:lnTo>
                  <a:pt x="58" y="450"/>
                </a:lnTo>
                <a:lnTo>
                  <a:pt x="78" y="428"/>
                </a:lnTo>
                <a:lnTo>
                  <a:pt x="100" y="411"/>
                </a:lnTo>
                <a:lnTo>
                  <a:pt x="123" y="398"/>
                </a:lnTo>
                <a:lnTo>
                  <a:pt x="145" y="388"/>
                </a:lnTo>
                <a:lnTo>
                  <a:pt x="166" y="386"/>
                </a:lnTo>
                <a:close/>
                <a:moveTo>
                  <a:pt x="1242" y="110"/>
                </a:moveTo>
                <a:lnTo>
                  <a:pt x="1220" y="113"/>
                </a:lnTo>
                <a:lnTo>
                  <a:pt x="1200" y="122"/>
                </a:lnTo>
                <a:lnTo>
                  <a:pt x="1183" y="135"/>
                </a:lnTo>
                <a:lnTo>
                  <a:pt x="1170" y="151"/>
                </a:lnTo>
                <a:lnTo>
                  <a:pt x="1162" y="171"/>
                </a:lnTo>
                <a:lnTo>
                  <a:pt x="1159" y="193"/>
                </a:lnTo>
                <a:lnTo>
                  <a:pt x="1162" y="215"/>
                </a:lnTo>
                <a:lnTo>
                  <a:pt x="1170" y="235"/>
                </a:lnTo>
                <a:lnTo>
                  <a:pt x="1183" y="251"/>
                </a:lnTo>
                <a:lnTo>
                  <a:pt x="1200" y="264"/>
                </a:lnTo>
                <a:lnTo>
                  <a:pt x="1220" y="273"/>
                </a:lnTo>
                <a:lnTo>
                  <a:pt x="1242" y="276"/>
                </a:lnTo>
                <a:lnTo>
                  <a:pt x="1264" y="273"/>
                </a:lnTo>
                <a:lnTo>
                  <a:pt x="1284" y="264"/>
                </a:lnTo>
                <a:lnTo>
                  <a:pt x="1300" y="251"/>
                </a:lnTo>
                <a:lnTo>
                  <a:pt x="1313" y="235"/>
                </a:lnTo>
                <a:lnTo>
                  <a:pt x="1321" y="215"/>
                </a:lnTo>
                <a:lnTo>
                  <a:pt x="1325" y="193"/>
                </a:lnTo>
                <a:lnTo>
                  <a:pt x="1321" y="171"/>
                </a:lnTo>
                <a:lnTo>
                  <a:pt x="1313" y="151"/>
                </a:lnTo>
                <a:lnTo>
                  <a:pt x="1300" y="135"/>
                </a:lnTo>
                <a:lnTo>
                  <a:pt x="1284" y="122"/>
                </a:lnTo>
                <a:lnTo>
                  <a:pt x="1264" y="113"/>
                </a:lnTo>
                <a:lnTo>
                  <a:pt x="1242" y="110"/>
                </a:lnTo>
                <a:close/>
                <a:moveTo>
                  <a:pt x="1239" y="0"/>
                </a:moveTo>
                <a:lnTo>
                  <a:pt x="1244" y="0"/>
                </a:lnTo>
                <a:lnTo>
                  <a:pt x="1278" y="4"/>
                </a:lnTo>
                <a:lnTo>
                  <a:pt x="1311" y="12"/>
                </a:lnTo>
                <a:lnTo>
                  <a:pt x="1340" y="26"/>
                </a:lnTo>
                <a:lnTo>
                  <a:pt x="1367" y="44"/>
                </a:lnTo>
                <a:lnTo>
                  <a:pt x="1390" y="68"/>
                </a:lnTo>
                <a:lnTo>
                  <a:pt x="1409" y="95"/>
                </a:lnTo>
                <a:lnTo>
                  <a:pt x="1423" y="124"/>
                </a:lnTo>
                <a:lnTo>
                  <a:pt x="1431" y="157"/>
                </a:lnTo>
                <a:lnTo>
                  <a:pt x="1435" y="191"/>
                </a:lnTo>
                <a:lnTo>
                  <a:pt x="1435" y="193"/>
                </a:lnTo>
                <a:lnTo>
                  <a:pt x="1437" y="215"/>
                </a:lnTo>
                <a:lnTo>
                  <a:pt x="1447" y="235"/>
                </a:lnTo>
                <a:lnTo>
                  <a:pt x="1460" y="251"/>
                </a:lnTo>
                <a:lnTo>
                  <a:pt x="1476" y="264"/>
                </a:lnTo>
                <a:lnTo>
                  <a:pt x="1495" y="273"/>
                </a:lnTo>
                <a:lnTo>
                  <a:pt x="1517" y="276"/>
                </a:lnTo>
                <a:lnTo>
                  <a:pt x="1602" y="276"/>
                </a:lnTo>
                <a:lnTo>
                  <a:pt x="1635" y="280"/>
                </a:lnTo>
                <a:lnTo>
                  <a:pt x="1666" y="289"/>
                </a:lnTo>
                <a:lnTo>
                  <a:pt x="1694" y="304"/>
                </a:lnTo>
                <a:lnTo>
                  <a:pt x="1718" y="324"/>
                </a:lnTo>
                <a:lnTo>
                  <a:pt x="1738" y="347"/>
                </a:lnTo>
                <a:lnTo>
                  <a:pt x="1753" y="375"/>
                </a:lnTo>
                <a:lnTo>
                  <a:pt x="1763" y="407"/>
                </a:lnTo>
                <a:lnTo>
                  <a:pt x="1766" y="440"/>
                </a:lnTo>
                <a:lnTo>
                  <a:pt x="1766" y="443"/>
                </a:lnTo>
                <a:lnTo>
                  <a:pt x="1763" y="476"/>
                </a:lnTo>
                <a:lnTo>
                  <a:pt x="1753" y="506"/>
                </a:lnTo>
                <a:lnTo>
                  <a:pt x="1738" y="535"/>
                </a:lnTo>
                <a:lnTo>
                  <a:pt x="1718" y="559"/>
                </a:lnTo>
                <a:lnTo>
                  <a:pt x="1694" y="579"/>
                </a:lnTo>
                <a:lnTo>
                  <a:pt x="1666" y="594"/>
                </a:lnTo>
                <a:lnTo>
                  <a:pt x="1635" y="604"/>
                </a:lnTo>
                <a:lnTo>
                  <a:pt x="1602" y="607"/>
                </a:lnTo>
                <a:lnTo>
                  <a:pt x="881" y="607"/>
                </a:lnTo>
                <a:lnTo>
                  <a:pt x="848" y="604"/>
                </a:lnTo>
                <a:lnTo>
                  <a:pt x="818" y="594"/>
                </a:lnTo>
                <a:lnTo>
                  <a:pt x="790" y="579"/>
                </a:lnTo>
                <a:lnTo>
                  <a:pt x="765" y="559"/>
                </a:lnTo>
                <a:lnTo>
                  <a:pt x="745" y="535"/>
                </a:lnTo>
                <a:lnTo>
                  <a:pt x="730" y="506"/>
                </a:lnTo>
                <a:lnTo>
                  <a:pt x="721" y="476"/>
                </a:lnTo>
                <a:lnTo>
                  <a:pt x="717" y="443"/>
                </a:lnTo>
                <a:lnTo>
                  <a:pt x="717" y="440"/>
                </a:lnTo>
                <a:lnTo>
                  <a:pt x="721" y="407"/>
                </a:lnTo>
                <a:lnTo>
                  <a:pt x="730" y="375"/>
                </a:lnTo>
                <a:lnTo>
                  <a:pt x="745" y="347"/>
                </a:lnTo>
                <a:lnTo>
                  <a:pt x="765" y="324"/>
                </a:lnTo>
                <a:lnTo>
                  <a:pt x="790" y="304"/>
                </a:lnTo>
                <a:lnTo>
                  <a:pt x="818" y="289"/>
                </a:lnTo>
                <a:lnTo>
                  <a:pt x="848" y="280"/>
                </a:lnTo>
                <a:lnTo>
                  <a:pt x="881" y="276"/>
                </a:lnTo>
                <a:lnTo>
                  <a:pt x="967" y="276"/>
                </a:lnTo>
                <a:lnTo>
                  <a:pt x="988" y="273"/>
                </a:lnTo>
                <a:lnTo>
                  <a:pt x="1008" y="264"/>
                </a:lnTo>
                <a:lnTo>
                  <a:pt x="1024" y="251"/>
                </a:lnTo>
                <a:lnTo>
                  <a:pt x="1037" y="235"/>
                </a:lnTo>
                <a:lnTo>
                  <a:pt x="1045" y="215"/>
                </a:lnTo>
                <a:lnTo>
                  <a:pt x="1049" y="193"/>
                </a:lnTo>
                <a:lnTo>
                  <a:pt x="1049" y="191"/>
                </a:lnTo>
                <a:lnTo>
                  <a:pt x="1052" y="157"/>
                </a:lnTo>
                <a:lnTo>
                  <a:pt x="1060" y="124"/>
                </a:lnTo>
                <a:lnTo>
                  <a:pt x="1074" y="95"/>
                </a:lnTo>
                <a:lnTo>
                  <a:pt x="1093" y="68"/>
                </a:lnTo>
                <a:lnTo>
                  <a:pt x="1117" y="44"/>
                </a:lnTo>
                <a:lnTo>
                  <a:pt x="1143" y="26"/>
                </a:lnTo>
                <a:lnTo>
                  <a:pt x="1173" y="12"/>
                </a:lnTo>
                <a:lnTo>
                  <a:pt x="1206" y="4"/>
                </a:lnTo>
                <a:lnTo>
                  <a:pt x="123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43" name="Freeform 147"/>
          <p:cNvSpPr>
            <a:spLocks/>
          </p:cNvSpPr>
          <p:nvPr/>
        </p:nvSpPr>
        <p:spPr bwMode="auto">
          <a:xfrm>
            <a:off x="2665635" y="2039730"/>
            <a:ext cx="396129" cy="477264"/>
          </a:xfrm>
          <a:custGeom>
            <a:avLst/>
            <a:gdLst>
              <a:gd name="T0" fmla="*/ 1856 w 2987"/>
              <a:gd name="T1" fmla="*/ 41 h 3598"/>
              <a:gd name="T2" fmla="*/ 1923 w 2987"/>
              <a:gd name="T3" fmla="*/ 263 h 3598"/>
              <a:gd name="T4" fmla="*/ 1953 w 2987"/>
              <a:gd name="T5" fmla="*/ 799 h 3598"/>
              <a:gd name="T6" fmla="*/ 1980 w 2987"/>
              <a:gd name="T7" fmla="*/ 1252 h 3598"/>
              <a:gd name="T8" fmla="*/ 2022 w 2987"/>
              <a:gd name="T9" fmla="*/ 1525 h 3598"/>
              <a:gd name="T10" fmla="*/ 2074 w 2987"/>
              <a:gd name="T11" fmla="*/ 1448 h 3598"/>
              <a:gd name="T12" fmla="*/ 2109 w 2987"/>
              <a:gd name="T13" fmla="*/ 1079 h 3598"/>
              <a:gd name="T14" fmla="*/ 2113 w 2987"/>
              <a:gd name="T15" fmla="*/ 574 h 3598"/>
              <a:gd name="T16" fmla="*/ 2151 w 2987"/>
              <a:gd name="T17" fmla="*/ 254 h 3598"/>
              <a:gd name="T18" fmla="*/ 2220 w 2987"/>
              <a:gd name="T19" fmla="*/ 145 h 3598"/>
              <a:gd name="T20" fmla="*/ 2294 w 2987"/>
              <a:gd name="T21" fmla="*/ 134 h 3598"/>
              <a:gd name="T22" fmla="*/ 2371 w 2987"/>
              <a:gd name="T23" fmla="*/ 150 h 3598"/>
              <a:gd name="T24" fmla="*/ 2452 w 2987"/>
              <a:gd name="T25" fmla="*/ 272 h 3598"/>
              <a:gd name="T26" fmla="*/ 2503 w 2987"/>
              <a:gd name="T27" fmla="*/ 606 h 3598"/>
              <a:gd name="T28" fmla="*/ 2508 w 2987"/>
              <a:gd name="T29" fmla="*/ 1114 h 3598"/>
              <a:gd name="T30" fmla="*/ 2529 w 2987"/>
              <a:gd name="T31" fmla="*/ 1474 h 3598"/>
              <a:gd name="T32" fmla="*/ 2592 w 2987"/>
              <a:gd name="T33" fmla="*/ 1587 h 3598"/>
              <a:gd name="T34" fmla="*/ 2646 w 2987"/>
              <a:gd name="T35" fmla="*/ 1366 h 3598"/>
              <a:gd name="T36" fmla="*/ 2674 w 2987"/>
              <a:gd name="T37" fmla="*/ 953 h 3598"/>
              <a:gd name="T38" fmla="*/ 2704 w 2987"/>
              <a:gd name="T39" fmla="*/ 582 h 3598"/>
              <a:gd name="T40" fmla="*/ 2775 w 2987"/>
              <a:gd name="T41" fmla="*/ 445 h 3598"/>
              <a:gd name="T42" fmla="*/ 2859 w 2987"/>
              <a:gd name="T43" fmla="*/ 426 h 3598"/>
              <a:gd name="T44" fmla="*/ 2936 w 2987"/>
              <a:gd name="T45" fmla="*/ 489 h 3598"/>
              <a:gd name="T46" fmla="*/ 2979 w 2987"/>
              <a:gd name="T47" fmla="*/ 758 h 3598"/>
              <a:gd name="T48" fmla="*/ 2982 w 2987"/>
              <a:gd name="T49" fmla="*/ 1339 h 3598"/>
              <a:gd name="T50" fmla="*/ 2951 w 2987"/>
              <a:gd name="T51" fmla="*/ 2065 h 3598"/>
              <a:gd name="T52" fmla="*/ 2932 w 2987"/>
              <a:gd name="T53" fmla="*/ 2672 h 3598"/>
              <a:gd name="T54" fmla="*/ 2857 w 2987"/>
              <a:gd name="T55" fmla="*/ 3077 h 3598"/>
              <a:gd name="T56" fmla="*/ 2752 w 2987"/>
              <a:gd name="T57" fmla="*/ 3312 h 3598"/>
              <a:gd name="T58" fmla="*/ 2670 w 2987"/>
              <a:gd name="T59" fmla="*/ 3485 h 3598"/>
              <a:gd name="T60" fmla="*/ 1436 w 2987"/>
              <a:gd name="T61" fmla="*/ 3563 h 3598"/>
              <a:gd name="T62" fmla="*/ 1311 w 2987"/>
              <a:gd name="T63" fmla="*/ 3430 h 3598"/>
              <a:gd name="T64" fmla="*/ 1062 w 2987"/>
              <a:gd name="T65" fmla="*/ 3189 h 3598"/>
              <a:gd name="T66" fmla="*/ 667 w 2987"/>
              <a:gd name="T67" fmla="*/ 2868 h 3598"/>
              <a:gd name="T68" fmla="*/ 204 w 2987"/>
              <a:gd name="T69" fmla="*/ 2625 h 3598"/>
              <a:gd name="T70" fmla="*/ 8 w 2987"/>
              <a:gd name="T71" fmla="*/ 2521 h 3598"/>
              <a:gd name="T72" fmla="*/ 22 w 2987"/>
              <a:gd name="T73" fmla="*/ 2394 h 3598"/>
              <a:gd name="T74" fmla="*/ 138 w 2987"/>
              <a:gd name="T75" fmla="*/ 2269 h 3598"/>
              <a:gd name="T76" fmla="*/ 372 w 2987"/>
              <a:gd name="T77" fmla="*/ 2234 h 3598"/>
              <a:gd name="T78" fmla="*/ 604 w 2987"/>
              <a:gd name="T79" fmla="*/ 2349 h 3598"/>
              <a:gd name="T80" fmla="*/ 875 w 2987"/>
              <a:gd name="T81" fmla="*/ 2448 h 3598"/>
              <a:gd name="T82" fmla="*/ 1076 w 2987"/>
              <a:gd name="T83" fmla="*/ 2420 h 3598"/>
              <a:gd name="T84" fmla="*/ 1129 w 2987"/>
              <a:gd name="T85" fmla="*/ 2196 h 3598"/>
              <a:gd name="T86" fmla="*/ 1133 w 2987"/>
              <a:gd name="T87" fmla="*/ 1857 h 3598"/>
              <a:gd name="T88" fmla="*/ 1100 w 2987"/>
              <a:gd name="T89" fmla="*/ 1459 h 3598"/>
              <a:gd name="T90" fmla="*/ 1031 w 2987"/>
              <a:gd name="T91" fmla="*/ 958 h 3598"/>
              <a:gd name="T92" fmla="*/ 982 w 2987"/>
              <a:gd name="T93" fmla="*/ 530 h 3598"/>
              <a:gd name="T94" fmla="*/ 1035 w 2987"/>
              <a:gd name="T95" fmla="*/ 283 h 3598"/>
              <a:gd name="T96" fmla="*/ 1220 w 2987"/>
              <a:gd name="T97" fmla="*/ 238 h 3598"/>
              <a:gd name="T98" fmla="*/ 1327 w 2987"/>
              <a:gd name="T99" fmla="*/ 356 h 3598"/>
              <a:gd name="T100" fmla="*/ 1393 w 2987"/>
              <a:gd name="T101" fmla="*/ 711 h 3598"/>
              <a:gd name="T102" fmla="*/ 1473 w 2987"/>
              <a:gd name="T103" fmla="*/ 1218 h 3598"/>
              <a:gd name="T104" fmla="*/ 1562 w 2987"/>
              <a:gd name="T105" fmla="*/ 1523 h 3598"/>
              <a:gd name="T106" fmla="*/ 1615 w 2987"/>
              <a:gd name="T107" fmla="*/ 1537 h 3598"/>
              <a:gd name="T108" fmla="*/ 1601 w 2987"/>
              <a:gd name="T109" fmla="*/ 1276 h 3598"/>
              <a:gd name="T110" fmla="*/ 1567 w 2987"/>
              <a:gd name="T111" fmla="*/ 863 h 3598"/>
              <a:gd name="T112" fmla="*/ 1558 w 2987"/>
              <a:gd name="T113" fmla="*/ 339 h 3598"/>
              <a:gd name="T114" fmla="*/ 1605 w 2987"/>
              <a:gd name="T115" fmla="*/ 74 h 3598"/>
              <a:gd name="T116" fmla="*/ 1725 w 2987"/>
              <a:gd name="T117" fmla="*/ 1 h 3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87" h="3598">
                <a:moveTo>
                  <a:pt x="1749" y="0"/>
                </a:moveTo>
                <a:lnTo>
                  <a:pt x="1771" y="1"/>
                </a:lnTo>
                <a:lnTo>
                  <a:pt x="1791" y="4"/>
                </a:lnTo>
                <a:lnTo>
                  <a:pt x="1809" y="8"/>
                </a:lnTo>
                <a:lnTo>
                  <a:pt x="1826" y="16"/>
                </a:lnTo>
                <a:lnTo>
                  <a:pt x="1842" y="27"/>
                </a:lnTo>
                <a:lnTo>
                  <a:pt x="1856" y="41"/>
                </a:lnTo>
                <a:lnTo>
                  <a:pt x="1869" y="58"/>
                </a:lnTo>
                <a:lnTo>
                  <a:pt x="1881" y="80"/>
                </a:lnTo>
                <a:lnTo>
                  <a:pt x="1891" y="105"/>
                </a:lnTo>
                <a:lnTo>
                  <a:pt x="1901" y="137"/>
                </a:lnTo>
                <a:lnTo>
                  <a:pt x="1909" y="174"/>
                </a:lnTo>
                <a:lnTo>
                  <a:pt x="1916" y="215"/>
                </a:lnTo>
                <a:lnTo>
                  <a:pt x="1923" y="263"/>
                </a:lnTo>
                <a:lnTo>
                  <a:pt x="1929" y="317"/>
                </a:lnTo>
                <a:lnTo>
                  <a:pt x="1935" y="378"/>
                </a:lnTo>
                <a:lnTo>
                  <a:pt x="1939" y="446"/>
                </a:lnTo>
                <a:lnTo>
                  <a:pt x="1943" y="523"/>
                </a:lnTo>
                <a:lnTo>
                  <a:pt x="1946" y="606"/>
                </a:lnTo>
                <a:lnTo>
                  <a:pt x="1950" y="699"/>
                </a:lnTo>
                <a:lnTo>
                  <a:pt x="1953" y="799"/>
                </a:lnTo>
                <a:lnTo>
                  <a:pt x="1956" y="867"/>
                </a:lnTo>
                <a:lnTo>
                  <a:pt x="1958" y="936"/>
                </a:lnTo>
                <a:lnTo>
                  <a:pt x="1962" y="1003"/>
                </a:lnTo>
                <a:lnTo>
                  <a:pt x="1965" y="1069"/>
                </a:lnTo>
                <a:lnTo>
                  <a:pt x="1970" y="1132"/>
                </a:lnTo>
                <a:lnTo>
                  <a:pt x="1974" y="1193"/>
                </a:lnTo>
                <a:lnTo>
                  <a:pt x="1980" y="1252"/>
                </a:lnTo>
                <a:lnTo>
                  <a:pt x="1986" y="1307"/>
                </a:lnTo>
                <a:lnTo>
                  <a:pt x="1992" y="1358"/>
                </a:lnTo>
                <a:lnTo>
                  <a:pt x="1998" y="1403"/>
                </a:lnTo>
                <a:lnTo>
                  <a:pt x="2004" y="1443"/>
                </a:lnTo>
                <a:lnTo>
                  <a:pt x="2010" y="1477"/>
                </a:lnTo>
                <a:lnTo>
                  <a:pt x="2017" y="1505"/>
                </a:lnTo>
                <a:lnTo>
                  <a:pt x="2022" y="1525"/>
                </a:lnTo>
                <a:lnTo>
                  <a:pt x="2028" y="1538"/>
                </a:lnTo>
                <a:lnTo>
                  <a:pt x="2035" y="1542"/>
                </a:lnTo>
                <a:lnTo>
                  <a:pt x="2043" y="1538"/>
                </a:lnTo>
                <a:lnTo>
                  <a:pt x="2052" y="1525"/>
                </a:lnTo>
                <a:lnTo>
                  <a:pt x="2060" y="1507"/>
                </a:lnTo>
                <a:lnTo>
                  <a:pt x="2067" y="1480"/>
                </a:lnTo>
                <a:lnTo>
                  <a:pt x="2074" y="1448"/>
                </a:lnTo>
                <a:lnTo>
                  <a:pt x="2081" y="1409"/>
                </a:lnTo>
                <a:lnTo>
                  <a:pt x="2088" y="1365"/>
                </a:lnTo>
                <a:lnTo>
                  <a:pt x="2093" y="1316"/>
                </a:lnTo>
                <a:lnTo>
                  <a:pt x="2098" y="1263"/>
                </a:lnTo>
                <a:lnTo>
                  <a:pt x="2102" y="1205"/>
                </a:lnTo>
                <a:lnTo>
                  <a:pt x="2105" y="1144"/>
                </a:lnTo>
                <a:lnTo>
                  <a:pt x="2109" y="1079"/>
                </a:lnTo>
                <a:lnTo>
                  <a:pt x="2111" y="1012"/>
                </a:lnTo>
                <a:lnTo>
                  <a:pt x="2113" y="944"/>
                </a:lnTo>
                <a:lnTo>
                  <a:pt x="2113" y="873"/>
                </a:lnTo>
                <a:lnTo>
                  <a:pt x="2111" y="800"/>
                </a:lnTo>
                <a:lnTo>
                  <a:pt x="2110" y="718"/>
                </a:lnTo>
                <a:lnTo>
                  <a:pt x="2110" y="642"/>
                </a:lnTo>
                <a:lnTo>
                  <a:pt x="2113" y="574"/>
                </a:lnTo>
                <a:lnTo>
                  <a:pt x="2115" y="511"/>
                </a:lnTo>
                <a:lnTo>
                  <a:pt x="2118" y="455"/>
                </a:lnTo>
                <a:lnTo>
                  <a:pt x="2123" y="404"/>
                </a:lnTo>
                <a:lnTo>
                  <a:pt x="2129" y="360"/>
                </a:lnTo>
                <a:lnTo>
                  <a:pt x="2136" y="319"/>
                </a:lnTo>
                <a:lnTo>
                  <a:pt x="2143" y="285"/>
                </a:lnTo>
                <a:lnTo>
                  <a:pt x="2151" y="254"/>
                </a:lnTo>
                <a:lnTo>
                  <a:pt x="2159" y="229"/>
                </a:lnTo>
                <a:lnTo>
                  <a:pt x="2169" y="207"/>
                </a:lnTo>
                <a:lnTo>
                  <a:pt x="2178" y="189"/>
                </a:lnTo>
                <a:lnTo>
                  <a:pt x="2189" y="174"/>
                </a:lnTo>
                <a:lnTo>
                  <a:pt x="2198" y="162"/>
                </a:lnTo>
                <a:lnTo>
                  <a:pt x="2208" y="152"/>
                </a:lnTo>
                <a:lnTo>
                  <a:pt x="2220" y="145"/>
                </a:lnTo>
                <a:lnTo>
                  <a:pt x="2231" y="140"/>
                </a:lnTo>
                <a:lnTo>
                  <a:pt x="2241" y="137"/>
                </a:lnTo>
                <a:lnTo>
                  <a:pt x="2253" y="134"/>
                </a:lnTo>
                <a:lnTo>
                  <a:pt x="2263" y="134"/>
                </a:lnTo>
                <a:lnTo>
                  <a:pt x="2274" y="134"/>
                </a:lnTo>
                <a:lnTo>
                  <a:pt x="2285" y="134"/>
                </a:lnTo>
                <a:lnTo>
                  <a:pt x="2294" y="134"/>
                </a:lnTo>
                <a:lnTo>
                  <a:pt x="2303" y="134"/>
                </a:lnTo>
                <a:lnTo>
                  <a:pt x="2314" y="135"/>
                </a:lnTo>
                <a:lnTo>
                  <a:pt x="2324" y="135"/>
                </a:lnTo>
                <a:lnTo>
                  <a:pt x="2336" y="138"/>
                </a:lnTo>
                <a:lnTo>
                  <a:pt x="2348" y="140"/>
                </a:lnTo>
                <a:lnTo>
                  <a:pt x="2359" y="145"/>
                </a:lnTo>
                <a:lnTo>
                  <a:pt x="2371" y="150"/>
                </a:lnTo>
                <a:lnTo>
                  <a:pt x="2383" y="159"/>
                </a:lnTo>
                <a:lnTo>
                  <a:pt x="2396" y="169"/>
                </a:lnTo>
                <a:lnTo>
                  <a:pt x="2407" y="183"/>
                </a:lnTo>
                <a:lnTo>
                  <a:pt x="2419" y="200"/>
                </a:lnTo>
                <a:lnTo>
                  <a:pt x="2431" y="220"/>
                </a:lnTo>
                <a:lnTo>
                  <a:pt x="2441" y="243"/>
                </a:lnTo>
                <a:lnTo>
                  <a:pt x="2452" y="272"/>
                </a:lnTo>
                <a:lnTo>
                  <a:pt x="2462" y="303"/>
                </a:lnTo>
                <a:lnTo>
                  <a:pt x="2471" y="340"/>
                </a:lnTo>
                <a:lnTo>
                  <a:pt x="2480" y="383"/>
                </a:lnTo>
                <a:lnTo>
                  <a:pt x="2487" y="429"/>
                </a:lnTo>
                <a:lnTo>
                  <a:pt x="2494" y="482"/>
                </a:lnTo>
                <a:lnTo>
                  <a:pt x="2499" y="541"/>
                </a:lnTo>
                <a:lnTo>
                  <a:pt x="2503" y="606"/>
                </a:lnTo>
                <a:lnTo>
                  <a:pt x="2507" y="678"/>
                </a:lnTo>
                <a:lnTo>
                  <a:pt x="2508" y="756"/>
                </a:lnTo>
                <a:lnTo>
                  <a:pt x="2508" y="843"/>
                </a:lnTo>
                <a:lnTo>
                  <a:pt x="2508" y="912"/>
                </a:lnTo>
                <a:lnTo>
                  <a:pt x="2508" y="982"/>
                </a:lnTo>
                <a:lnTo>
                  <a:pt x="2508" y="1049"/>
                </a:lnTo>
                <a:lnTo>
                  <a:pt x="2508" y="1114"/>
                </a:lnTo>
                <a:lnTo>
                  <a:pt x="2509" y="1176"/>
                </a:lnTo>
                <a:lnTo>
                  <a:pt x="2510" y="1235"/>
                </a:lnTo>
                <a:lnTo>
                  <a:pt x="2513" y="1291"/>
                </a:lnTo>
                <a:lnTo>
                  <a:pt x="2515" y="1343"/>
                </a:lnTo>
                <a:lnTo>
                  <a:pt x="2519" y="1391"/>
                </a:lnTo>
                <a:lnTo>
                  <a:pt x="2523" y="1435"/>
                </a:lnTo>
                <a:lnTo>
                  <a:pt x="2529" y="1474"/>
                </a:lnTo>
                <a:lnTo>
                  <a:pt x="2535" y="1509"/>
                </a:lnTo>
                <a:lnTo>
                  <a:pt x="2542" y="1538"/>
                </a:lnTo>
                <a:lnTo>
                  <a:pt x="2551" y="1560"/>
                </a:lnTo>
                <a:lnTo>
                  <a:pt x="2561" y="1577"/>
                </a:lnTo>
                <a:lnTo>
                  <a:pt x="2572" y="1588"/>
                </a:lnTo>
                <a:lnTo>
                  <a:pt x="2585" y="1591"/>
                </a:lnTo>
                <a:lnTo>
                  <a:pt x="2592" y="1587"/>
                </a:lnTo>
                <a:lnTo>
                  <a:pt x="2601" y="1575"/>
                </a:lnTo>
                <a:lnTo>
                  <a:pt x="2608" y="1555"/>
                </a:lnTo>
                <a:lnTo>
                  <a:pt x="2616" y="1529"/>
                </a:lnTo>
                <a:lnTo>
                  <a:pt x="2624" y="1495"/>
                </a:lnTo>
                <a:lnTo>
                  <a:pt x="2631" y="1457"/>
                </a:lnTo>
                <a:lnTo>
                  <a:pt x="2639" y="1413"/>
                </a:lnTo>
                <a:lnTo>
                  <a:pt x="2646" y="1366"/>
                </a:lnTo>
                <a:lnTo>
                  <a:pt x="2653" y="1314"/>
                </a:lnTo>
                <a:lnTo>
                  <a:pt x="2659" y="1258"/>
                </a:lnTo>
                <a:lnTo>
                  <a:pt x="2664" y="1200"/>
                </a:lnTo>
                <a:lnTo>
                  <a:pt x="2668" y="1140"/>
                </a:lnTo>
                <a:lnTo>
                  <a:pt x="2672" y="1078"/>
                </a:lnTo>
                <a:lnTo>
                  <a:pt x="2673" y="1015"/>
                </a:lnTo>
                <a:lnTo>
                  <a:pt x="2674" y="953"/>
                </a:lnTo>
                <a:lnTo>
                  <a:pt x="2675" y="881"/>
                </a:lnTo>
                <a:lnTo>
                  <a:pt x="2677" y="815"/>
                </a:lnTo>
                <a:lnTo>
                  <a:pt x="2680" y="758"/>
                </a:lnTo>
                <a:lnTo>
                  <a:pt x="2685" y="705"/>
                </a:lnTo>
                <a:lnTo>
                  <a:pt x="2691" y="658"/>
                </a:lnTo>
                <a:lnTo>
                  <a:pt x="2697" y="618"/>
                </a:lnTo>
                <a:lnTo>
                  <a:pt x="2704" y="582"/>
                </a:lnTo>
                <a:lnTo>
                  <a:pt x="2713" y="551"/>
                </a:lnTo>
                <a:lnTo>
                  <a:pt x="2721" y="524"/>
                </a:lnTo>
                <a:lnTo>
                  <a:pt x="2730" y="501"/>
                </a:lnTo>
                <a:lnTo>
                  <a:pt x="2741" y="482"/>
                </a:lnTo>
                <a:lnTo>
                  <a:pt x="2752" y="467"/>
                </a:lnTo>
                <a:lnTo>
                  <a:pt x="2763" y="455"/>
                </a:lnTo>
                <a:lnTo>
                  <a:pt x="2775" y="445"/>
                </a:lnTo>
                <a:lnTo>
                  <a:pt x="2787" y="437"/>
                </a:lnTo>
                <a:lnTo>
                  <a:pt x="2798" y="433"/>
                </a:lnTo>
                <a:lnTo>
                  <a:pt x="2811" y="429"/>
                </a:lnTo>
                <a:lnTo>
                  <a:pt x="2823" y="427"/>
                </a:lnTo>
                <a:lnTo>
                  <a:pt x="2835" y="426"/>
                </a:lnTo>
                <a:lnTo>
                  <a:pt x="2848" y="426"/>
                </a:lnTo>
                <a:lnTo>
                  <a:pt x="2859" y="426"/>
                </a:lnTo>
                <a:lnTo>
                  <a:pt x="2872" y="427"/>
                </a:lnTo>
                <a:lnTo>
                  <a:pt x="2885" y="429"/>
                </a:lnTo>
                <a:lnTo>
                  <a:pt x="2897" y="435"/>
                </a:lnTo>
                <a:lnTo>
                  <a:pt x="2907" y="443"/>
                </a:lnTo>
                <a:lnTo>
                  <a:pt x="2918" y="455"/>
                </a:lnTo>
                <a:lnTo>
                  <a:pt x="2927" y="470"/>
                </a:lnTo>
                <a:lnTo>
                  <a:pt x="2936" y="489"/>
                </a:lnTo>
                <a:lnTo>
                  <a:pt x="2943" y="512"/>
                </a:lnTo>
                <a:lnTo>
                  <a:pt x="2952" y="540"/>
                </a:lnTo>
                <a:lnTo>
                  <a:pt x="2959" y="572"/>
                </a:lnTo>
                <a:lnTo>
                  <a:pt x="2965" y="610"/>
                </a:lnTo>
                <a:lnTo>
                  <a:pt x="2969" y="653"/>
                </a:lnTo>
                <a:lnTo>
                  <a:pt x="2974" y="702"/>
                </a:lnTo>
                <a:lnTo>
                  <a:pt x="2979" y="758"/>
                </a:lnTo>
                <a:lnTo>
                  <a:pt x="2981" y="820"/>
                </a:lnTo>
                <a:lnTo>
                  <a:pt x="2983" y="889"/>
                </a:lnTo>
                <a:lnTo>
                  <a:pt x="2986" y="966"/>
                </a:lnTo>
                <a:lnTo>
                  <a:pt x="2987" y="1049"/>
                </a:lnTo>
                <a:lnTo>
                  <a:pt x="2987" y="1141"/>
                </a:lnTo>
                <a:lnTo>
                  <a:pt x="2986" y="1239"/>
                </a:lnTo>
                <a:lnTo>
                  <a:pt x="2982" y="1339"/>
                </a:lnTo>
                <a:lnTo>
                  <a:pt x="2979" y="1442"/>
                </a:lnTo>
                <a:lnTo>
                  <a:pt x="2975" y="1547"/>
                </a:lnTo>
                <a:lnTo>
                  <a:pt x="2970" y="1653"/>
                </a:lnTo>
                <a:lnTo>
                  <a:pt x="2965" y="1758"/>
                </a:lnTo>
                <a:lnTo>
                  <a:pt x="2960" y="1862"/>
                </a:lnTo>
                <a:lnTo>
                  <a:pt x="2955" y="1965"/>
                </a:lnTo>
                <a:lnTo>
                  <a:pt x="2951" y="2065"/>
                </a:lnTo>
                <a:lnTo>
                  <a:pt x="2946" y="2161"/>
                </a:lnTo>
                <a:lnTo>
                  <a:pt x="2943" y="2254"/>
                </a:lnTo>
                <a:lnTo>
                  <a:pt x="2941" y="2339"/>
                </a:lnTo>
                <a:lnTo>
                  <a:pt x="2941" y="2420"/>
                </a:lnTo>
                <a:lnTo>
                  <a:pt x="2940" y="2511"/>
                </a:lnTo>
                <a:lnTo>
                  <a:pt x="2936" y="2594"/>
                </a:lnTo>
                <a:lnTo>
                  <a:pt x="2932" y="2672"/>
                </a:lnTo>
                <a:lnTo>
                  <a:pt x="2925" y="2744"/>
                </a:lnTo>
                <a:lnTo>
                  <a:pt x="2917" y="2811"/>
                </a:lnTo>
                <a:lnTo>
                  <a:pt x="2907" y="2874"/>
                </a:lnTo>
                <a:lnTo>
                  <a:pt x="2895" y="2930"/>
                </a:lnTo>
                <a:lnTo>
                  <a:pt x="2884" y="2984"/>
                </a:lnTo>
                <a:lnTo>
                  <a:pt x="2871" y="3032"/>
                </a:lnTo>
                <a:lnTo>
                  <a:pt x="2857" y="3077"/>
                </a:lnTo>
                <a:lnTo>
                  <a:pt x="2843" y="3119"/>
                </a:lnTo>
                <a:lnTo>
                  <a:pt x="2828" y="3157"/>
                </a:lnTo>
                <a:lnTo>
                  <a:pt x="2812" y="3192"/>
                </a:lnTo>
                <a:lnTo>
                  <a:pt x="2797" y="3225"/>
                </a:lnTo>
                <a:lnTo>
                  <a:pt x="2782" y="3256"/>
                </a:lnTo>
                <a:lnTo>
                  <a:pt x="2767" y="3284"/>
                </a:lnTo>
                <a:lnTo>
                  <a:pt x="2752" y="3312"/>
                </a:lnTo>
                <a:lnTo>
                  <a:pt x="2737" y="3339"/>
                </a:lnTo>
                <a:lnTo>
                  <a:pt x="2723" y="3363"/>
                </a:lnTo>
                <a:lnTo>
                  <a:pt x="2711" y="3387"/>
                </a:lnTo>
                <a:lnTo>
                  <a:pt x="2699" y="3411"/>
                </a:lnTo>
                <a:lnTo>
                  <a:pt x="2687" y="3436"/>
                </a:lnTo>
                <a:lnTo>
                  <a:pt x="2678" y="3460"/>
                </a:lnTo>
                <a:lnTo>
                  <a:pt x="2670" y="3485"/>
                </a:lnTo>
                <a:lnTo>
                  <a:pt x="2663" y="3511"/>
                </a:lnTo>
                <a:lnTo>
                  <a:pt x="2658" y="3539"/>
                </a:lnTo>
                <a:lnTo>
                  <a:pt x="2654" y="3567"/>
                </a:lnTo>
                <a:lnTo>
                  <a:pt x="2654" y="3598"/>
                </a:lnTo>
                <a:lnTo>
                  <a:pt x="1455" y="3598"/>
                </a:lnTo>
                <a:lnTo>
                  <a:pt x="1447" y="3580"/>
                </a:lnTo>
                <a:lnTo>
                  <a:pt x="1436" y="3563"/>
                </a:lnTo>
                <a:lnTo>
                  <a:pt x="1424" y="3547"/>
                </a:lnTo>
                <a:lnTo>
                  <a:pt x="1411" y="3530"/>
                </a:lnTo>
                <a:lnTo>
                  <a:pt x="1395" y="3513"/>
                </a:lnTo>
                <a:lnTo>
                  <a:pt x="1378" y="3495"/>
                </a:lnTo>
                <a:lnTo>
                  <a:pt x="1358" y="3475"/>
                </a:lnTo>
                <a:lnTo>
                  <a:pt x="1335" y="3454"/>
                </a:lnTo>
                <a:lnTo>
                  <a:pt x="1311" y="3430"/>
                </a:lnTo>
                <a:lnTo>
                  <a:pt x="1283" y="3404"/>
                </a:lnTo>
                <a:lnTo>
                  <a:pt x="1252" y="3376"/>
                </a:lnTo>
                <a:lnTo>
                  <a:pt x="1218" y="3343"/>
                </a:lnTo>
                <a:lnTo>
                  <a:pt x="1181" y="3306"/>
                </a:lnTo>
                <a:lnTo>
                  <a:pt x="1141" y="3267"/>
                </a:lnTo>
                <a:lnTo>
                  <a:pt x="1104" y="3230"/>
                </a:lnTo>
                <a:lnTo>
                  <a:pt x="1062" y="3189"/>
                </a:lnTo>
                <a:lnTo>
                  <a:pt x="1015" y="3147"/>
                </a:lnTo>
                <a:lnTo>
                  <a:pt x="964" y="3101"/>
                </a:lnTo>
                <a:lnTo>
                  <a:pt x="909" y="3055"/>
                </a:lnTo>
                <a:lnTo>
                  <a:pt x="853" y="3008"/>
                </a:lnTo>
                <a:lnTo>
                  <a:pt x="792" y="2960"/>
                </a:lnTo>
                <a:lnTo>
                  <a:pt x="730" y="2914"/>
                </a:lnTo>
                <a:lnTo>
                  <a:pt x="667" y="2868"/>
                </a:lnTo>
                <a:lnTo>
                  <a:pt x="602" y="2824"/>
                </a:lnTo>
                <a:lnTo>
                  <a:pt x="535" y="2781"/>
                </a:lnTo>
                <a:lnTo>
                  <a:pt x="468" y="2742"/>
                </a:lnTo>
                <a:lnTo>
                  <a:pt x="401" y="2706"/>
                </a:lnTo>
                <a:lnTo>
                  <a:pt x="335" y="2675"/>
                </a:lnTo>
                <a:lnTo>
                  <a:pt x="269" y="2647"/>
                </a:lnTo>
                <a:lnTo>
                  <a:pt x="204" y="2625"/>
                </a:lnTo>
                <a:lnTo>
                  <a:pt x="140" y="2609"/>
                </a:lnTo>
                <a:lnTo>
                  <a:pt x="107" y="2600"/>
                </a:lnTo>
                <a:lnTo>
                  <a:pt x="77" y="2588"/>
                </a:lnTo>
                <a:lnTo>
                  <a:pt x="53" y="2574"/>
                </a:lnTo>
                <a:lnTo>
                  <a:pt x="34" y="2558"/>
                </a:lnTo>
                <a:lnTo>
                  <a:pt x="19" y="2541"/>
                </a:lnTo>
                <a:lnTo>
                  <a:pt x="8" y="2521"/>
                </a:lnTo>
                <a:lnTo>
                  <a:pt x="2" y="2501"/>
                </a:lnTo>
                <a:lnTo>
                  <a:pt x="0" y="2480"/>
                </a:lnTo>
                <a:lnTo>
                  <a:pt x="0" y="2479"/>
                </a:lnTo>
                <a:lnTo>
                  <a:pt x="1" y="2459"/>
                </a:lnTo>
                <a:lnTo>
                  <a:pt x="5" y="2438"/>
                </a:lnTo>
                <a:lnTo>
                  <a:pt x="12" y="2416"/>
                </a:lnTo>
                <a:lnTo>
                  <a:pt x="22" y="2394"/>
                </a:lnTo>
                <a:lnTo>
                  <a:pt x="34" y="2372"/>
                </a:lnTo>
                <a:lnTo>
                  <a:pt x="48" y="2352"/>
                </a:lnTo>
                <a:lnTo>
                  <a:pt x="63" y="2332"/>
                </a:lnTo>
                <a:lnTo>
                  <a:pt x="81" y="2314"/>
                </a:lnTo>
                <a:lnTo>
                  <a:pt x="98" y="2297"/>
                </a:lnTo>
                <a:lnTo>
                  <a:pt x="118" y="2282"/>
                </a:lnTo>
                <a:lnTo>
                  <a:pt x="138" y="2269"/>
                </a:lnTo>
                <a:lnTo>
                  <a:pt x="176" y="2249"/>
                </a:lnTo>
                <a:lnTo>
                  <a:pt x="211" y="2235"/>
                </a:lnTo>
                <a:lnTo>
                  <a:pt x="245" y="2226"/>
                </a:lnTo>
                <a:lnTo>
                  <a:pt x="279" y="2221"/>
                </a:lnTo>
                <a:lnTo>
                  <a:pt x="310" y="2223"/>
                </a:lnTo>
                <a:lnTo>
                  <a:pt x="342" y="2226"/>
                </a:lnTo>
                <a:lnTo>
                  <a:pt x="372" y="2234"/>
                </a:lnTo>
                <a:lnTo>
                  <a:pt x="404" y="2245"/>
                </a:lnTo>
                <a:lnTo>
                  <a:pt x="434" y="2257"/>
                </a:lnTo>
                <a:lnTo>
                  <a:pt x="466" y="2274"/>
                </a:lnTo>
                <a:lnTo>
                  <a:pt x="499" y="2291"/>
                </a:lnTo>
                <a:lnTo>
                  <a:pt x="533" y="2309"/>
                </a:lnTo>
                <a:lnTo>
                  <a:pt x="566" y="2329"/>
                </a:lnTo>
                <a:lnTo>
                  <a:pt x="604" y="2349"/>
                </a:lnTo>
                <a:lnTo>
                  <a:pt x="643" y="2369"/>
                </a:lnTo>
                <a:lnTo>
                  <a:pt x="683" y="2389"/>
                </a:lnTo>
                <a:lnTo>
                  <a:pt x="722" y="2405"/>
                </a:lnTo>
                <a:lnTo>
                  <a:pt x="761" y="2419"/>
                </a:lnTo>
                <a:lnTo>
                  <a:pt x="799" y="2432"/>
                </a:lnTo>
                <a:lnTo>
                  <a:pt x="838" y="2441"/>
                </a:lnTo>
                <a:lnTo>
                  <a:pt x="875" y="2448"/>
                </a:lnTo>
                <a:lnTo>
                  <a:pt x="911" y="2452"/>
                </a:lnTo>
                <a:lnTo>
                  <a:pt x="944" y="2454"/>
                </a:lnTo>
                <a:lnTo>
                  <a:pt x="977" y="2453"/>
                </a:lnTo>
                <a:lnTo>
                  <a:pt x="1007" y="2448"/>
                </a:lnTo>
                <a:lnTo>
                  <a:pt x="1033" y="2442"/>
                </a:lnTo>
                <a:lnTo>
                  <a:pt x="1057" y="2433"/>
                </a:lnTo>
                <a:lnTo>
                  <a:pt x="1076" y="2420"/>
                </a:lnTo>
                <a:lnTo>
                  <a:pt x="1092" y="2406"/>
                </a:lnTo>
                <a:lnTo>
                  <a:pt x="1102" y="2388"/>
                </a:lnTo>
                <a:lnTo>
                  <a:pt x="1108" y="2367"/>
                </a:lnTo>
                <a:lnTo>
                  <a:pt x="1117" y="2321"/>
                </a:lnTo>
                <a:lnTo>
                  <a:pt x="1122" y="2277"/>
                </a:lnTo>
                <a:lnTo>
                  <a:pt x="1126" y="2237"/>
                </a:lnTo>
                <a:lnTo>
                  <a:pt x="1129" y="2196"/>
                </a:lnTo>
                <a:lnTo>
                  <a:pt x="1132" y="2157"/>
                </a:lnTo>
                <a:lnTo>
                  <a:pt x="1133" y="2116"/>
                </a:lnTo>
                <a:lnTo>
                  <a:pt x="1133" y="2073"/>
                </a:lnTo>
                <a:lnTo>
                  <a:pt x="1133" y="2027"/>
                </a:lnTo>
                <a:lnTo>
                  <a:pt x="1133" y="1976"/>
                </a:lnTo>
                <a:lnTo>
                  <a:pt x="1133" y="1920"/>
                </a:lnTo>
                <a:lnTo>
                  <a:pt x="1133" y="1857"/>
                </a:lnTo>
                <a:lnTo>
                  <a:pt x="1132" y="1814"/>
                </a:lnTo>
                <a:lnTo>
                  <a:pt x="1129" y="1767"/>
                </a:lnTo>
                <a:lnTo>
                  <a:pt x="1126" y="1714"/>
                </a:lnTo>
                <a:lnTo>
                  <a:pt x="1121" y="1656"/>
                </a:lnTo>
                <a:lnTo>
                  <a:pt x="1115" y="1594"/>
                </a:lnTo>
                <a:lnTo>
                  <a:pt x="1108" y="1528"/>
                </a:lnTo>
                <a:lnTo>
                  <a:pt x="1100" y="1459"/>
                </a:lnTo>
                <a:lnTo>
                  <a:pt x="1091" y="1390"/>
                </a:lnTo>
                <a:lnTo>
                  <a:pt x="1081" y="1317"/>
                </a:lnTo>
                <a:lnTo>
                  <a:pt x="1072" y="1244"/>
                </a:lnTo>
                <a:lnTo>
                  <a:pt x="1063" y="1171"/>
                </a:lnTo>
                <a:lnTo>
                  <a:pt x="1052" y="1099"/>
                </a:lnTo>
                <a:lnTo>
                  <a:pt x="1042" y="1027"/>
                </a:lnTo>
                <a:lnTo>
                  <a:pt x="1031" y="958"/>
                </a:lnTo>
                <a:lnTo>
                  <a:pt x="1022" y="889"/>
                </a:lnTo>
                <a:lnTo>
                  <a:pt x="1011" y="820"/>
                </a:lnTo>
                <a:lnTo>
                  <a:pt x="1003" y="755"/>
                </a:lnTo>
                <a:lnTo>
                  <a:pt x="995" y="693"/>
                </a:lnTo>
                <a:lnTo>
                  <a:pt x="989" y="635"/>
                </a:lnTo>
                <a:lnTo>
                  <a:pt x="984" y="581"/>
                </a:lnTo>
                <a:lnTo>
                  <a:pt x="982" y="530"/>
                </a:lnTo>
                <a:lnTo>
                  <a:pt x="981" y="482"/>
                </a:lnTo>
                <a:lnTo>
                  <a:pt x="983" y="440"/>
                </a:lnTo>
                <a:lnTo>
                  <a:pt x="988" y="400"/>
                </a:lnTo>
                <a:lnTo>
                  <a:pt x="995" y="364"/>
                </a:lnTo>
                <a:lnTo>
                  <a:pt x="1004" y="333"/>
                </a:lnTo>
                <a:lnTo>
                  <a:pt x="1018" y="307"/>
                </a:lnTo>
                <a:lnTo>
                  <a:pt x="1035" y="283"/>
                </a:lnTo>
                <a:lnTo>
                  <a:pt x="1056" y="265"/>
                </a:lnTo>
                <a:lnTo>
                  <a:pt x="1080" y="251"/>
                </a:lnTo>
                <a:lnTo>
                  <a:pt x="1108" y="241"/>
                </a:lnTo>
                <a:lnTo>
                  <a:pt x="1141" y="236"/>
                </a:lnTo>
                <a:lnTo>
                  <a:pt x="1170" y="234"/>
                </a:lnTo>
                <a:lnTo>
                  <a:pt x="1196" y="235"/>
                </a:lnTo>
                <a:lnTo>
                  <a:pt x="1220" y="238"/>
                </a:lnTo>
                <a:lnTo>
                  <a:pt x="1241" y="244"/>
                </a:lnTo>
                <a:lnTo>
                  <a:pt x="1259" y="253"/>
                </a:lnTo>
                <a:lnTo>
                  <a:pt x="1276" y="266"/>
                </a:lnTo>
                <a:lnTo>
                  <a:pt x="1291" y="282"/>
                </a:lnTo>
                <a:lnTo>
                  <a:pt x="1304" y="303"/>
                </a:lnTo>
                <a:lnTo>
                  <a:pt x="1317" y="327"/>
                </a:lnTo>
                <a:lnTo>
                  <a:pt x="1327" y="356"/>
                </a:lnTo>
                <a:lnTo>
                  <a:pt x="1338" y="391"/>
                </a:lnTo>
                <a:lnTo>
                  <a:pt x="1347" y="429"/>
                </a:lnTo>
                <a:lnTo>
                  <a:pt x="1356" y="474"/>
                </a:lnTo>
                <a:lnTo>
                  <a:pt x="1366" y="524"/>
                </a:lnTo>
                <a:lnTo>
                  <a:pt x="1374" y="581"/>
                </a:lnTo>
                <a:lnTo>
                  <a:pt x="1383" y="642"/>
                </a:lnTo>
                <a:lnTo>
                  <a:pt x="1393" y="711"/>
                </a:lnTo>
                <a:lnTo>
                  <a:pt x="1403" y="786"/>
                </a:lnTo>
                <a:lnTo>
                  <a:pt x="1414" y="869"/>
                </a:lnTo>
                <a:lnTo>
                  <a:pt x="1424" y="945"/>
                </a:lnTo>
                <a:lnTo>
                  <a:pt x="1436" y="1019"/>
                </a:lnTo>
                <a:lnTo>
                  <a:pt x="1448" y="1088"/>
                </a:lnTo>
                <a:lnTo>
                  <a:pt x="1461" y="1155"/>
                </a:lnTo>
                <a:lnTo>
                  <a:pt x="1473" y="1218"/>
                </a:lnTo>
                <a:lnTo>
                  <a:pt x="1486" y="1276"/>
                </a:lnTo>
                <a:lnTo>
                  <a:pt x="1499" y="1330"/>
                </a:lnTo>
                <a:lnTo>
                  <a:pt x="1512" y="1378"/>
                </a:lnTo>
                <a:lnTo>
                  <a:pt x="1525" y="1424"/>
                </a:lnTo>
                <a:lnTo>
                  <a:pt x="1538" y="1462"/>
                </a:lnTo>
                <a:lnTo>
                  <a:pt x="1550" y="1495"/>
                </a:lnTo>
                <a:lnTo>
                  <a:pt x="1562" y="1523"/>
                </a:lnTo>
                <a:lnTo>
                  <a:pt x="1573" y="1545"/>
                </a:lnTo>
                <a:lnTo>
                  <a:pt x="1584" y="1560"/>
                </a:lnTo>
                <a:lnTo>
                  <a:pt x="1593" y="1568"/>
                </a:lnTo>
                <a:lnTo>
                  <a:pt x="1602" y="1570"/>
                </a:lnTo>
                <a:lnTo>
                  <a:pt x="1608" y="1566"/>
                </a:lnTo>
                <a:lnTo>
                  <a:pt x="1613" y="1554"/>
                </a:lnTo>
                <a:lnTo>
                  <a:pt x="1615" y="1537"/>
                </a:lnTo>
                <a:lnTo>
                  <a:pt x="1616" y="1514"/>
                </a:lnTo>
                <a:lnTo>
                  <a:pt x="1616" y="1485"/>
                </a:lnTo>
                <a:lnTo>
                  <a:pt x="1615" y="1452"/>
                </a:lnTo>
                <a:lnTo>
                  <a:pt x="1613" y="1414"/>
                </a:lnTo>
                <a:lnTo>
                  <a:pt x="1609" y="1372"/>
                </a:lnTo>
                <a:lnTo>
                  <a:pt x="1606" y="1325"/>
                </a:lnTo>
                <a:lnTo>
                  <a:pt x="1601" y="1276"/>
                </a:lnTo>
                <a:lnTo>
                  <a:pt x="1596" y="1224"/>
                </a:lnTo>
                <a:lnTo>
                  <a:pt x="1591" y="1168"/>
                </a:lnTo>
                <a:lnTo>
                  <a:pt x="1586" y="1110"/>
                </a:lnTo>
                <a:lnTo>
                  <a:pt x="1581" y="1050"/>
                </a:lnTo>
                <a:lnTo>
                  <a:pt x="1575" y="989"/>
                </a:lnTo>
                <a:lnTo>
                  <a:pt x="1572" y="926"/>
                </a:lnTo>
                <a:lnTo>
                  <a:pt x="1567" y="863"/>
                </a:lnTo>
                <a:lnTo>
                  <a:pt x="1565" y="799"/>
                </a:lnTo>
                <a:lnTo>
                  <a:pt x="1560" y="704"/>
                </a:lnTo>
                <a:lnTo>
                  <a:pt x="1558" y="616"/>
                </a:lnTo>
                <a:lnTo>
                  <a:pt x="1557" y="538"/>
                </a:lnTo>
                <a:lnTo>
                  <a:pt x="1555" y="465"/>
                </a:lnTo>
                <a:lnTo>
                  <a:pt x="1557" y="398"/>
                </a:lnTo>
                <a:lnTo>
                  <a:pt x="1558" y="339"/>
                </a:lnTo>
                <a:lnTo>
                  <a:pt x="1560" y="285"/>
                </a:lnTo>
                <a:lnTo>
                  <a:pt x="1565" y="237"/>
                </a:lnTo>
                <a:lnTo>
                  <a:pt x="1569" y="194"/>
                </a:lnTo>
                <a:lnTo>
                  <a:pt x="1576" y="157"/>
                </a:lnTo>
                <a:lnTo>
                  <a:pt x="1585" y="125"/>
                </a:lnTo>
                <a:lnTo>
                  <a:pt x="1594" y="97"/>
                </a:lnTo>
                <a:lnTo>
                  <a:pt x="1605" y="74"/>
                </a:lnTo>
                <a:lnTo>
                  <a:pt x="1616" y="54"/>
                </a:lnTo>
                <a:lnTo>
                  <a:pt x="1630" y="38"/>
                </a:lnTo>
                <a:lnTo>
                  <a:pt x="1646" y="26"/>
                </a:lnTo>
                <a:lnTo>
                  <a:pt x="1663" y="15"/>
                </a:lnTo>
                <a:lnTo>
                  <a:pt x="1682" y="8"/>
                </a:lnTo>
                <a:lnTo>
                  <a:pt x="1702" y="4"/>
                </a:lnTo>
                <a:lnTo>
                  <a:pt x="1725" y="1"/>
                </a:lnTo>
                <a:lnTo>
                  <a:pt x="1749" y="0"/>
                </a:lnTo>
                <a:lnTo>
                  <a:pt x="174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44" name="Group 150"/>
          <p:cNvGrpSpPr>
            <a:grpSpLocks noChangeAspect="1"/>
          </p:cNvGrpSpPr>
          <p:nvPr/>
        </p:nvGrpSpPr>
        <p:grpSpPr bwMode="auto">
          <a:xfrm>
            <a:off x="2675504" y="2636126"/>
            <a:ext cx="427710" cy="427711"/>
            <a:chOff x="3879" y="701"/>
            <a:chExt cx="642" cy="64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5" name="Freeform 152"/>
            <p:cNvSpPr>
              <a:spLocks noEditPoints="1"/>
            </p:cNvSpPr>
            <p:nvPr/>
          </p:nvSpPr>
          <p:spPr bwMode="auto">
            <a:xfrm>
              <a:off x="3879" y="701"/>
              <a:ext cx="642" cy="642"/>
            </a:xfrm>
            <a:custGeom>
              <a:avLst/>
              <a:gdLst>
                <a:gd name="T0" fmla="*/ 1598 w 3852"/>
                <a:gd name="T1" fmla="*/ 263 h 3852"/>
                <a:gd name="T2" fmla="*/ 1195 w 3852"/>
                <a:gd name="T3" fmla="*/ 397 h 3852"/>
                <a:gd name="T4" fmla="*/ 844 w 3852"/>
                <a:gd name="T5" fmla="*/ 623 h 3852"/>
                <a:gd name="T6" fmla="*/ 559 w 3852"/>
                <a:gd name="T7" fmla="*/ 926 h 3852"/>
                <a:gd name="T8" fmla="*/ 355 w 3852"/>
                <a:gd name="T9" fmla="*/ 1291 h 3852"/>
                <a:gd name="T10" fmla="*/ 245 w 3852"/>
                <a:gd name="T11" fmla="*/ 1705 h 3852"/>
                <a:gd name="T12" fmla="*/ 245 w 3852"/>
                <a:gd name="T13" fmla="*/ 2147 h 3852"/>
                <a:gd name="T14" fmla="*/ 355 w 3852"/>
                <a:gd name="T15" fmla="*/ 2561 h 3852"/>
                <a:gd name="T16" fmla="*/ 559 w 3852"/>
                <a:gd name="T17" fmla="*/ 2926 h 3852"/>
                <a:gd name="T18" fmla="*/ 844 w 3852"/>
                <a:gd name="T19" fmla="*/ 3229 h 3852"/>
                <a:gd name="T20" fmla="*/ 1195 w 3852"/>
                <a:gd name="T21" fmla="*/ 3455 h 3852"/>
                <a:gd name="T22" fmla="*/ 1598 w 3852"/>
                <a:gd name="T23" fmla="*/ 3589 h 3852"/>
                <a:gd name="T24" fmla="*/ 2037 w 3852"/>
                <a:gd name="T25" fmla="*/ 3617 h 3852"/>
                <a:gd name="T26" fmla="*/ 2461 w 3852"/>
                <a:gd name="T27" fmla="*/ 3535 h 3852"/>
                <a:gd name="T28" fmla="*/ 2840 w 3852"/>
                <a:gd name="T29" fmla="*/ 3352 h 3852"/>
                <a:gd name="T30" fmla="*/ 3160 w 3852"/>
                <a:gd name="T31" fmla="*/ 3086 h 3852"/>
                <a:gd name="T32" fmla="*/ 3406 w 3852"/>
                <a:gd name="T33" fmla="*/ 2750 h 3852"/>
                <a:gd name="T34" fmla="*/ 3565 w 3852"/>
                <a:gd name="T35" fmla="*/ 2359 h 3852"/>
                <a:gd name="T36" fmla="*/ 3621 w 3852"/>
                <a:gd name="T37" fmla="*/ 1926 h 3852"/>
                <a:gd name="T38" fmla="*/ 3565 w 3852"/>
                <a:gd name="T39" fmla="*/ 1493 h 3852"/>
                <a:gd name="T40" fmla="*/ 3406 w 3852"/>
                <a:gd name="T41" fmla="*/ 1102 h 3852"/>
                <a:gd name="T42" fmla="*/ 3160 w 3852"/>
                <a:gd name="T43" fmla="*/ 766 h 3852"/>
                <a:gd name="T44" fmla="*/ 2840 w 3852"/>
                <a:gd name="T45" fmla="*/ 500 h 3852"/>
                <a:gd name="T46" fmla="*/ 2461 w 3852"/>
                <a:gd name="T47" fmla="*/ 317 h 3852"/>
                <a:gd name="T48" fmla="*/ 2037 w 3852"/>
                <a:gd name="T49" fmla="*/ 235 h 3852"/>
                <a:gd name="T50" fmla="*/ 2158 w 3852"/>
                <a:gd name="T51" fmla="*/ 14 h 3852"/>
                <a:gd name="T52" fmla="*/ 2597 w 3852"/>
                <a:gd name="T53" fmla="*/ 120 h 3852"/>
                <a:gd name="T54" fmla="*/ 2991 w 3852"/>
                <a:gd name="T55" fmla="*/ 322 h 3852"/>
                <a:gd name="T56" fmla="*/ 3326 w 3852"/>
                <a:gd name="T57" fmla="*/ 603 h 3852"/>
                <a:gd name="T58" fmla="*/ 3588 w 3852"/>
                <a:gd name="T59" fmla="*/ 955 h 3852"/>
                <a:gd name="T60" fmla="*/ 3767 w 3852"/>
                <a:gd name="T61" fmla="*/ 1361 h 3852"/>
                <a:gd name="T62" fmla="*/ 3848 w 3852"/>
                <a:gd name="T63" fmla="*/ 1809 h 3852"/>
                <a:gd name="T64" fmla="*/ 3820 w 3852"/>
                <a:gd name="T65" fmla="*/ 2272 h 3852"/>
                <a:gd name="T66" fmla="*/ 3690 w 3852"/>
                <a:gd name="T67" fmla="*/ 2700 h 3852"/>
                <a:gd name="T68" fmla="*/ 3467 w 3852"/>
                <a:gd name="T69" fmla="*/ 3080 h 3852"/>
                <a:gd name="T70" fmla="*/ 3166 w 3852"/>
                <a:gd name="T71" fmla="*/ 3398 h 3852"/>
                <a:gd name="T72" fmla="*/ 2800 w 3852"/>
                <a:gd name="T73" fmla="*/ 3642 h 3852"/>
                <a:gd name="T74" fmla="*/ 2382 w 3852"/>
                <a:gd name="T75" fmla="*/ 3797 h 3852"/>
                <a:gd name="T76" fmla="*/ 1926 w 3852"/>
                <a:gd name="T77" fmla="*/ 3852 h 3852"/>
                <a:gd name="T78" fmla="*/ 1470 w 3852"/>
                <a:gd name="T79" fmla="*/ 3797 h 3852"/>
                <a:gd name="T80" fmla="*/ 1052 w 3852"/>
                <a:gd name="T81" fmla="*/ 3642 h 3852"/>
                <a:gd name="T82" fmla="*/ 686 w 3852"/>
                <a:gd name="T83" fmla="*/ 3398 h 3852"/>
                <a:gd name="T84" fmla="*/ 385 w 3852"/>
                <a:gd name="T85" fmla="*/ 3080 h 3852"/>
                <a:gd name="T86" fmla="*/ 162 w 3852"/>
                <a:gd name="T87" fmla="*/ 2700 h 3852"/>
                <a:gd name="T88" fmla="*/ 32 w 3852"/>
                <a:gd name="T89" fmla="*/ 2272 h 3852"/>
                <a:gd name="T90" fmla="*/ 4 w 3852"/>
                <a:gd name="T91" fmla="*/ 1809 h 3852"/>
                <a:gd name="T92" fmla="*/ 85 w 3852"/>
                <a:gd name="T93" fmla="*/ 1361 h 3852"/>
                <a:gd name="T94" fmla="*/ 264 w 3852"/>
                <a:gd name="T95" fmla="*/ 955 h 3852"/>
                <a:gd name="T96" fmla="*/ 526 w 3852"/>
                <a:gd name="T97" fmla="*/ 603 h 3852"/>
                <a:gd name="T98" fmla="*/ 861 w 3852"/>
                <a:gd name="T99" fmla="*/ 322 h 3852"/>
                <a:gd name="T100" fmla="*/ 1255 w 3852"/>
                <a:gd name="T101" fmla="*/ 120 h 3852"/>
                <a:gd name="T102" fmla="*/ 1694 w 3852"/>
                <a:gd name="T103" fmla="*/ 14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52" h="3852">
                  <a:moveTo>
                    <a:pt x="1926" y="231"/>
                  </a:moveTo>
                  <a:lnTo>
                    <a:pt x="1815" y="235"/>
                  </a:lnTo>
                  <a:lnTo>
                    <a:pt x="1705" y="245"/>
                  </a:lnTo>
                  <a:lnTo>
                    <a:pt x="1598" y="263"/>
                  </a:lnTo>
                  <a:lnTo>
                    <a:pt x="1493" y="287"/>
                  </a:lnTo>
                  <a:lnTo>
                    <a:pt x="1391" y="317"/>
                  </a:lnTo>
                  <a:lnTo>
                    <a:pt x="1291" y="355"/>
                  </a:lnTo>
                  <a:lnTo>
                    <a:pt x="1195" y="397"/>
                  </a:lnTo>
                  <a:lnTo>
                    <a:pt x="1102" y="446"/>
                  </a:lnTo>
                  <a:lnTo>
                    <a:pt x="1012" y="500"/>
                  </a:lnTo>
                  <a:lnTo>
                    <a:pt x="926" y="559"/>
                  </a:lnTo>
                  <a:lnTo>
                    <a:pt x="844" y="623"/>
                  </a:lnTo>
                  <a:lnTo>
                    <a:pt x="766" y="692"/>
                  </a:lnTo>
                  <a:lnTo>
                    <a:pt x="692" y="766"/>
                  </a:lnTo>
                  <a:lnTo>
                    <a:pt x="623" y="844"/>
                  </a:lnTo>
                  <a:lnTo>
                    <a:pt x="559" y="926"/>
                  </a:lnTo>
                  <a:lnTo>
                    <a:pt x="500" y="1012"/>
                  </a:lnTo>
                  <a:lnTo>
                    <a:pt x="446" y="1102"/>
                  </a:lnTo>
                  <a:lnTo>
                    <a:pt x="397" y="1195"/>
                  </a:lnTo>
                  <a:lnTo>
                    <a:pt x="355" y="1291"/>
                  </a:lnTo>
                  <a:lnTo>
                    <a:pt x="317" y="1391"/>
                  </a:lnTo>
                  <a:lnTo>
                    <a:pt x="287" y="1493"/>
                  </a:lnTo>
                  <a:lnTo>
                    <a:pt x="263" y="1598"/>
                  </a:lnTo>
                  <a:lnTo>
                    <a:pt x="245" y="1705"/>
                  </a:lnTo>
                  <a:lnTo>
                    <a:pt x="235" y="1815"/>
                  </a:lnTo>
                  <a:lnTo>
                    <a:pt x="231" y="1926"/>
                  </a:lnTo>
                  <a:lnTo>
                    <a:pt x="235" y="2037"/>
                  </a:lnTo>
                  <a:lnTo>
                    <a:pt x="245" y="2147"/>
                  </a:lnTo>
                  <a:lnTo>
                    <a:pt x="263" y="2254"/>
                  </a:lnTo>
                  <a:lnTo>
                    <a:pt x="287" y="2359"/>
                  </a:lnTo>
                  <a:lnTo>
                    <a:pt x="317" y="2461"/>
                  </a:lnTo>
                  <a:lnTo>
                    <a:pt x="355" y="2561"/>
                  </a:lnTo>
                  <a:lnTo>
                    <a:pt x="397" y="2657"/>
                  </a:lnTo>
                  <a:lnTo>
                    <a:pt x="446" y="2750"/>
                  </a:lnTo>
                  <a:lnTo>
                    <a:pt x="500" y="2840"/>
                  </a:lnTo>
                  <a:lnTo>
                    <a:pt x="559" y="2926"/>
                  </a:lnTo>
                  <a:lnTo>
                    <a:pt x="623" y="3008"/>
                  </a:lnTo>
                  <a:lnTo>
                    <a:pt x="692" y="3086"/>
                  </a:lnTo>
                  <a:lnTo>
                    <a:pt x="766" y="3160"/>
                  </a:lnTo>
                  <a:lnTo>
                    <a:pt x="844" y="3229"/>
                  </a:lnTo>
                  <a:lnTo>
                    <a:pt x="926" y="3293"/>
                  </a:lnTo>
                  <a:lnTo>
                    <a:pt x="1012" y="3352"/>
                  </a:lnTo>
                  <a:lnTo>
                    <a:pt x="1102" y="3406"/>
                  </a:lnTo>
                  <a:lnTo>
                    <a:pt x="1195" y="3455"/>
                  </a:lnTo>
                  <a:lnTo>
                    <a:pt x="1291" y="3497"/>
                  </a:lnTo>
                  <a:lnTo>
                    <a:pt x="1391" y="3535"/>
                  </a:lnTo>
                  <a:lnTo>
                    <a:pt x="1493" y="3565"/>
                  </a:lnTo>
                  <a:lnTo>
                    <a:pt x="1598" y="3589"/>
                  </a:lnTo>
                  <a:lnTo>
                    <a:pt x="1705" y="3607"/>
                  </a:lnTo>
                  <a:lnTo>
                    <a:pt x="1815" y="3617"/>
                  </a:lnTo>
                  <a:lnTo>
                    <a:pt x="1926" y="3621"/>
                  </a:lnTo>
                  <a:lnTo>
                    <a:pt x="2037" y="3617"/>
                  </a:lnTo>
                  <a:lnTo>
                    <a:pt x="2147" y="3607"/>
                  </a:lnTo>
                  <a:lnTo>
                    <a:pt x="2254" y="3589"/>
                  </a:lnTo>
                  <a:lnTo>
                    <a:pt x="2359" y="3565"/>
                  </a:lnTo>
                  <a:lnTo>
                    <a:pt x="2461" y="3535"/>
                  </a:lnTo>
                  <a:lnTo>
                    <a:pt x="2561" y="3497"/>
                  </a:lnTo>
                  <a:lnTo>
                    <a:pt x="2657" y="3455"/>
                  </a:lnTo>
                  <a:lnTo>
                    <a:pt x="2750" y="3406"/>
                  </a:lnTo>
                  <a:lnTo>
                    <a:pt x="2840" y="3352"/>
                  </a:lnTo>
                  <a:lnTo>
                    <a:pt x="2926" y="3293"/>
                  </a:lnTo>
                  <a:lnTo>
                    <a:pt x="3008" y="3229"/>
                  </a:lnTo>
                  <a:lnTo>
                    <a:pt x="3086" y="3160"/>
                  </a:lnTo>
                  <a:lnTo>
                    <a:pt x="3160" y="3086"/>
                  </a:lnTo>
                  <a:lnTo>
                    <a:pt x="3229" y="3008"/>
                  </a:lnTo>
                  <a:lnTo>
                    <a:pt x="3293" y="2926"/>
                  </a:lnTo>
                  <a:lnTo>
                    <a:pt x="3352" y="2840"/>
                  </a:lnTo>
                  <a:lnTo>
                    <a:pt x="3406" y="2750"/>
                  </a:lnTo>
                  <a:lnTo>
                    <a:pt x="3455" y="2657"/>
                  </a:lnTo>
                  <a:lnTo>
                    <a:pt x="3497" y="2561"/>
                  </a:lnTo>
                  <a:lnTo>
                    <a:pt x="3535" y="2461"/>
                  </a:lnTo>
                  <a:lnTo>
                    <a:pt x="3565" y="2359"/>
                  </a:lnTo>
                  <a:lnTo>
                    <a:pt x="3589" y="2254"/>
                  </a:lnTo>
                  <a:lnTo>
                    <a:pt x="3607" y="2147"/>
                  </a:lnTo>
                  <a:lnTo>
                    <a:pt x="3617" y="2037"/>
                  </a:lnTo>
                  <a:lnTo>
                    <a:pt x="3621" y="1926"/>
                  </a:lnTo>
                  <a:lnTo>
                    <a:pt x="3617" y="1815"/>
                  </a:lnTo>
                  <a:lnTo>
                    <a:pt x="3607" y="1705"/>
                  </a:lnTo>
                  <a:lnTo>
                    <a:pt x="3589" y="1598"/>
                  </a:lnTo>
                  <a:lnTo>
                    <a:pt x="3565" y="1493"/>
                  </a:lnTo>
                  <a:lnTo>
                    <a:pt x="3535" y="1391"/>
                  </a:lnTo>
                  <a:lnTo>
                    <a:pt x="3497" y="1291"/>
                  </a:lnTo>
                  <a:lnTo>
                    <a:pt x="3455" y="1195"/>
                  </a:lnTo>
                  <a:lnTo>
                    <a:pt x="3406" y="1102"/>
                  </a:lnTo>
                  <a:lnTo>
                    <a:pt x="3352" y="1012"/>
                  </a:lnTo>
                  <a:lnTo>
                    <a:pt x="3293" y="926"/>
                  </a:lnTo>
                  <a:lnTo>
                    <a:pt x="3229" y="844"/>
                  </a:lnTo>
                  <a:lnTo>
                    <a:pt x="3160" y="766"/>
                  </a:lnTo>
                  <a:lnTo>
                    <a:pt x="3086" y="692"/>
                  </a:lnTo>
                  <a:lnTo>
                    <a:pt x="3008" y="623"/>
                  </a:lnTo>
                  <a:lnTo>
                    <a:pt x="2926" y="559"/>
                  </a:lnTo>
                  <a:lnTo>
                    <a:pt x="2840" y="500"/>
                  </a:lnTo>
                  <a:lnTo>
                    <a:pt x="2750" y="446"/>
                  </a:lnTo>
                  <a:lnTo>
                    <a:pt x="2657" y="397"/>
                  </a:lnTo>
                  <a:lnTo>
                    <a:pt x="2561" y="355"/>
                  </a:lnTo>
                  <a:lnTo>
                    <a:pt x="2461" y="317"/>
                  </a:lnTo>
                  <a:lnTo>
                    <a:pt x="2359" y="287"/>
                  </a:lnTo>
                  <a:lnTo>
                    <a:pt x="2254" y="263"/>
                  </a:lnTo>
                  <a:lnTo>
                    <a:pt x="2147" y="245"/>
                  </a:lnTo>
                  <a:lnTo>
                    <a:pt x="2037" y="235"/>
                  </a:lnTo>
                  <a:lnTo>
                    <a:pt x="1926" y="231"/>
                  </a:lnTo>
                  <a:close/>
                  <a:moveTo>
                    <a:pt x="1926" y="0"/>
                  </a:moveTo>
                  <a:lnTo>
                    <a:pt x="2043" y="4"/>
                  </a:lnTo>
                  <a:lnTo>
                    <a:pt x="2158" y="14"/>
                  </a:lnTo>
                  <a:lnTo>
                    <a:pt x="2272" y="32"/>
                  </a:lnTo>
                  <a:lnTo>
                    <a:pt x="2382" y="55"/>
                  </a:lnTo>
                  <a:lnTo>
                    <a:pt x="2491" y="85"/>
                  </a:lnTo>
                  <a:lnTo>
                    <a:pt x="2597" y="120"/>
                  </a:lnTo>
                  <a:lnTo>
                    <a:pt x="2700" y="162"/>
                  </a:lnTo>
                  <a:lnTo>
                    <a:pt x="2800" y="210"/>
                  </a:lnTo>
                  <a:lnTo>
                    <a:pt x="2897" y="264"/>
                  </a:lnTo>
                  <a:lnTo>
                    <a:pt x="2991" y="322"/>
                  </a:lnTo>
                  <a:lnTo>
                    <a:pt x="3080" y="385"/>
                  </a:lnTo>
                  <a:lnTo>
                    <a:pt x="3166" y="454"/>
                  </a:lnTo>
                  <a:lnTo>
                    <a:pt x="3249" y="526"/>
                  </a:lnTo>
                  <a:lnTo>
                    <a:pt x="3326" y="603"/>
                  </a:lnTo>
                  <a:lnTo>
                    <a:pt x="3398" y="686"/>
                  </a:lnTo>
                  <a:lnTo>
                    <a:pt x="3467" y="772"/>
                  </a:lnTo>
                  <a:lnTo>
                    <a:pt x="3530" y="861"/>
                  </a:lnTo>
                  <a:lnTo>
                    <a:pt x="3588" y="955"/>
                  </a:lnTo>
                  <a:lnTo>
                    <a:pt x="3642" y="1052"/>
                  </a:lnTo>
                  <a:lnTo>
                    <a:pt x="3690" y="1152"/>
                  </a:lnTo>
                  <a:lnTo>
                    <a:pt x="3732" y="1255"/>
                  </a:lnTo>
                  <a:lnTo>
                    <a:pt x="3767" y="1361"/>
                  </a:lnTo>
                  <a:lnTo>
                    <a:pt x="3797" y="1470"/>
                  </a:lnTo>
                  <a:lnTo>
                    <a:pt x="3820" y="1580"/>
                  </a:lnTo>
                  <a:lnTo>
                    <a:pt x="3838" y="1694"/>
                  </a:lnTo>
                  <a:lnTo>
                    <a:pt x="3848" y="1809"/>
                  </a:lnTo>
                  <a:lnTo>
                    <a:pt x="3852" y="1926"/>
                  </a:lnTo>
                  <a:lnTo>
                    <a:pt x="3848" y="2043"/>
                  </a:lnTo>
                  <a:lnTo>
                    <a:pt x="3838" y="2158"/>
                  </a:lnTo>
                  <a:lnTo>
                    <a:pt x="3820" y="2272"/>
                  </a:lnTo>
                  <a:lnTo>
                    <a:pt x="3797" y="2382"/>
                  </a:lnTo>
                  <a:lnTo>
                    <a:pt x="3767" y="2491"/>
                  </a:lnTo>
                  <a:lnTo>
                    <a:pt x="3732" y="2597"/>
                  </a:lnTo>
                  <a:lnTo>
                    <a:pt x="3690" y="2700"/>
                  </a:lnTo>
                  <a:lnTo>
                    <a:pt x="3642" y="2800"/>
                  </a:lnTo>
                  <a:lnTo>
                    <a:pt x="3588" y="2897"/>
                  </a:lnTo>
                  <a:lnTo>
                    <a:pt x="3530" y="2991"/>
                  </a:lnTo>
                  <a:lnTo>
                    <a:pt x="3467" y="3080"/>
                  </a:lnTo>
                  <a:lnTo>
                    <a:pt x="3398" y="3166"/>
                  </a:lnTo>
                  <a:lnTo>
                    <a:pt x="3326" y="3249"/>
                  </a:lnTo>
                  <a:lnTo>
                    <a:pt x="3249" y="3326"/>
                  </a:lnTo>
                  <a:lnTo>
                    <a:pt x="3166" y="3398"/>
                  </a:lnTo>
                  <a:lnTo>
                    <a:pt x="3080" y="3467"/>
                  </a:lnTo>
                  <a:lnTo>
                    <a:pt x="2991" y="3530"/>
                  </a:lnTo>
                  <a:lnTo>
                    <a:pt x="2897" y="3588"/>
                  </a:lnTo>
                  <a:lnTo>
                    <a:pt x="2800" y="3642"/>
                  </a:lnTo>
                  <a:lnTo>
                    <a:pt x="2700" y="3690"/>
                  </a:lnTo>
                  <a:lnTo>
                    <a:pt x="2597" y="3732"/>
                  </a:lnTo>
                  <a:lnTo>
                    <a:pt x="2491" y="3767"/>
                  </a:lnTo>
                  <a:lnTo>
                    <a:pt x="2382" y="3797"/>
                  </a:lnTo>
                  <a:lnTo>
                    <a:pt x="2272" y="3820"/>
                  </a:lnTo>
                  <a:lnTo>
                    <a:pt x="2158" y="3838"/>
                  </a:lnTo>
                  <a:lnTo>
                    <a:pt x="2043" y="3848"/>
                  </a:lnTo>
                  <a:lnTo>
                    <a:pt x="1926" y="3852"/>
                  </a:lnTo>
                  <a:lnTo>
                    <a:pt x="1809" y="3848"/>
                  </a:lnTo>
                  <a:lnTo>
                    <a:pt x="1694" y="3838"/>
                  </a:lnTo>
                  <a:lnTo>
                    <a:pt x="1580" y="3820"/>
                  </a:lnTo>
                  <a:lnTo>
                    <a:pt x="1470" y="3797"/>
                  </a:lnTo>
                  <a:lnTo>
                    <a:pt x="1361" y="3767"/>
                  </a:lnTo>
                  <a:lnTo>
                    <a:pt x="1255" y="3732"/>
                  </a:lnTo>
                  <a:lnTo>
                    <a:pt x="1152" y="3690"/>
                  </a:lnTo>
                  <a:lnTo>
                    <a:pt x="1052" y="3642"/>
                  </a:lnTo>
                  <a:lnTo>
                    <a:pt x="955" y="3588"/>
                  </a:lnTo>
                  <a:lnTo>
                    <a:pt x="861" y="3530"/>
                  </a:lnTo>
                  <a:lnTo>
                    <a:pt x="772" y="3467"/>
                  </a:lnTo>
                  <a:lnTo>
                    <a:pt x="686" y="3398"/>
                  </a:lnTo>
                  <a:lnTo>
                    <a:pt x="603" y="3326"/>
                  </a:lnTo>
                  <a:lnTo>
                    <a:pt x="526" y="3249"/>
                  </a:lnTo>
                  <a:lnTo>
                    <a:pt x="454" y="3166"/>
                  </a:lnTo>
                  <a:lnTo>
                    <a:pt x="385" y="3080"/>
                  </a:lnTo>
                  <a:lnTo>
                    <a:pt x="322" y="2991"/>
                  </a:lnTo>
                  <a:lnTo>
                    <a:pt x="264" y="2897"/>
                  </a:lnTo>
                  <a:lnTo>
                    <a:pt x="210" y="2800"/>
                  </a:lnTo>
                  <a:lnTo>
                    <a:pt x="162" y="2700"/>
                  </a:lnTo>
                  <a:lnTo>
                    <a:pt x="120" y="2597"/>
                  </a:lnTo>
                  <a:lnTo>
                    <a:pt x="85" y="2491"/>
                  </a:lnTo>
                  <a:lnTo>
                    <a:pt x="55" y="2382"/>
                  </a:lnTo>
                  <a:lnTo>
                    <a:pt x="32" y="2272"/>
                  </a:lnTo>
                  <a:lnTo>
                    <a:pt x="14" y="2158"/>
                  </a:lnTo>
                  <a:lnTo>
                    <a:pt x="4" y="2043"/>
                  </a:lnTo>
                  <a:lnTo>
                    <a:pt x="0" y="1926"/>
                  </a:lnTo>
                  <a:lnTo>
                    <a:pt x="4" y="1809"/>
                  </a:lnTo>
                  <a:lnTo>
                    <a:pt x="14" y="1694"/>
                  </a:lnTo>
                  <a:lnTo>
                    <a:pt x="32" y="1580"/>
                  </a:lnTo>
                  <a:lnTo>
                    <a:pt x="55" y="1470"/>
                  </a:lnTo>
                  <a:lnTo>
                    <a:pt x="85" y="1361"/>
                  </a:lnTo>
                  <a:lnTo>
                    <a:pt x="120" y="1255"/>
                  </a:lnTo>
                  <a:lnTo>
                    <a:pt x="162" y="1152"/>
                  </a:lnTo>
                  <a:lnTo>
                    <a:pt x="210" y="1052"/>
                  </a:lnTo>
                  <a:lnTo>
                    <a:pt x="264" y="955"/>
                  </a:lnTo>
                  <a:lnTo>
                    <a:pt x="322" y="861"/>
                  </a:lnTo>
                  <a:lnTo>
                    <a:pt x="385" y="772"/>
                  </a:lnTo>
                  <a:lnTo>
                    <a:pt x="454" y="686"/>
                  </a:lnTo>
                  <a:lnTo>
                    <a:pt x="526" y="603"/>
                  </a:lnTo>
                  <a:lnTo>
                    <a:pt x="603" y="526"/>
                  </a:lnTo>
                  <a:lnTo>
                    <a:pt x="686" y="454"/>
                  </a:lnTo>
                  <a:lnTo>
                    <a:pt x="772" y="385"/>
                  </a:lnTo>
                  <a:lnTo>
                    <a:pt x="861" y="322"/>
                  </a:lnTo>
                  <a:lnTo>
                    <a:pt x="955" y="264"/>
                  </a:lnTo>
                  <a:lnTo>
                    <a:pt x="1052" y="210"/>
                  </a:lnTo>
                  <a:lnTo>
                    <a:pt x="1152" y="162"/>
                  </a:lnTo>
                  <a:lnTo>
                    <a:pt x="1255" y="120"/>
                  </a:lnTo>
                  <a:lnTo>
                    <a:pt x="1361" y="85"/>
                  </a:lnTo>
                  <a:lnTo>
                    <a:pt x="1470" y="55"/>
                  </a:lnTo>
                  <a:lnTo>
                    <a:pt x="1580" y="32"/>
                  </a:lnTo>
                  <a:lnTo>
                    <a:pt x="1694" y="14"/>
                  </a:lnTo>
                  <a:lnTo>
                    <a:pt x="1809" y="4"/>
                  </a:lnTo>
                  <a:lnTo>
                    <a:pt x="19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46" name="Freeform 153"/>
            <p:cNvSpPr>
              <a:spLocks/>
            </p:cNvSpPr>
            <p:nvPr/>
          </p:nvSpPr>
          <p:spPr bwMode="auto">
            <a:xfrm>
              <a:off x="4141" y="1166"/>
              <a:ext cx="118" cy="38"/>
            </a:xfrm>
            <a:custGeom>
              <a:avLst/>
              <a:gdLst>
                <a:gd name="T0" fmla="*/ 112 w 702"/>
                <a:gd name="T1" fmla="*/ 0 h 231"/>
                <a:gd name="T2" fmla="*/ 590 w 702"/>
                <a:gd name="T3" fmla="*/ 0 h 231"/>
                <a:gd name="T4" fmla="*/ 605 w 702"/>
                <a:gd name="T5" fmla="*/ 95 h 231"/>
                <a:gd name="T6" fmla="*/ 605 w 702"/>
                <a:gd name="T7" fmla="*/ 99 h 231"/>
                <a:gd name="T8" fmla="*/ 608 w 702"/>
                <a:gd name="T9" fmla="*/ 108 h 231"/>
                <a:gd name="T10" fmla="*/ 612 w 702"/>
                <a:gd name="T11" fmla="*/ 122 h 231"/>
                <a:gd name="T12" fmla="*/ 621 w 702"/>
                <a:gd name="T13" fmla="*/ 138 h 231"/>
                <a:gd name="T14" fmla="*/ 632 w 702"/>
                <a:gd name="T15" fmla="*/ 154 h 231"/>
                <a:gd name="T16" fmla="*/ 650 w 702"/>
                <a:gd name="T17" fmla="*/ 170 h 231"/>
                <a:gd name="T18" fmla="*/ 664 w 702"/>
                <a:gd name="T19" fmla="*/ 181 h 231"/>
                <a:gd name="T20" fmla="*/ 678 w 702"/>
                <a:gd name="T21" fmla="*/ 191 h 231"/>
                <a:gd name="T22" fmla="*/ 688 w 702"/>
                <a:gd name="T23" fmla="*/ 201 h 231"/>
                <a:gd name="T24" fmla="*/ 697 w 702"/>
                <a:gd name="T25" fmla="*/ 209 h 231"/>
                <a:gd name="T26" fmla="*/ 701 w 702"/>
                <a:gd name="T27" fmla="*/ 216 h 231"/>
                <a:gd name="T28" fmla="*/ 702 w 702"/>
                <a:gd name="T29" fmla="*/ 222 h 231"/>
                <a:gd name="T30" fmla="*/ 699 w 702"/>
                <a:gd name="T31" fmla="*/ 226 h 231"/>
                <a:gd name="T32" fmla="*/ 690 w 702"/>
                <a:gd name="T33" fmla="*/ 229 h 231"/>
                <a:gd name="T34" fmla="*/ 679 w 702"/>
                <a:gd name="T35" fmla="*/ 230 h 231"/>
                <a:gd name="T36" fmla="*/ 663 w 702"/>
                <a:gd name="T37" fmla="*/ 230 h 231"/>
                <a:gd name="T38" fmla="*/ 640 w 702"/>
                <a:gd name="T39" fmla="*/ 231 h 231"/>
                <a:gd name="T40" fmla="*/ 612 w 702"/>
                <a:gd name="T41" fmla="*/ 231 h 231"/>
                <a:gd name="T42" fmla="*/ 583 w 702"/>
                <a:gd name="T43" fmla="*/ 231 h 231"/>
                <a:gd name="T44" fmla="*/ 551 w 702"/>
                <a:gd name="T45" fmla="*/ 231 h 231"/>
                <a:gd name="T46" fmla="*/ 517 w 702"/>
                <a:gd name="T47" fmla="*/ 231 h 231"/>
                <a:gd name="T48" fmla="*/ 484 w 702"/>
                <a:gd name="T49" fmla="*/ 230 h 231"/>
                <a:gd name="T50" fmla="*/ 451 w 702"/>
                <a:gd name="T51" fmla="*/ 230 h 231"/>
                <a:gd name="T52" fmla="*/ 422 w 702"/>
                <a:gd name="T53" fmla="*/ 230 h 231"/>
                <a:gd name="T54" fmla="*/ 397 w 702"/>
                <a:gd name="T55" fmla="*/ 230 h 231"/>
                <a:gd name="T56" fmla="*/ 374 w 702"/>
                <a:gd name="T57" fmla="*/ 229 h 231"/>
                <a:gd name="T58" fmla="*/ 359 w 702"/>
                <a:gd name="T59" fmla="*/ 229 h 231"/>
                <a:gd name="T60" fmla="*/ 351 w 702"/>
                <a:gd name="T61" fmla="*/ 229 h 231"/>
                <a:gd name="T62" fmla="*/ 343 w 702"/>
                <a:gd name="T63" fmla="*/ 229 h 231"/>
                <a:gd name="T64" fmla="*/ 328 w 702"/>
                <a:gd name="T65" fmla="*/ 229 h 231"/>
                <a:gd name="T66" fmla="*/ 305 w 702"/>
                <a:gd name="T67" fmla="*/ 230 h 231"/>
                <a:gd name="T68" fmla="*/ 280 w 702"/>
                <a:gd name="T69" fmla="*/ 230 h 231"/>
                <a:gd name="T70" fmla="*/ 251 w 702"/>
                <a:gd name="T71" fmla="*/ 230 h 231"/>
                <a:gd name="T72" fmla="*/ 218 w 702"/>
                <a:gd name="T73" fmla="*/ 230 h 231"/>
                <a:gd name="T74" fmla="*/ 185 w 702"/>
                <a:gd name="T75" fmla="*/ 231 h 231"/>
                <a:gd name="T76" fmla="*/ 151 w 702"/>
                <a:gd name="T77" fmla="*/ 231 h 231"/>
                <a:gd name="T78" fmla="*/ 120 w 702"/>
                <a:gd name="T79" fmla="*/ 231 h 231"/>
                <a:gd name="T80" fmla="*/ 90 w 702"/>
                <a:gd name="T81" fmla="*/ 231 h 231"/>
                <a:gd name="T82" fmla="*/ 62 w 702"/>
                <a:gd name="T83" fmla="*/ 231 h 231"/>
                <a:gd name="T84" fmla="*/ 39 w 702"/>
                <a:gd name="T85" fmla="*/ 230 h 231"/>
                <a:gd name="T86" fmla="*/ 23 w 702"/>
                <a:gd name="T87" fmla="*/ 230 h 231"/>
                <a:gd name="T88" fmla="*/ 12 w 702"/>
                <a:gd name="T89" fmla="*/ 229 h 231"/>
                <a:gd name="T90" fmla="*/ 3 w 702"/>
                <a:gd name="T91" fmla="*/ 226 h 231"/>
                <a:gd name="T92" fmla="*/ 0 w 702"/>
                <a:gd name="T93" fmla="*/ 222 h 231"/>
                <a:gd name="T94" fmla="*/ 1 w 702"/>
                <a:gd name="T95" fmla="*/ 216 h 231"/>
                <a:gd name="T96" fmla="*/ 5 w 702"/>
                <a:gd name="T97" fmla="*/ 209 h 231"/>
                <a:gd name="T98" fmla="*/ 14 w 702"/>
                <a:gd name="T99" fmla="*/ 201 h 231"/>
                <a:gd name="T100" fmla="*/ 24 w 702"/>
                <a:gd name="T101" fmla="*/ 191 h 231"/>
                <a:gd name="T102" fmla="*/ 38 w 702"/>
                <a:gd name="T103" fmla="*/ 181 h 231"/>
                <a:gd name="T104" fmla="*/ 52 w 702"/>
                <a:gd name="T105" fmla="*/ 170 h 231"/>
                <a:gd name="T106" fmla="*/ 70 w 702"/>
                <a:gd name="T107" fmla="*/ 154 h 231"/>
                <a:gd name="T108" fmla="*/ 81 w 702"/>
                <a:gd name="T109" fmla="*/ 138 h 231"/>
                <a:gd name="T110" fmla="*/ 90 w 702"/>
                <a:gd name="T111" fmla="*/ 122 h 231"/>
                <a:gd name="T112" fmla="*/ 94 w 702"/>
                <a:gd name="T113" fmla="*/ 108 h 231"/>
                <a:gd name="T114" fmla="*/ 97 w 702"/>
                <a:gd name="T115" fmla="*/ 99 h 231"/>
                <a:gd name="T116" fmla="*/ 97 w 702"/>
                <a:gd name="T117" fmla="*/ 95 h 231"/>
                <a:gd name="T118" fmla="*/ 112 w 702"/>
                <a:gd name="T11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2" h="231">
                  <a:moveTo>
                    <a:pt x="112" y="0"/>
                  </a:moveTo>
                  <a:lnTo>
                    <a:pt x="590" y="0"/>
                  </a:lnTo>
                  <a:lnTo>
                    <a:pt x="605" y="95"/>
                  </a:lnTo>
                  <a:lnTo>
                    <a:pt x="605" y="99"/>
                  </a:lnTo>
                  <a:lnTo>
                    <a:pt x="608" y="108"/>
                  </a:lnTo>
                  <a:lnTo>
                    <a:pt x="612" y="122"/>
                  </a:lnTo>
                  <a:lnTo>
                    <a:pt x="621" y="138"/>
                  </a:lnTo>
                  <a:lnTo>
                    <a:pt x="632" y="154"/>
                  </a:lnTo>
                  <a:lnTo>
                    <a:pt x="650" y="170"/>
                  </a:lnTo>
                  <a:lnTo>
                    <a:pt x="664" y="181"/>
                  </a:lnTo>
                  <a:lnTo>
                    <a:pt x="678" y="191"/>
                  </a:lnTo>
                  <a:lnTo>
                    <a:pt x="688" y="201"/>
                  </a:lnTo>
                  <a:lnTo>
                    <a:pt x="697" y="209"/>
                  </a:lnTo>
                  <a:lnTo>
                    <a:pt x="701" y="216"/>
                  </a:lnTo>
                  <a:lnTo>
                    <a:pt x="702" y="222"/>
                  </a:lnTo>
                  <a:lnTo>
                    <a:pt x="699" y="226"/>
                  </a:lnTo>
                  <a:lnTo>
                    <a:pt x="690" y="229"/>
                  </a:lnTo>
                  <a:lnTo>
                    <a:pt x="679" y="230"/>
                  </a:lnTo>
                  <a:lnTo>
                    <a:pt x="663" y="230"/>
                  </a:lnTo>
                  <a:lnTo>
                    <a:pt x="640" y="231"/>
                  </a:lnTo>
                  <a:lnTo>
                    <a:pt x="612" y="231"/>
                  </a:lnTo>
                  <a:lnTo>
                    <a:pt x="583" y="231"/>
                  </a:lnTo>
                  <a:lnTo>
                    <a:pt x="551" y="231"/>
                  </a:lnTo>
                  <a:lnTo>
                    <a:pt x="517" y="231"/>
                  </a:lnTo>
                  <a:lnTo>
                    <a:pt x="484" y="230"/>
                  </a:lnTo>
                  <a:lnTo>
                    <a:pt x="451" y="230"/>
                  </a:lnTo>
                  <a:lnTo>
                    <a:pt x="422" y="230"/>
                  </a:lnTo>
                  <a:lnTo>
                    <a:pt x="397" y="230"/>
                  </a:lnTo>
                  <a:lnTo>
                    <a:pt x="374" y="229"/>
                  </a:lnTo>
                  <a:lnTo>
                    <a:pt x="359" y="229"/>
                  </a:lnTo>
                  <a:lnTo>
                    <a:pt x="351" y="229"/>
                  </a:lnTo>
                  <a:lnTo>
                    <a:pt x="343" y="229"/>
                  </a:lnTo>
                  <a:lnTo>
                    <a:pt x="328" y="229"/>
                  </a:lnTo>
                  <a:lnTo>
                    <a:pt x="305" y="230"/>
                  </a:lnTo>
                  <a:lnTo>
                    <a:pt x="280" y="230"/>
                  </a:lnTo>
                  <a:lnTo>
                    <a:pt x="251" y="230"/>
                  </a:lnTo>
                  <a:lnTo>
                    <a:pt x="218" y="230"/>
                  </a:lnTo>
                  <a:lnTo>
                    <a:pt x="185" y="231"/>
                  </a:lnTo>
                  <a:lnTo>
                    <a:pt x="151" y="231"/>
                  </a:lnTo>
                  <a:lnTo>
                    <a:pt x="120" y="231"/>
                  </a:lnTo>
                  <a:lnTo>
                    <a:pt x="90" y="231"/>
                  </a:lnTo>
                  <a:lnTo>
                    <a:pt x="62" y="231"/>
                  </a:lnTo>
                  <a:lnTo>
                    <a:pt x="39" y="230"/>
                  </a:lnTo>
                  <a:lnTo>
                    <a:pt x="23" y="230"/>
                  </a:lnTo>
                  <a:lnTo>
                    <a:pt x="12" y="229"/>
                  </a:lnTo>
                  <a:lnTo>
                    <a:pt x="3" y="226"/>
                  </a:lnTo>
                  <a:lnTo>
                    <a:pt x="0" y="222"/>
                  </a:lnTo>
                  <a:lnTo>
                    <a:pt x="1" y="216"/>
                  </a:lnTo>
                  <a:lnTo>
                    <a:pt x="5" y="209"/>
                  </a:lnTo>
                  <a:lnTo>
                    <a:pt x="14" y="201"/>
                  </a:lnTo>
                  <a:lnTo>
                    <a:pt x="24" y="191"/>
                  </a:lnTo>
                  <a:lnTo>
                    <a:pt x="38" y="181"/>
                  </a:lnTo>
                  <a:lnTo>
                    <a:pt x="52" y="170"/>
                  </a:lnTo>
                  <a:lnTo>
                    <a:pt x="70" y="154"/>
                  </a:lnTo>
                  <a:lnTo>
                    <a:pt x="81" y="138"/>
                  </a:lnTo>
                  <a:lnTo>
                    <a:pt x="90" y="122"/>
                  </a:lnTo>
                  <a:lnTo>
                    <a:pt x="94" y="108"/>
                  </a:lnTo>
                  <a:lnTo>
                    <a:pt x="97" y="99"/>
                  </a:lnTo>
                  <a:lnTo>
                    <a:pt x="97" y="95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47" name="Freeform 154"/>
            <p:cNvSpPr>
              <a:spLocks/>
            </p:cNvSpPr>
            <p:nvPr/>
          </p:nvSpPr>
          <p:spPr bwMode="auto">
            <a:xfrm>
              <a:off x="4105" y="1027"/>
              <a:ext cx="82" cy="44"/>
            </a:xfrm>
            <a:custGeom>
              <a:avLst/>
              <a:gdLst>
                <a:gd name="T0" fmla="*/ 323 w 494"/>
                <a:gd name="T1" fmla="*/ 0 h 263"/>
                <a:gd name="T2" fmla="*/ 345 w 494"/>
                <a:gd name="T3" fmla="*/ 3 h 263"/>
                <a:gd name="T4" fmla="*/ 367 w 494"/>
                <a:gd name="T5" fmla="*/ 7 h 263"/>
                <a:gd name="T6" fmla="*/ 389 w 494"/>
                <a:gd name="T7" fmla="*/ 16 h 263"/>
                <a:gd name="T8" fmla="*/ 410 w 494"/>
                <a:gd name="T9" fmla="*/ 26 h 263"/>
                <a:gd name="T10" fmla="*/ 430 w 494"/>
                <a:gd name="T11" fmla="*/ 38 h 263"/>
                <a:gd name="T12" fmla="*/ 447 w 494"/>
                <a:gd name="T13" fmla="*/ 53 h 263"/>
                <a:gd name="T14" fmla="*/ 464 w 494"/>
                <a:gd name="T15" fmla="*/ 68 h 263"/>
                <a:gd name="T16" fmla="*/ 477 w 494"/>
                <a:gd name="T17" fmla="*/ 86 h 263"/>
                <a:gd name="T18" fmla="*/ 486 w 494"/>
                <a:gd name="T19" fmla="*/ 103 h 263"/>
                <a:gd name="T20" fmla="*/ 492 w 494"/>
                <a:gd name="T21" fmla="*/ 121 h 263"/>
                <a:gd name="T22" fmla="*/ 494 w 494"/>
                <a:gd name="T23" fmla="*/ 139 h 263"/>
                <a:gd name="T24" fmla="*/ 491 w 494"/>
                <a:gd name="T25" fmla="*/ 157 h 263"/>
                <a:gd name="T26" fmla="*/ 484 w 494"/>
                <a:gd name="T27" fmla="*/ 174 h 263"/>
                <a:gd name="T28" fmla="*/ 470 w 494"/>
                <a:gd name="T29" fmla="*/ 191 h 263"/>
                <a:gd name="T30" fmla="*/ 451 w 494"/>
                <a:gd name="T31" fmla="*/ 205 h 263"/>
                <a:gd name="T32" fmla="*/ 425 w 494"/>
                <a:gd name="T33" fmla="*/ 219 h 263"/>
                <a:gd name="T34" fmla="*/ 388 w 494"/>
                <a:gd name="T35" fmla="*/ 231 h 263"/>
                <a:gd name="T36" fmla="*/ 351 w 494"/>
                <a:gd name="T37" fmla="*/ 242 h 263"/>
                <a:gd name="T38" fmla="*/ 312 w 494"/>
                <a:gd name="T39" fmla="*/ 250 h 263"/>
                <a:gd name="T40" fmla="*/ 274 w 494"/>
                <a:gd name="T41" fmla="*/ 256 h 263"/>
                <a:gd name="T42" fmla="*/ 236 w 494"/>
                <a:gd name="T43" fmla="*/ 261 h 263"/>
                <a:gd name="T44" fmla="*/ 199 w 494"/>
                <a:gd name="T45" fmla="*/ 263 h 263"/>
                <a:gd name="T46" fmla="*/ 164 w 494"/>
                <a:gd name="T47" fmla="*/ 263 h 263"/>
                <a:gd name="T48" fmla="*/ 130 w 494"/>
                <a:gd name="T49" fmla="*/ 263 h 263"/>
                <a:gd name="T50" fmla="*/ 100 w 494"/>
                <a:gd name="T51" fmla="*/ 261 h 263"/>
                <a:gd name="T52" fmla="*/ 72 w 494"/>
                <a:gd name="T53" fmla="*/ 258 h 263"/>
                <a:gd name="T54" fmla="*/ 48 w 494"/>
                <a:gd name="T55" fmla="*/ 256 h 263"/>
                <a:gd name="T56" fmla="*/ 28 w 494"/>
                <a:gd name="T57" fmla="*/ 252 h 263"/>
                <a:gd name="T58" fmla="*/ 13 w 494"/>
                <a:gd name="T59" fmla="*/ 249 h 263"/>
                <a:gd name="T60" fmla="*/ 4 w 494"/>
                <a:gd name="T61" fmla="*/ 245 h 263"/>
                <a:gd name="T62" fmla="*/ 0 w 494"/>
                <a:gd name="T63" fmla="*/ 242 h 263"/>
                <a:gd name="T64" fmla="*/ 4 w 494"/>
                <a:gd name="T65" fmla="*/ 240 h 263"/>
                <a:gd name="T66" fmla="*/ 13 w 494"/>
                <a:gd name="T67" fmla="*/ 237 h 263"/>
                <a:gd name="T68" fmla="*/ 31 w 494"/>
                <a:gd name="T69" fmla="*/ 236 h 263"/>
                <a:gd name="T70" fmla="*/ 66 w 494"/>
                <a:gd name="T71" fmla="*/ 235 h 263"/>
                <a:gd name="T72" fmla="*/ 95 w 494"/>
                <a:gd name="T73" fmla="*/ 231 h 263"/>
                <a:gd name="T74" fmla="*/ 119 w 494"/>
                <a:gd name="T75" fmla="*/ 226 h 263"/>
                <a:gd name="T76" fmla="*/ 139 w 494"/>
                <a:gd name="T77" fmla="*/ 217 h 263"/>
                <a:gd name="T78" fmla="*/ 156 w 494"/>
                <a:gd name="T79" fmla="*/ 205 h 263"/>
                <a:gd name="T80" fmla="*/ 170 w 494"/>
                <a:gd name="T81" fmla="*/ 188 h 263"/>
                <a:gd name="T82" fmla="*/ 182 w 494"/>
                <a:gd name="T83" fmla="*/ 167 h 263"/>
                <a:gd name="T84" fmla="*/ 193 w 494"/>
                <a:gd name="T85" fmla="*/ 143 h 263"/>
                <a:gd name="T86" fmla="*/ 205 w 494"/>
                <a:gd name="T87" fmla="*/ 112 h 263"/>
                <a:gd name="T88" fmla="*/ 216 w 494"/>
                <a:gd name="T89" fmla="*/ 76 h 263"/>
                <a:gd name="T90" fmla="*/ 228 w 494"/>
                <a:gd name="T91" fmla="*/ 52 h 263"/>
                <a:gd name="T92" fmla="*/ 243 w 494"/>
                <a:gd name="T93" fmla="*/ 32 h 263"/>
                <a:gd name="T94" fmla="*/ 261 w 494"/>
                <a:gd name="T95" fmla="*/ 18 h 263"/>
                <a:gd name="T96" fmla="*/ 279 w 494"/>
                <a:gd name="T97" fmla="*/ 7 h 263"/>
                <a:gd name="T98" fmla="*/ 300 w 494"/>
                <a:gd name="T99" fmla="*/ 2 h 263"/>
                <a:gd name="T100" fmla="*/ 323 w 494"/>
                <a:gd name="T10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4" h="263">
                  <a:moveTo>
                    <a:pt x="323" y="0"/>
                  </a:moveTo>
                  <a:lnTo>
                    <a:pt x="345" y="3"/>
                  </a:lnTo>
                  <a:lnTo>
                    <a:pt x="367" y="7"/>
                  </a:lnTo>
                  <a:lnTo>
                    <a:pt x="389" y="16"/>
                  </a:lnTo>
                  <a:lnTo>
                    <a:pt x="410" y="26"/>
                  </a:lnTo>
                  <a:lnTo>
                    <a:pt x="430" y="38"/>
                  </a:lnTo>
                  <a:lnTo>
                    <a:pt x="447" y="53"/>
                  </a:lnTo>
                  <a:lnTo>
                    <a:pt x="464" y="68"/>
                  </a:lnTo>
                  <a:lnTo>
                    <a:pt x="477" y="86"/>
                  </a:lnTo>
                  <a:lnTo>
                    <a:pt x="486" y="103"/>
                  </a:lnTo>
                  <a:lnTo>
                    <a:pt x="492" y="121"/>
                  </a:lnTo>
                  <a:lnTo>
                    <a:pt x="494" y="139"/>
                  </a:lnTo>
                  <a:lnTo>
                    <a:pt x="491" y="157"/>
                  </a:lnTo>
                  <a:lnTo>
                    <a:pt x="484" y="174"/>
                  </a:lnTo>
                  <a:lnTo>
                    <a:pt x="470" y="191"/>
                  </a:lnTo>
                  <a:lnTo>
                    <a:pt x="451" y="205"/>
                  </a:lnTo>
                  <a:lnTo>
                    <a:pt x="425" y="219"/>
                  </a:lnTo>
                  <a:lnTo>
                    <a:pt x="388" y="231"/>
                  </a:lnTo>
                  <a:lnTo>
                    <a:pt x="351" y="242"/>
                  </a:lnTo>
                  <a:lnTo>
                    <a:pt x="312" y="250"/>
                  </a:lnTo>
                  <a:lnTo>
                    <a:pt x="274" y="256"/>
                  </a:lnTo>
                  <a:lnTo>
                    <a:pt x="236" y="261"/>
                  </a:lnTo>
                  <a:lnTo>
                    <a:pt x="199" y="263"/>
                  </a:lnTo>
                  <a:lnTo>
                    <a:pt x="164" y="263"/>
                  </a:lnTo>
                  <a:lnTo>
                    <a:pt x="130" y="263"/>
                  </a:lnTo>
                  <a:lnTo>
                    <a:pt x="100" y="261"/>
                  </a:lnTo>
                  <a:lnTo>
                    <a:pt x="72" y="258"/>
                  </a:lnTo>
                  <a:lnTo>
                    <a:pt x="48" y="256"/>
                  </a:lnTo>
                  <a:lnTo>
                    <a:pt x="28" y="252"/>
                  </a:lnTo>
                  <a:lnTo>
                    <a:pt x="13" y="249"/>
                  </a:lnTo>
                  <a:lnTo>
                    <a:pt x="4" y="245"/>
                  </a:lnTo>
                  <a:lnTo>
                    <a:pt x="0" y="242"/>
                  </a:lnTo>
                  <a:lnTo>
                    <a:pt x="4" y="240"/>
                  </a:lnTo>
                  <a:lnTo>
                    <a:pt x="13" y="237"/>
                  </a:lnTo>
                  <a:lnTo>
                    <a:pt x="31" y="236"/>
                  </a:lnTo>
                  <a:lnTo>
                    <a:pt x="66" y="235"/>
                  </a:lnTo>
                  <a:lnTo>
                    <a:pt x="95" y="231"/>
                  </a:lnTo>
                  <a:lnTo>
                    <a:pt x="119" y="226"/>
                  </a:lnTo>
                  <a:lnTo>
                    <a:pt x="139" y="217"/>
                  </a:lnTo>
                  <a:lnTo>
                    <a:pt x="156" y="205"/>
                  </a:lnTo>
                  <a:lnTo>
                    <a:pt x="170" y="188"/>
                  </a:lnTo>
                  <a:lnTo>
                    <a:pt x="182" y="167"/>
                  </a:lnTo>
                  <a:lnTo>
                    <a:pt x="193" y="143"/>
                  </a:lnTo>
                  <a:lnTo>
                    <a:pt x="205" y="112"/>
                  </a:lnTo>
                  <a:lnTo>
                    <a:pt x="216" y="76"/>
                  </a:lnTo>
                  <a:lnTo>
                    <a:pt x="228" y="52"/>
                  </a:lnTo>
                  <a:lnTo>
                    <a:pt x="243" y="32"/>
                  </a:lnTo>
                  <a:lnTo>
                    <a:pt x="261" y="18"/>
                  </a:lnTo>
                  <a:lnTo>
                    <a:pt x="279" y="7"/>
                  </a:lnTo>
                  <a:lnTo>
                    <a:pt x="300" y="2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48" name="Freeform 155"/>
            <p:cNvSpPr>
              <a:spLocks noEditPoints="1"/>
            </p:cNvSpPr>
            <p:nvPr/>
          </p:nvSpPr>
          <p:spPr bwMode="auto">
            <a:xfrm>
              <a:off x="4173" y="840"/>
              <a:ext cx="163" cy="193"/>
            </a:xfrm>
            <a:custGeom>
              <a:avLst/>
              <a:gdLst>
                <a:gd name="T0" fmla="*/ 830 w 979"/>
                <a:gd name="T1" fmla="*/ 37 h 1164"/>
                <a:gd name="T2" fmla="*/ 795 w 979"/>
                <a:gd name="T3" fmla="*/ 44 h 1164"/>
                <a:gd name="T4" fmla="*/ 757 w 979"/>
                <a:gd name="T5" fmla="*/ 64 h 1164"/>
                <a:gd name="T6" fmla="*/ 723 w 979"/>
                <a:gd name="T7" fmla="*/ 100 h 1164"/>
                <a:gd name="T8" fmla="*/ 753 w 979"/>
                <a:gd name="T9" fmla="*/ 125 h 1164"/>
                <a:gd name="T10" fmla="*/ 764 w 979"/>
                <a:gd name="T11" fmla="*/ 137 h 1164"/>
                <a:gd name="T12" fmla="*/ 765 w 979"/>
                <a:gd name="T13" fmla="*/ 136 h 1164"/>
                <a:gd name="T14" fmla="*/ 774 w 979"/>
                <a:gd name="T15" fmla="*/ 120 h 1164"/>
                <a:gd name="T16" fmla="*/ 795 w 979"/>
                <a:gd name="T17" fmla="*/ 92 h 1164"/>
                <a:gd name="T18" fmla="*/ 836 w 979"/>
                <a:gd name="T19" fmla="*/ 56 h 1164"/>
                <a:gd name="T20" fmla="*/ 864 w 979"/>
                <a:gd name="T21" fmla="*/ 36 h 1164"/>
                <a:gd name="T22" fmla="*/ 845 w 979"/>
                <a:gd name="T23" fmla="*/ 36 h 1164"/>
                <a:gd name="T24" fmla="*/ 888 w 979"/>
                <a:gd name="T25" fmla="*/ 4 h 1164"/>
                <a:gd name="T26" fmla="*/ 934 w 979"/>
                <a:gd name="T27" fmla="*/ 26 h 1164"/>
                <a:gd name="T28" fmla="*/ 966 w 979"/>
                <a:gd name="T29" fmla="*/ 67 h 1164"/>
                <a:gd name="T30" fmla="*/ 979 w 979"/>
                <a:gd name="T31" fmla="*/ 119 h 1164"/>
                <a:gd name="T32" fmla="*/ 973 w 979"/>
                <a:gd name="T33" fmla="*/ 176 h 1164"/>
                <a:gd name="T34" fmla="*/ 949 w 979"/>
                <a:gd name="T35" fmla="*/ 235 h 1164"/>
                <a:gd name="T36" fmla="*/ 157 w 979"/>
                <a:gd name="T37" fmla="*/ 1102 h 1164"/>
                <a:gd name="T38" fmla="*/ 129 w 979"/>
                <a:gd name="T39" fmla="*/ 1137 h 1164"/>
                <a:gd name="T40" fmla="*/ 111 w 979"/>
                <a:gd name="T41" fmla="*/ 1158 h 1164"/>
                <a:gd name="T42" fmla="*/ 98 w 979"/>
                <a:gd name="T43" fmla="*/ 1164 h 1164"/>
                <a:gd name="T44" fmla="*/ 83 w 979"/>
                <a:gd name="T45" fmla="*/ 1158 h 1164"/>
                <a:gd name="T46" fmla="*/ 62 w 979"/>
                <a:gd name="T47" fmla="*/ 1141 h 1164"/>
                <a:gd name="T48" fmla="*/ 30 w 979"/>
                <a:gd name="T49" fmla="*/ 1116 h 1164"/>
                <a:gd name="T50" fmla="*/ 9 w 979"/>
                <a:gd name="T51" fmla="*/ 1099 h 1164"/>
                <a:gd name="T52" fmla="*/ 0 w 979"/>
                <a:gd name="T53" fmla="*/ 1086 h 1164"/>
                <a:gd name="T54" fmla="*/ 3 w 979"/>
                <a:gd name="T55" fmla="*/ 1070 h 1164"/>
                <a:gd name="T56" fmla="*/ 20 w 979"/>
                <a:gd name="T57" fmla="*/ 1048 h 1164"/>
                <a:gd name="T58" fmla="*/ 49 w 979"/>
                <a:gd name="T59" fmla="*/ 1013 h 1164"/>
                <a:gd name="T60" fmla="*/ 727 w 979"/>
                <a:gd name="T61" fmla="*/ 56 h 1164"/>
                <a:gd name="T62" fmla="*/ 779 w 979"/>
                <a:gd name="T63" fmla="*/ 20 h 1164"/>
                <a:gd name="T64" fmla="*/ 834 w 979"/>
                <a:gd name="T65" fmla="*/ 2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9" h="1164">
                  <a:moveTo>
                    <a:pt x="845" y="36"/>
                  </a:moveTo>
                  <a:lnTo>
                    <a:pt x="830" y="37"/>
                  </a:lnTo>
                  <a:lnTo>
                    <a:pt x="813" y="40"/>
                  </a:lnTo>
                  <a:lnTo>
                    <a:pt x="795" y="44"/>
                  </a:lnTo>
                  <a:lnTo>
                    <a:pt x="776" y="53"/>
                  </a:lnTo>
                  <a:lnTo>
                    <a:pt x="757" y="64"/>
                  </a:lnTo>
                  <a:lnTo>
                    <a:pt x="740" y="81"/>
                  </a:lnTo>
                  <a:lnTo>
                    <a:pt x="723" y="100"/>
                  </a:lnTo>
                  <a:lnTo>
                    <a:pt x="741" y="114"/>
                  </a:lnTo>
                  <a:lnTo>
                    <a:pt x="753" y="125"/>
                  </a:lnTo>
                  <a:lnTo>
                    <a:pt x="760" y="132"/>
                  </a:lnTo>
                  <a:lnTo>
                    <a:pt x="764" y="137"/>
                  </a:lnTo>
                  <a:lnTo>
                    <a:pt x="765" y="138"/>
                  </a:lnTo>
                  <a:lnTo>
                    <a:pt x="765" y="136"/>
                  </a:lnTo>
                  <a:lnTo>
                    <a:pt x="769" y="130"/>
                  </a:lnTo>
                  <a:lnTo>
                    <a:pt x="774" y="120"/>
                  </a:lnTo>
                  <a:lnTo>
                    <a:pt x="782" y="107"/>
                  </a:lnTo>
                  <a:lnTo>
                    <a:pt x="795" y="92"/>
                  </a:lnTo>
                  <a:lnTo>
                    <a:pt x="812" y="75"/>
                  </a:lnTo>
                  <a:lnTo>
                    <a:pt x="836" y="56"/>
                  </a:lnTo>
                  <a:lnTo>
                    <a:pt x="866" y="37"/>
                  </a:lnTo>
                  <a:lnTo>
                    <a:pt x="864" y="36"/>
                  </a:lnTo>
                  <a:lnTo>
                    <a:pt x="855" y="36"/>
                  </a:lnTo>
                  <a:lnTo>
                    <a:pt x="845" y="36"/>
                  </a:lnTo>
                  <a:close/>
                  <a:moveTo>
                    <a:pt x="861" y="0"/>
                  </a:moveTo>
                  <a:lnTo>
                    <a:pt x="888" y="4"/>
                  </a:lnTo>
                  <a:lnTo>
                    <a:pt x="913" y="12"/>
                  </a:lnTo>
                  <a:lnTo>
                    <a:pt x="934" y="26"/>
                  </a:lnTo>
                  <a:lnTo>
                    <a:pt x="952" y="44"/>
                  </a:lnTo>
                  <a:lnTo>
                    <a:pt x="966" y="67"/>
                  </a:lnTo>
                  <a:lnTo>
                    <a:pt x="974" y="91"/>
                  </a:lnTo>
                  <a:lnTo>
                    <a:pt x="979" y="119"/>
                  </a:lnTo>
                  <a:lnTo>
                    <a:pt x="978" y="147"/>
                  </a:lnTo>
                  <a:lnTo>
                    <a:pt x="973" y="176"/>
                  </a:lnTo>
                  <a:lnTo>
                    <a:pt x="963" y="206"/>
                  </a:lnTo>
                  <a:lnTo>
                    <a:pt x="949" y="235"/>
                  </a:lnTo>
                  <a:lnTo>
                    <a:pt x="929" y="263"/>
                  </a:lnTo>
                  <a:lnTo>
                    <a:pt x="157" y="1102"/>
                  </a:lnTo>
                  <a:lnTo>
                    <a:pt x="142" y="1122"/>
                  </a:lnTo>
                  <a:lnTo>
                    <a:pt x="129" y="1137"/>
                  </a:lnTo>
                  <a:lnTo>
                    <a:pt x="119" y="1150"/>
                  </a:lnTo>
                  <a:lnTo>
                    <a:pt x="111" y="1158"/>
                  </a:lnTo>
                  <a:lnTo>
                    <a:pt x="104" y="1163"/>
                  </a:lnTo>
                  <a:lnTo>
                    <a:pt x="98" y="1164"/>
                  </a:lnTo>
                  <a:lnTo>
                    <a:pt x="91" y="1163"/>
                  </a:lnTo>
                  <a:lnTo>
                    <a:pt x="83" y="1158"/>
                  </a:lnTo>
                  <a:lnTo>
                    <a:pt x="73" y="1151"/>
                  </a:lnTo>
                  <a:lnTo>
                    <a:pt x="62" y="1141"/>
                  </a:lnTo>
                  <a:lnTo>
                    <a:pt x="46" y="1129"/>
                  </a:lnTo>
                  <a:lnTo>
                    <a:pt x="30" y="1116"/>
                  </a:lnTo>
                  <a:lnTo>
                    <a:pt x="18" y="1107"/>
                  </a:lnTo>
                  <a:lnTo>
                    <a:pt x="9" y="1099"/>
                  </a:lnTo>
                  <a:lnTo>
                    <a:pt x="3" y="1093"/>
                  </a:lnTo>
                  <a:lnTo>
                    <a:pt x="0" y="1086"/>
                  </a:lnTo>
                  <a:lnTo>
                    <a:pt x="0" y="1079"/>
                  </a:lnTo>
                  <a:lnTo>
                    <a:pt x="3" y="1070"/>
                  </a:lnTo>
                  <a:lnTo>
                    <a:pt x="10" y="1061"/>
                  </a:lnTo>
                  <a:lnTo>
                    <a:pt x="20" y="1048"/>
                  </a:lnTo>
                  <a:lnTo>
                    <a:pt x="32" y="1033"/>
                  </a:lnTo>
                  <a:lnTo>
                    <a:pt x="49" y="1013"/>
                  </a:lnTo>
                  <a:lnTo>
                    <a:pt x="705" y="81"/>
                  </a:lnTo>
                  <a:lnTo>
                    <a:pt x="727" y="56"/>
                  </a:lnTo>
                  <a:lnTo>
                    <a:pt x="753" y="36"/>
                  </a:lnTo>
                  <a:lnTo>
                    <a:pt x="779" y="20"/>
                  </a:lnTo>
                  <a:lnTo>
                    <a:pt x="806" y="8"/>
                  </a:lnTo>
                  <a:lnTo>
                    <a:pt x="834" y="2"/>
                  </a:lnTo>
                  <a:lnTo>
                    <a:pt x="8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49" name="Freeform 156"/>
            <p:cNvSpPr>
              <a:spLocks/>
            </p:cNvSpPr>
            <p:nvPr/>
          </p:nvSpPr>
          <p:spPr bwMode="auto">
            <a:xfrm>
              <a:off x="4007" y="896"/>
              <a:ext cx="386" cy="255"/>
            </a:xfrm>
            <a:custGeom>
              <a:avLst/>
              <a:gdLst>
                <a:gd name="T0" fmla="*/ 93 w 2312"/>
                <a:gd name="T1" fmla="*/ 0 h 1526"/>
                <a:gd name="T2" fmla="*/ 1420 w 2312"/>
                <a:gd name="T3" fmla="*/ 0 h 1526"/>
                <a:gd name="T4" fmla="*/ 1322 w 2312"/>
                <a:gd name="T5" fmla="*/ 139 h 1526"/>
                <a:gd name="T6" fmla="*/ 139 w 2312"/>
                <a:gd name="T7" fmla="*/ 139 h 1526"/>
                <a:gd name="T8" fmla="*/ 139 w 2312"/>
                <a:gd name="T9" fmla="*/ 1248 h 1526"/>
                <a:gd name="T10" fmla="*/ 2173 w 2312"/>
                <a:gd name="T11" fmla="*/ 1248 h 1526"/>
                <a:gd name="T12" fmla="*/ 2173 w 2312"/>
                <a:gd name="T13" fmla="*/ 139 h 1526"/>
                <a:gd name="T14" fmla="*/ 1803 w 2312"/>
                <a:gd name="T15" fmla="*/ 139 h 1526"/>
                <a:gd name="T16" fmla="*/ 1931 w 2312"/>
                <a:gd name="T17" fmla="*/ 0 h 1526"/>
                <a:gd name="T18" fmla="*/ 2219 w 2312"/>
                <a:gd name="T19" fmla="*/ 0 h 1526"/>
                <a:gd name="T20" fmla="*/ 2244 w 2312"/>
                <a:gd name="T21" fmla="*/ 3 h 1526"/>
                <a:gd name="T22" fmla="*/ 2266 w 2312"/>
                <a:gd name="T23" fmla="*/ 13 h 1526"/>
                <a:gd name="T24" fmla="*/ 2285 w 2312"/>
                <a:gd name="T25" fmla="*/ 27 h 1526"/>
                <a:gd name="T26" fmla="*/ 2299 w 2312"/>
                <a:gd name="T27" fmla="*/ 45 h 1526"/>
                <a:gd name="T28" fmla="*/ 2308 w 2312"/>
                <a:gd name="T29" fmla="*/ 68 h 1526"/>
                <a:gd name="T30" fmla="*/ 2312 w 2312"/>
                <a:gd name="T31" fmla="*/ 92 h 1526"/>
                <a:gd name="T32" fmla="*/ 2312 w 2312"/>
                <a:gd name="T33" fmla="*/ 1433 h 1526"/>
                <a:gd name="T34" fmla="*/ 2308 w 2312"/>
                <a:gd name="T35" fmla="*/ 1458 h 1526"/>
                <a:gd name="T36" fmla="*/ 2299 w 2312"/>
                <a:gd name="T37" fmla="*/ 1480 h 1526"/>
                <a:gd name="T38" fmla="*/ 2285 w 2312"/>
                <a:gd name="T39" fmla="*/ 1499 h 1526"/>
                <a:gd name="T40" fmla="*/ 2266 w 2312"/>
                <a:gd name="T41" fmla="*/ 1513 h 1526"/>
                <a:gd name="T42" fmla="*/ 2244 w 2312"/>
                <a:gd name="T43" fmla="*/ 1522 h 1526"/>
                <a:gd name="T44" fmla="*/ 2219 w 2312"/>
                <a:gd name="T45" fmla="*/ 1526 h 1526"/>
                <a:gd name="T46" fmla="*/ 93 w 2312"/>
                <a:gd name="T47" fmla="*/ 1526 h 1526"/>
                <a:gd name="T48" fmla="*/ 68 w 2312"/>
                <a:gd name="T49" fmla="*/ 1522 h 1526"/>
                <a:gd name="T50" fmla="*/ 46 w 2312"/>
                <a:gd name="T51" fmla="*/ 1513 h 1526"/>
                <a:gd name="T52" fmla="*/ 27 w 2312"/>
                <a:gd name="T53" fmla="*/ 1499 h 1526"/>
                <a:gd name="T54" fmla="*/ 13 w 2312"/>
                <a:gd name="T55" fmla="*/ 1480 h 1526"/>
                <a:gd name="T56" fmla="*/ 4 w 2312"/>
                <a:gd name="T57" fmla="*/ 1458 h 1526"/>
                <a:gd name="T58" fmla="*/ 0 w 2312"/>
                <a:gd name="T59" fmla="*/ 1433 h 1526"/>
                <a:gd name="T60" fmla="*/ 0 w 2312"/>
                <a:gd name="T61" fmla="*/ 92 h 1526"/>
                <a:gd name="T62" fmla="*/ 4 w 2312"/>
                <a:gd name="T63" fmla="*/ 68 h 1526"/>
                <a:gd name="T64" fmla="*/ 13 w 2312"/>
                <a:gd name="T65" fmla="*/ 47 h 1526"/>
                <a:gd name="T66" fmla="*/ 27 w 2312"/>
                <a:gd name="T67" fmla="*/ 27 h 1526"/>
                <a:gd name="T68" fmla="*/ 46 w 2312"/>
                <a:gd name="T69" fmla="*/ 13 h 1526"/>
                <a:gd name="T70" fmla="*/ 68 w 2312"/>
                <a:gd name="T71" fmla="*/ 3 h 1526"/>
                <a:gd name="T72" fmla="*/ 93 w 2312"/>
                <a:gd name="T73" fmla="*/ 0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12" h="1526">
                  <a:moveTo>
                    <a:pt x="93" y="0"/>
                  </a:moveTo>
                  <a:lnTo>
                    <a:pt x="1420" y="0"/>
                  </a:lnTo>
                  <a:lnTo>
                    <a:pt x="1322" y="139"/>
                  </a:lnTo>
                  <a:lnTo>
                    <a:pt x="139" y="139"/>
                  </a:lnTo>
                  <a:lnTo>
                    <a:pt x="139" y="1248"/>
                  </a:lnTo>
                  <a:lnTo>
                    <a:pt x="2173" y="1248"/>
                  </a:lnTo>
                  <a:lnTo>
                    <a:pt x="2173" y="139"/>
                  </a:lnTo>
                  <a:lnTo>
                    <a:pt x="1803" y="139"/>
                  </a:lnTo>
                  <a:lnTo>
                    <a:pt x="1931" y="0"/>
                  </a:lnTo>
                  <a:lnTo>
                    <a:pt x="2219" y="0"/>
                  </a:lnTo>
                  <a:lnTo>
                    <a:pt x="2244" y="3"/>
                  </a:lnTo>
                  <a:lnTo>
                    <a:pt x="2266" y="13"/>
                  </a:lnTo>
                  <a:lnTo>
                    <a:pt x="2285" y="27"/>
                  </a:lnTo>
                  <a:lnTo>
                    <a:pt x="2299" y="45"/>
                  </a:lnTo>
                  <a:lnTo>
                    <a:pt x="2308" y="68"/>
                  </a:lnTo>
                  <a:lnTo>
                    <a:pt x="2312" y="92"/>
                  </a:lnTo>
                  <a:lnTo>
                    <a:pt x="2312" y="1433"/>
                  </a:lnTo>
                  <a:lnTo>
                    <a:pt x="2308" y="1458"/>
                  </a:lnTo>
                  <a:lnTo>
                    <a:pt x="2299" y="1480"/>
                  </a:lnTo>
                  <a:lnTo>
                    <a:pt x="2285" y="1499"/>
                  </a:lnTo>
                  <a:lnTo>
                    <a:pt x="2266" y="1513"/>
                  </a:lnTo>
                  <a:lnTo>
                    <a:pt x="2244" y="1522"/>
                  </a:lnTo>
                  <a:lnTo>
                    <a:pt x="2219" y="1526"/>
                  </a:lnTo>
                  <a:lnTo>
                    <a:pt x="93" y="1526"/>
                  </a:lnTo>
                  <a:lnTo>
                    <a:pt x="68" y="1522"/>
                  </a:lnTo>
                  <a:lnTo>
                    <a:pt x="46" y="1513"/>
                  </a:lnTo>
                  <a:lnTo>
                    <a:pt x="27" y="1499"/>
                  </a:lnTo>
                  <a:lnTo>
                    <a:pt x="13" y="1480"/>
                  </a:lnTo>
                  <a:lnTo>
                    <a:pt x="4" y="1458"/>
                  </a:lnTo>
                  <a:lnTo>
                    <a:pt x="0" y="1433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7" y="27"/>
                  </a:lnTo>
                  <a:lnTo>
                    <a:pt x="46" y="13"/>
                  </a:lnTo>
                  <a:lnTo>
                    <a:pt x="68" y="3"/>
                  </a:lnTo>
                  <a:lnTo>
                    <a:pt x="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50" name="Group 159"/>
          <p:cNvGrpSpPr>
            <a:grpSpLocks noChangeAspect="1"/>
          </p:cNvGrpSpPr>
          <p:nvPr/>
        </p:nvGrpSpPr>
        <p:grpSpPr bwMode="auto">
          <a:xfrm>
            <a:off x="1970128" y="3777920"/>
            <a:ext cx="462916" cy="497840"/>
            <a:chOff x="3924" y="477"/>
            <a:chExt cx="676" cy="72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1" name="Freeform 161"/>
            <p:cNvSpPr>
              <a:spLocks noEditPoints="1"/>
            </p:cNvSpPr>
            <p:nvPr/>
          </p:nvSpPr>
          <p:spPr bwMode="auto">
            <a:xfrm>
              <a:off x="3924" y="477"/>
              <a:ext cx="676" cy="727"/>
            </a:xfrm>
            <a:custGeom>
              <a:avLst/>
              <a:gdLst>
                <a:gd name="T0" fmla="*/ 1240 w 3379"/>
                <a:gd name="T1" fmla="*/ 610 h 3633"/>
                <a:gd name="T2" fmla="*/ 831 w 3379"/>
                <a:gd name="T3" fmla="*/ 828 h 3633"/>
                <a:gd name="T4" fmla="*/ 516 w 3379"/>
                <a:gd name="T5" fmla="*/ 1164 h 3633"/>
                <a:gd name="T6" fmla="*/ 324 w 3379"/>
                <a:gd name="T7" fmla="*/ 1589 h 3633"/>
                <a:gd name="T8" fmla="*/ 540 w 3379"/>
                <a:gd name="T9" fmla="*/ 1877 h 3633"/>
                <a:gd name="T10" fmla="*/ 593 w 3379"/>
                <a:gd name="T11" fmla="*/ 1947 h 3633"/>
                <a:gd name="T12" fmla="*/ 540 w 3379"/>
                <a:gd name="T13" fmla="*/ 2015 h 3633"/>
                <a:gd name="T14" fmla="*/ 324 w 3379"/>
                <a:gd name="T15" fmla="*/ 2304 h 3633"/>
                <a:gd name="T16" fmla="*/ 516 w 3379"/>
                <a:gd name="T17" fmla="*/ 2729 h 3633"/>
                <a:gd name="T18" fmla="*/ 831 w 3379"/>
                <a:gd name="T19" fmla="*/ 3064 h 3633"/>
                <a:gd name="T20" fmla="*/ 1240 w 3379"/>
                <a:gd name="T21" fmla="*/ 3282 h 3633"/>
                <a:gd name="T22" fmla="*/ 1618 w 3379"/>
                <a:gd name="T23" fmla="*/ 3102 h 3633"/>
                <a:gd name="T24" fmla="*/ 1671 w 3379"/>
                <a:gd name="T25" fmla="*/ 3033 h 3633"/>
                <a:gd name="T26" fmla="*/ 1751 w 3379"/>
                <a:gd name="T27" fmla="*/ 3065 h 3633"/>
                <a:gd name="T28" fmla="*/ 1955 w 3379"/>
                <a:gd name="T29" fmla="*/ 3330 h 3633"/>
                <a:gd name="T30" fmla="*/ 2394 w 3379"/>
                <a:gd name="T31" fmla="*/ 3167 h 3633"/>
                <a:gd name="T32" fmla="*/ 2751 w 3379"/>
                <a:gd name="T33" fmla="*/ 2875 h 3633"/>
                <a:gd name="T34" fmla="*/ 2995 w 3379"/>
                <a:gd name="T35" fmla="*/ 2482 h 3633"/>
                <a:gd name="T36" fmla="*/ 3099 w 3379"/>
                <a:gd name="T37" fmla="*/ 2017 h 3633"/>
                <a:gd name="T38" fmla="*/ 2793 w 3379"/>
                <a:gd name="T39" fmla="*/ 1982 h 3633"/>
                <a:gd name="T40" fmla="*/ 2805 w 3379"/>
                <a:gd name="T41" fmla="*/ 1895 h 3633"/>
                <a:gd name="T42" fmla="*/ 3090 w 3379"/>
                <a:gd name="T43" fmla="*/ 1777 h 3633"/>
                <a:gd name="T44" fmla="*/ 2956 w 3379"/>
                <a:gd name="T45" fmla="*/ 1324 h 3633"/>
                <a:gd name="T46" fmla="*/ 2687 w 3379"/>
                <a:gd name="T47" fmla="*/ 949 h 3633"/>
                <a:gd name="T48" fmla="*/ 2312 w 3379"/>
                <a:gd name="T49" fmla="*/ 682 h 3633"/>
                <a:gd name="T50" fmla="*/ 1858 w 3379"/>
                <a:gd name="T51" fmla="*/ 547 h 3633"/>
                <a:gd name="T52" fmla="*/ 1759 w 3379"/>
                <a:gd name="T53" fmla="*/ 824 h 3633"/>
                <a:gd name="T54" fmla="*/ 1689 w 3379"/>
                <a:gd name="T55" fmla="*/ 876 h 3633"/>
                <a:gd name="T56" fmla="*/ 1620 w 3379"/>
                <a:gd name="T57" fmla="*/ 824 h 3633"/>
                <a:gd name="T58" fmla="*/ 1956 w 3379"/>
                <a:gd name="T59" fmla="*/ 0 h 3633"/>
                <a:gd name="T60" fmla="*/ 2061 w 3379"/>
                <a:gd name="T61" fmla="*/ 300 h 3633"/>
                <a:gd name="T62" fmla="*/ 2542 w 3379"/>
                <a:gd name="T63" fmla="*/ 490 h 3633"/>
                <a:gd name="T64" fmla="*/ 2936 w 3379"/>
                <a:gd name="T65" fmla="*/ 809 h 3633"/>
                <a:gd name="T66" fmla="*/ 3219 w 3379"/>
                <a:gd name="T67" fmla="*/ 1230 h 3633"/>
                <a:gd name="T68" fmla="*/ 3366 w 3379"/>
                <a:gd name="T69" fmla="*/ 1731 h 3633"/>
                <a:gd name="T70" fmla="*/ 3347 w 3379"/>
                <a:gd name="T71" fmla="*/ 2273 h 3633"/>
                <a:gd name="T72" fmla="*/ 3165 w 3379"/>
                <a:gd name="T73" fmla="*/ 2767 h 3633"/>
                <a:gd name="T74" fmla="*/ 2847 w 3379"/>
                <a:gd name="T75" fmla="*/ 3175 h 3633"/>
                <a:gd name="T76" fmla="*/ 2419 w 3379"/>
                <a:gd name="T77" fmla="*/ 3468 h 3633"/>
                <a:gd name="T78" fmla="*/ 1910 w 3379"/>
                <a:gd name="T79" fmla="*/ 3619 h 3633"/>
                <a:gd name="T80" fmla="*/ 1362 w 3379"/>
                <a:gd name="T81" fmla="*/ 3602 h 3633"/>
                <a:gd name="T82" fmla="*/ 866 w 3379"/>
                <a:gd name="T83" fmla="*/ 3420 h 3633"/>
                <a:gd name="T84" fmla="*/ 459 w 3379"/>
                <a:gd name="T85" fmla="*/ 3102 h 3633"/>
                <a:gd name="T86" fmla="*/ 165 w 3379"/>
                <a:gd name="T87" fmla="*/ 2674 h 3633"/>
                <a:gd name="T88" fmla="*/ 14 w 3379"/>
                <a:gd name="T89" fmla="*/ 2166 h 3633"/>
                <a:gd name="T90" fmla="*/ 27 w 3379"/>
                <a:gd name="T91" fmla="*/ 1639 h 3633"/>
                <a:gd name="T92" fmla="*/ 190 w 3379"/>
                <a:gd name="T93" fmla="*/ 1171 h 3633"/>
                <a:gd name="T94" fmla="*/ 362 w 3379"/>
                <a:gd name="T95" fmla="*/ 801 h 3633"/>
                <a:gd name="T96" fmla="*/ 459 w 3379"/>
                <a:gd name="T97" fmla="*/ 705 h 3633"/>
                <a:gd name="T98" fmla="*/ 829 w 3379"/>
                <a:gd name="T99" fmla="*/ 495 h 3633"/>
                <a:gd name="T100" fmla="*/ 1315 w 3379"/>
                <a:gd name="T101" fmla="*/ 301 h 3633"/>
                <a:gd name="T102" fmla="*/ 1434 w 3379"/>
                <a:gd name="T103" fmla="*/ 0 h 3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9" h="3633">
                  <a:moveTo>
                    <a:pt x="1618" y="539"/>
                  </a:moveTo>
                  <a:lnTo>
                    <a:pt x="1521" y="547"/>
                  </a:lnTo>
                  <a:lnTo>
                    <a:pt x="1425" y="562"/>
                  </a:lnTo>
                  <a:lnTo>
                    <a:pt x="1331" y="582"/>
                  </a:lnTo>
                  <a:lnTo>
                    <a:pt x="1240" y="610"/>
                  </a:lnTo>
                  <a:lnTo>
                    <a:pt x="1152" y="643"/>
                  </a:lnTo>
                  <a:lnTo>
                    <a:pt x="1067" y="682"/>
                  </a:lnTo>
                  <a:lnTo>
                    <a:pt x="984" y="725"/>
                  </a:lnTo>
                  <a:lnTo>
                    <a:pt x="905" y="774"/>
                  </a:lnTo>
                  <a:lnTo>
                    <a:pt x="831" y="828"/>
                  </a:lnTo>
                  <a:lnTo>
                    <a:pt x="759" y="886"/>
                  </a:lnTo>
                  <a:lnTo>
                    <a:pt x="691" y="949"/>
                  </a:lnTo>
                  <a:lnTo>
                    <a:pt x="628" y="1017"/>
                  </a:lnTo>
                  <a:lnTo>
                    <a:pt x="570" y="1089"/>
                  </a:lnTo>
                  <a:lnTo>
                    <a:pt x="516" y="1164"/>
                  </a:lnTo>
                  <a:lnTo>
                    <a:pt x="467" y="1242"/>
                  </a:lnTo>
                  <a:lnTo>
                    <a:pt x="422" y="1324"/>
                  </a:lnTo>
                  <a:lnTo>
                    <a:pt x="385" y="1410"/>
                  </a:lnTo>
                  <a:lnTo>
                    <a:pt x="351" y="1498"/>
                  </a:lnTo>
                  <a:lnTo>
                    <a:pt x="324" y="1589"/>
                  </a:lnTo>
                  <a:lnTo>
                    <a:pt x="303" y="1682"/>
                  </a:lnTo>
                  <a:lnTo>
                    <a:pt x="288" y="1777"/>
                  </a:lnTo>
                  <a:lnTo>
                    <a:pt x="280" y="1875"/>
                  </a:lnTo>
                  <a:lnTo>
                    <a:pt x="521" y="1875"/>
                  </a:lnTo>
                  <a:lnTo>
                    <a:pt x="540" y="1877"/>
                  </a:lnTo>
                  <a:lnTo>
                    <a:pt x="557" y="1885"/>
                  </a:lnTo>
                  <a:lnTo>
                    <a:pt x="571" y="1895"/>
                  </a:lnTo>
                  <a:lnTo>
                    <a:pt x="582" y="1910"/>
                  </a:lnTo>
                  <a:lnTo>
                    <a:pt x="589" y="1927"/>
                  </a:lnTo>
                  <a:lnTo>
                    <a:pt x="593" y="1947"/>
                  </a:lnTo>
                  <a:lnTo>
                    <a:pt x="589" y="1965"/>
                  </a:lnTo>
                  <a:lnTo>
                    <a:pt x="582" y="1982"/>
                  </a:lnTo>
                  <a:lnTo>
                    <a:pt x="571" y="1997"/>
                  </a:lnTo>
                  <a:lnTo>
                    <a:pt x="557" y="2008"/>
                  </a:lnTo>
                  <a:lnTo>
                    <a:pt x="540" y="2015"/>
                  </a:lnTo>
                  <a:lnTo>
                    <a:pt x="521" y="2017"/>
                  </a:lnTo>
                  <a:lnTo>
                    <a:pt x="280" y="2017"/>
                  </a:lnTo>
                  <a:lnTo>
                    <a:pt x="288" y="2116"/>
                  </a:lnTo>
                  <a:lnTo>
                    <a:pt x="303" y="2210"/>
                  </a:lnTo>
                  <a:lnTo>
                    <a:pt x="324" y="2304"/>
                  </a:lnTo>
                  <a:lnTo>
                    <a:pt x="351" y="2394"/>
                  </a:lnTo>
                  <a:lnTo>
                    <a:pt x="385" y="2482"/>
                  </a:lnTo>
                  <a:lnTo>
                    <a:pt x="422" y="2568"/>
                  </a:lnTo>
                  <a:lnTo>
                    <a:pt x="467" y="2650"/>
                  </a:lnTo>
                  <a:lnTo>
                    <a:pt x="516" y="2729"/>
                  </a:lnTo>
                  <a:lnTo>
                    <a:pt x="570" y="2803"/>
                  </a:lnTo>
                  <a:lnTo>
                    <a:pt x="628" y="2875"/>
                  </a:lnTo>
                  <a:lnTo>
                    <a:pt x="691" y="2943"/>
                  </a:lnTo>
                  <a:lnTo>
                    <a:pt x="759" y="3006"/>
                  </a:lnTo>
                  <a:lnTo>
                    <a:pt x="831" y="3064"/>
                  </a:lnTo>
                  <a:lnTo>
                    <a:pt x="905" y="3118"/>
                  </a:lnTo>
                  <a:lnTo>
                    <a:pt x="984" y="3167"/>
                  </a:lnTo>
                  <a:lnTo>
                    <a:pt x="1067" y="3211"/>
                  </a:lnTo>
                  <a:lnTo>
                    <a:pt x="1152" y="3249"/>
                  </a:lnTo>
                  <a:lnTo>
                    <a:pt x="1240" y="3282"/>
                  </a:lnTo>
                  <a:lnTo>
                    <a:pt x="1331" y="3309"/>
                  </a:lnTo>
                  <a:lnTo>
                    <a:pt x="1425" y="3330"/>
                  </a:lnTo>
                  <a:lnTo>
                    <a:pt x="1520" y="3345"/>
                  </a:lnTo>
                  <a:lnTo>
                    <a:pt x="1618" y="3353"/>
                  </a:lnTo>
                  <a:lnTo>
                    <a:pt x="1618" y="3102"/>
                  </a:lnTo>
                  <a:lnTo>
                    <a:pt x="1620" y="3082"/>
                  </a:lnTo>
                  <a:lnTo>
                    <a:pt x="1627" y="3065"/>
                  </a:lnTo>
                  <a:lnTo>
                    <a:pt x="1639" y="3051"/>
                  </a:lnTo>
                  <a:lnTo>
                    <a:pt x="1654" y="3040"/>
                  </a:lnTo>
                  <a:lnTo>
                    <a:pt x="1671" y="3033"/>
                  </a:lnTo>
                  <a:lnTo>
                    <a:pt x="1689" y="3030"/>
                  </a:lnTo>
                  <a:lnTo>
                    <a:pt x="1709" y="3033"/>
                  </a:lnTo>
                  <a:lnTo>
                    <a:pt x="1726" y="3040"/>
                  </a:lnTo>
                  <a:lnTo>
                    <a:pt x="1739" y="3051"/>
                  </a:lnTo>
                  <a:lnTo>
                    <a:pt x="1751" y="3065"/>
                  </a:lnTo>
                  <a:lnTo>
                    <a:pt x="1759" y="3082"/>
                  </a:lnTo>
                  <a:lnTo>
                    <a:pt x="1761" y="3102"/>
                  </a:lnTo>
                  <a:lnTo>
                    <a:pt x="1761" y="3353"/>
                  </a:lnTo>
                  <a:lnTo>
                    <a:pt x="1858" y="3345"/>
                  </a:lnTo>
                  <a:lnTo>
                    <a:pt x="1955" y="3330"/>
                  </a:lnTo>
                  <a:lnTo>
                    <a:pt x="2047" y="3309"/>
                  </a:lnTo>
                  <a:lnTo>
                    <a:pt x="2139" y="3282"/>
                  </a:lnTo>
                  <a:lnTo>
                    <a:pt x="2227" y="3249"/>
                  </a:lnTo>
                  <a:lnTo>
                    <a:pt x="2313" y="3211"/>
                  </a:lnTo>
                  <a:lnTo>
                    <a:pt x="2394" y="3167"/>
                  </a:lnTo>
                  <a:lnTo>
                    <a:pt x="2473" y="3118"/>
                  </a:lnTo>
                  <a:lnTo>
                    <a:pt x="2548" y="3064"/>
                  </a:lnTo>
                  <a:lnTo>
                    <a:pt x="2619" y="3006"/>
                  </a:lnTo>
                  <a:lnTo>
                    <a:pt x="2687" y="2943"/>
                  </a:lnTo>
                  <a:lnTo>
                    <a:pt x="2751" y="2875"/>
                  </a:lnTo>
                  <a:lnTo>
                    <a:pt x="2809" y="2803"/>
                  </a:lnTo>
                  <a:lnTo>
                    <a:pt x="2863" y="2729"/>
                  </a:lnTo>
                  <a:lnTo>
                    <a:pt x="2912" y="2650"/>
                  </a:lnTo>
                  <a:lnTo>
                    <a:pt x="2956" y="2568"/>
                  </a:lnTo>
                  <a:lnTo>
                    <a:pt x="2995" y="2482"/>
                  </a:lnTo>
                  <a:lnTo>
                    <a:pt x="3028" y="2394"/>
                  </a:lnTo>
                  <a:lnTo>
                    <a:pt x="3054" y="2304"/>
                  </a:lnTo>
                  <a:lnTo>
                    <a:pt x="3076" y="2210"/>
                  </a:lnTo>
                  <a:lnTo>
                    <a:pt x="3090" y="2116"/>
                  </a:lnTo>
                  <a:lnTo>
                    <a:pt x="3099" y="2017"/>
                  </a:lnTo>
                  <a:lnTo>
                    <a:pt x="2856" y="2017"/>
                  </a:lnTo>
                  <a:lnTo>
                    <a:pt x="2837" y="2015"/>
                  </a:lnTo>
                  <a:lnTo>
                    <a:pt x="2820" y="2008"/>
                  </a:lnTo>
                  <a:lnTo>
                    <a:pt x="2805" y="1997"/>
                  </a:lnTo>
                  <a:lnTo>
                    <a:pt x="2793" y="1982"/>
                  </a:lnTo>
                  <a:lnTo>
                    <a:pt x="2787" y="1965"/>
                  </a:lnTo>
                  <a:lnTo>
                    <a:pt x="2784" y="1947"/>
                  </a:lnTo>
                  <a:lnTo>
                    <a:pt x="2787" y="1927"/>
                  </a:lnTo>
                  <a:lnTo>
                    <a:pt x="2793" y="1910"/>
                  </a:lnTo>
                  <a:lnTo>
                    <a:pt x="2805" y="1895"/>
                  </a:lnTo>
                  <a:lnTo>
                    <a:pt x="2820" y="1885"/>
                  </a:lnTo>
                  <a:lnTo>
                    <a:pt x="2837" y="1877"/>
                  </a:lnTo>
                  <a:lnTo>
                    <a:pt x="2856" y="1875"/>
                  </a:lnTo>
                  <a:lnTo>
                    <a:pt x="3099" y="1875"/>
                  </a:lnTo>
                  <a:lnTo>
                    <a:pt x="3090" y="1777"/>
                  </a:lnTo>
                  <a:lnTo>
                    <a:pt x="3076" y="1682"/>
                  </a:lnTo>
                  <a:lnTo>
                    <a:pt x="3054" y="1589"/>
                  </a:lnTo>
                  <a:lnTo>
                    <a:pt x="3027" y="1498"/>
                  </a:lnTo>
                  <a:lnTo>
                    <a:pt x="2995" y="1410"/>
                  </a:lnTo>
                  <a:lnTo>
                    <a:pt x="2956" y="1324"/>
                  </a:lnTo>
                  <a:lnTo>
                    <a:pt x="2912" y="1242"/>
                  </a:lnTo>
                  <a:lnTo>
                    <a:pt x="2863" y="1164"/>
                  </a:lnTo>
                  <a:lnTo>
                    <a:pt x="2809" y="1089"/>
                  </a:lnTo>
                  <a:lnTo>
                    <a:pt x="2750" y="1017"/>
                  </a:lnTo>
                  <a:lnTo>
                    <a:pt x="2687" y="949"/>
                  </a:lnTo>
                  <a:lnTo>
                    <a:pt x="2619" y="886"/>
                  </a:lnTo>
                  <a:lnTo>
                    <a:pt x="2548" y="828"/>
                  </a:lnTo>
                  <a:lnTo>
                    <a:pt x="2473" y="774"/>
                  </a:lnTo>
                  <a:lnTo>
                    <a:pt x="2394" y="725"/>
                  </a:lnTo>
                  <a:lnTo>
                    <a:pt x="2312" y="682"/>
                  </a:lnTo>
                  <a:lnTo>
                    <a:pt x="2226" y="643"/>
                  </a:lnTo>
                  <a:lnTo>
                    <a:pt x="2138" y="610"/>
                  </a:lnTo>
                  <a:lnTo>
                    <a:pt x="2047" y="582"/>
                  </a:lnTo>
                  <a:lnTo>
                    <a:pt x="1953" y="562"/>
                  </a:lnTo>
                  <a:lnTo>
                    <a:pt x="1858" y="547"/>
                  </a:lnTo>
                  <a:lnTo>
                    <a:pt x="1760" y="539"/>
                  </a:lnTo>
                  <a:lnTo>
                    <a:pt x="1761" y="540"/>
                  </a:lnTo>
                  <a:lnTo>
                    <a:pt x="1761" y="543"/>
                  </a:lnTo>
                  <a:lnTo>
                    <a:pt x="1761" y="805"/>
                  </a:lnTo>
                  <a:lnTo>
                    <a:pt x="1759" y="824"/>
                  </a:lnTo>
                  <a:lnTo>
                    <a:pt x="1751" y="841"/>
                  </a:lnTo>
                  <a:lnTo>
                    <a:pt x="1741" y="856"/>
                  </a:lnTo>
                  <a:lnTo>
                    <a:pt x="1726" y="867"/>
                  </a:lnTo>
                  <a:lnTo>
                    <a:pt x="1709" y="874"/>
                  </a:lnTo>
                  <a:lnTo>
                    <a:pt x="1689" y="876"/>
                  </a:lnTo>
                  <a:lnTo>
                    <a:pt x="1671" y="874"/>
                  </a:lnTo>
                  <a:lnTo>
                    <a:pt x="1654" y="867"/>
                  </a:lnTo>
                  <a:lnTo>
                    <a:pt x="1639" y="856"/>
                  </a:lnTo>
                  <a:lnTo>
                    <a:pt x="1627" y="841"/>
                  </a:lnTo>
                  <a:lnTo>
                    <a:pt x="1620" y="824"/>
                  </a:lnTo>
                  <a:lnTo>
                    <a:pt x="1618" y="805"/>
                  </a:lnTo>
                  <a:lnTo>
                    <a:pt x="1618" y="543"/>
                  </a:lnTo>
                  <a:lnTo>
                    <a:pt x="1618" y="539"/>
                  </a:lnTo>
                  <a:close/>
                  <a:moveTo>
                    <a:pt x="1434" y="0"/>
                  </a:moveTo>
                  <a:lnTo>
                    <a:pt x="1956" y="0"/>
                  </a:lnTo>
                  <a:lnTo>
                    <a:pt x="1956" y="192"/>
                  </a:lnTo>
                  <a:lnTo>
                    <a:pt x="1852" y="192"/>
                  </a:lnTo>
                  <a:lnTo>
                    <a:pt x="1852" y="267"/>
                  </a:lnTo>
                  <a:lnTo>
                    <a:pt x="1957" y="281"/>
                  </a:lnTo>
                  <a:lnTo>
                    <a:pt x="2061" y="300"/>
                  </a:lnTo>
                  <a:lnTo>
                    <a:pt x="2163" y="327"/>
                  </a:lnTo>
                  <a:lnTo>
                    <a:pt x="2262" y="359"/>
                  </a:lnTo>
                  <a:lnTo>
                    <a:pt x="2359" y="397"/>
                  </a:lnTo>
                  <a:lnTo>
                    <a:pt x="2451" y="441"/>
                  </a:lnTo>
                  <a:lnTo>
                    <a:pt x="2542" y="490"/>
                  </a:lnTo>
                  <a:lnTo>
                    <a:pt x="2629" y="544"/>
                  </a:lnTo>
                  <a:lnTo>
                    <a:pt x="2711" y="603"/>
                  </a:lnTo>
                  <a:lnTo>
                    <a:pt x="2790" y="667"/>
                  </a:lnTo>
                  <a:lnTo>
                    <a:pt x="2865" y="736"/>
                  </a:lnTo>
                  <a:lnTo>
                    <a:pt x="2936" y="809"/>
                  </a:lnTo>
                  <a:lnTo>
                    <a:pt x="3003" y="885"/>
                  </a:lnTo>
                  <a:lnTo>
                    <a:pt x="3065" y="966"/>
                  </a:lnTo>
                  <a:lnTo>
                    <a:pt x="3122" y="1051"/>
                  </a:lnTo>
                  <a:lnTo>
                    <a:pt x="3173" y="1139"/>
                  </a:lnTo>
                  <a:lnTo>
                    <a:pt x="3219" y="1230"/>
                  </a:lnTo>
                  <a:lnTo>
                    <a:pt x="3260" y="1325"/>
                  </a:lnTo>
                  <a:lnTo>
                    <a:pt x="3296" y="1423"/>
                  </a:lnTo>
                  <a:lnTo>
                    <a:pt x="3325" y="1523"/>
                  </a:lnTo>
                  <a:lnTo>
                    <a:pt x="3348" y="1626"/>
                  </a:lnTo>
                  <a:lnTo>
                    <a:pt x="3366" y="1731"/>
                  </a:lnTo>
                  <a:lnTo>
                    <a:pt x="3375" y="1838"/>
                  </a:lnTo>
                  <a:lnTo>
                    <a:pt x="3379" y="1947"/>
                  </a:lnTo>
                  <a:lnTo>
                    <a:pt x="3375" y="2057"/>
                  </a:lnTo>
                  <a:lnTo>
                    <a:pt x="3364" y="2166"/>
                  </a:lnTo>
                  <a:lnTo>
                    <a:pt x="3347" y="2273"/>
                  </a:lnTo>
                  <a:lnTo>
                    <a:pt x="3323" y="2377"/>
                  </a:lnTo>
                  <a:lnTo>
                    <a:pt x="3292" y="2479"/>
                  </a:lnTo>
                  <a:lnTo>
                    <a:pt x="3256" y="2578"/>
                  </a:lnTo>
                  <a:lnTo>
                    <a:pt x="3213" y="2674"/>
                  </a:lnTo>
                  <a:lnTo>
                    <a:pt x="3165" y="2767"/>
                  </a:lnTo>
                  <a:lnTo>
                    <a:pt x="3111" y="2857"/>
                  </a:lnTo>
                  <a:lnTo>
                    <a:pt x="3053" y="2943"/>
                  </a:lnTo>
                  <a:lnTo>
                    <a:pt x="2989" y="3024"/>
                  </a:lnTo>
                  <a:lnTo>
                    <a:pt x="2920" y="3102"/>
                  </a:lnTo>
                  <a:lnTo>
                    <a:pt x="2847" y="3175"/>
                  </a:lnTo>
                  <a:lnTo>
                    <a:pt x="2769" y="3243"/>
                  </a:lnTo>
                  <a:lnTo>
                    <a:pt x="2687" y="3307"/>
                  </a:lnTo>
                  <a:lnTo>
                    <a:pt x="2601" y="3367"/>
                  </a:lnTo>
                  <a:lnTo>
                    <a:pt x="2512" y="3420"/>
                  </a:lnTo>
                  <a:lnTo>
                    <a:pt x="2419" y="3468"/>
                  </a:lnTo>
                  <a:lnTo>
                    <a:pt x="2323" y="3511"/>
                  </a:lnTo>
                  <a:lnTo>
                    <a:pt x="2223" y="3547"/>
                  </a:lnTo>
                  <a:lnTo>
                    <a:pt x="2122" y="3578"/>
                  </a:lnTo>
                  <a:lnTo>
                    <a:pt x="2016" y="3602"/>
                  </a:lnTo>
                  <a:lnTo>
                    <a:pt x="1910" y="3619"/>
                  </a:lnTo>
                  <a:lnTo>
                    <a:pt x="1800" y="3629"/>
                  </a:lnTo>
                  <a:lnTo>
                    <a:pt x="1689" y="3633"/>
                  </a:lnTo>
                  <a:lnTo>
                    <a:pt x="1578" y="3629"/>
                  </a:lnTo>
                  <a:lnTo>
                    <a:pt x="1469" y="3619"/>
                  </a:lnTo>
                  <a:lnTo>
                    <a:pt x="1362" y="3602"/>
                  </a:lnTo>
                  <a:lnTo>
                    <a:pt x="1258" y="3578"/>
                  </a:lnTo>
                  <a:lnTo>
                    <a:pt x="1156" y="3547"/>
                  </a:lnTo>
                  <a:lnTo>
                    <a:pt x="1056" y="3511"/>
                  </a:lnTo>
                  <a:lnTo>
                    <a:pt x="960" y="3468"/>
                  </a:lnTo>
                  <a:lnTo>
                    <a:pt x="866" y="3420"/>
                  </a:lnTo>
                  <a:lnTo>
                    <a:pt x="777" y="3367"/>
                  </a:lnTo>
                  <a:lnTo>
                    <a:pt x="691" y="3307"/>
                  </a:lnTo>
                  <a:lnTo>
                    <a:pt x="610" y="3243"/>
                  </a:lnTo>
                  <a:lnTo>
                    <a:pt x="532" y="3175"/>
                  </a:lnTo>
                  <a:lnTo>
                    <a:pt x="459" y="3102"/>
                  </a:lnTo>
                  <a:lnTo>
                    <a:pt x="389" y="3024"/>
                  </a:lnTo>
                  <a:lnTo>
                    <a:pt x="326" y="2943"/>
                  </a:lnTo>
                  <a:lnTo>
                    <a:pt x="267" y="2857"/>
                  </a:lnTo>
                  <a:lnTo>
                    <a:pt x="213" y="2767"/>
                  </a:lnTo>
                  <a:lnTo>
                    <a:pt x="165" y="2674"/>
                  </a:lnTo>
                  <a:lnTo>
                    <a:pt x="122" y="2578"/>
                  </a:lnTo>
                  <a:lnTo>
                    <a:pt x="86" y="2479"/>
                  </a:lnTo>
                  <a:lnTo>
                    <a:pt x="55" y="2377"/>
                  </a:lnTo>
                  <a:lnTo>
                    <a:pt x="31" y="2273"/>
                  </a:lnTo>
                  <a:lnTo>
                    <a:pt x="14" y="2166"/>
                  </a:lnTo>
                  <a:lnTo>
                    <a:pt x="3" y="2057"/>
                  </a:lnTo>
                  <a:lnTo>
                    <a:pt x="0" y="1947"/>
                  </a:lnTo>
                  <a:lnTo>
                    <a:pt x="2" y="1843"/>
                  </a:lnTo>
                  <a:lnTo>
                    <a:pt x="13" y="1740"/>
                  </a:lnTo>
                  <a:lnTo>
                    <a:pt x="27" y="1639"/>
                  </a:lnTo>
                  <a:lnTo>
                    <a:pt x="49" y="1541"/>
                  </a:lnTo>
                  <a:lnTo>
                    <a:pt x="77" y="1444"/>
                  </a:lnTo>
                  <a:lnTo>
                    <a:pt x="109" y="1350"/>
                  </a:lnTo>
                  <a:lnTo>
                    <a:pt x="146" y="1259"/>
                  </a:lnTo>
                  <a:lnTo>
                    <a:pt x="190" y="1171"/>
                  </a:lnTo>
                  <a:lnTo>
                    <a:pt x="238" y="1085"/>
                  </a:lnTo>
                  <a:lnTo>
                    <a:pt x="290" y="1002"/>
                  </a:lnTo>
                  <a:lnTo>
                    <a:pt x="347" y="923"/>
                  </a:lnTo>
                  <a:lnTo>
                    <a:pt x="409" y="848"/>
                  </a:lnTo>
                  <a:lnTo>
                    <a:pt x="362" y="801"/>
                  </a:lnTo>
                  <a:lnTo>
                    <a:pt x="296" y="867"/>
                  </a:lnTo>
                  <a:lnTo>
                    <a:pt x="224" y="796"/>
                  </a:lnTo>
                  <a:lnTo>
                    <a:pt x="451" y="570"/>
                  </a:lnTo>
                  <a:lnTo>
                    <a:pt x="522" y="642"/>
                  </a:lnTo>
                  <a:lnTo>
                    <a:pt x="459" y="705"/>
                  </a:lnTo>
                  <a:lnTo>
                    <a:pt x="502" y="746"/>
                  </a:lnTo>
                  <a:lnTo>
                    <a:pt x="578" y="676"/>
                  </a:lnTo>
                  <a:lnTo>
                    <a:pt x="658" y="611"/>
                  </a:lnTo>
                  <a:lnTo>
                    <a:pt x="742" y="551"/>
                  </a:lnTo>
                  <a:lnTo>
                    <a:pt x="829" y="495"/>
                  </a:lnTo>
                  <a:lnTo>
                    <a:pt x="920" y="444"/>
                  </a:lnTo>
                  <a:lnTo>
                    <a:pt x="1014" y="400"/>
                  </a:lnTo>
                  <a:lnTo>
                    <a:pt x="1111" y="361"/>
                  </a:lnTo>
                  <a:lnTo>
                    <a:pt x="1212" y="328"/>
                  </a:lnTo>
                  <a:lnTo>
                    <a:pt x="1315" y="301"/>
                  </a:lnTo>
                  <a:lnTo>
                    <a:pt x="1420" y="281"/>
                  </a:lnTo>
                  <a:lnTo>
                    <a:pt x="1528" y="267"/>
                  </a:lnTo>
                  <a:lnTo>
                    <a:pt x="1528" y="192"/>
                  </a:lnTo>
                  <a:lnTo>
                    <a:pt x="1434" y="192"/>
                  </a:lnTo>
                  <a:lnTo>
                    <a:pt x="14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52" name="Freeform 162"/>
            <p:cNvSpPr>
              <a:spLocks/>
            </p:cNvSpPr>
            <p:nvPr/>
          </p:nvSpPr>
          <p:spPr bwMode="auto">
            <a:xfrm>
              <a:off x="4234" y="841"/>
              <a:ext cx="181" cy="166"/>
            </a:xfrm>
            <a:custGeom>
              <a:avLst/>
              <a:gdLst>
                <a:gd name="T0" fmla="*/ 141 w 909"/>
                <a:gd name="T1" fmla="*/ 0 h 831"/>
                <a:gd name="T2" fmla="*/ 170 w 909"/>
                <a:gd name="T3" fmla="*/ 3 h 831"/>
                <a:gd name="T4" fmla="*/ 196 w 909"/>
                <a:gd name="T5" fmla="*/ 12 h 831"/>
                <a:gd name="T6" fmla="*/ 220 w 909"/>
                <a:gd name="T7" fmla="*/ 24 h 831"/>
                <a:gd name="T8" fmla="*/ 242 w 909"/>
                <a:gd name="T9" fmla="*/ 41 h 831"/>
                <a:gd name="T10" fmla="*/ 259 w 909"/>
                <a:gd name="T11" fmla="*/ 63 h 831"/>
                <a:gd name="T12" fmla="*/ 272 w 909"/>
                <a:gd name="T13" fmla="*/ 87 h 831"/>
                <a:gd name="T14" fmla="*/ 280 w 909"/>
                <a:gd name="T15" fmla="*/ 113 h 831"/>
                <a:gd name="T16" fmla="*/ 283 w 909"/>
                <a:gd name="T17" fmla="*/ 142 h 831"/>
                <a:gd name="T18" fmla="*/ 280 w 909"/>
                <a:gd name="T19" fmla="*/ 165 h 831"/>
                <a:gd name="T20" fmla="*/ 274 w 909"/>
                <a:gd name="T21" fmla="*/ 187 h 831"/>
                <a:gd name="T22" fmla="*/ 830 w 909"/>
                <a:gd name="T23" fmla="*/ 669 h 831"/>
                <a:gd name="T24" fmla="*/ 909 w 909"/>
                <a:gd name="T25" fmla="*/ 831 h 831"/>
                <a:gd name="T26" fmla="*/ 751 w 909"/>
                <a:gd name="T27" fmla="*/ 790 h 831"/>
                <a:gd name="T28" fmla="*/ 166 w 909"/>
                <a:gd name="T29" fmla="*/ 282 h 831"/>
                <a:gd name="T30" fmla="*/ 164 w 909"/>
                <a:gd name="T31" fmla="*/ 280 h 831"/>
                <a:gd name="T32" fmla="*/ 163 w 909"/>
                <a:gd name="T33" fmla="*/ 278 h 831"/>
                <a:gd name="T34" fmla="*/ 153 w 909"/>
                <a:gd name="T35" fmla="*/ 281 h 831"/>
                <a:gd name="T36" fmla="*/ 141 w 909"/>
                <a:gd name="T37" fmla="*/ 282 h 831"/>
                <a:gd name="T38" fmla="*/ 112 w 909"/>
                <a:gd name="T39" fmla="*/ 280 h 831"/>
                <a:gd name="T40" fmla="*/ 86 w 909"/>
                <a:gd name="T41" fmla="*/ 271 h 831"/>
                <a:gd name="T42" fmla="*/ 62 w 909"/>
                <a:gd name="T43" fmla="*/ 258 h 831"/>
                <a:gd name="T44" fmla="*/ 42 w 909"/>
                <a:gd name="T45" fmla="*/ 241 h 831"/>
                <a:gd name="T46" fmla="*/ 24 w 909"/>
                <a:gd name="T47" fmla="*/ 221 h 831"/>
                <a:gd name="T48" fmla="*/ 11 w 909"/>
                <a:gd name="T49" fmla="*/ 197 h 831"/>
                <a:gd name="T50" fmla="*/ 3 w 909"/>
                <a:gd name="T51" fmla="*/ 169 h 831"/>
                <a:gd name="T52" fmla="*/ 0 w 909"/>
                <a:gd name="T53" fmla="*/ 142 h 831"/>
                <a:gd name="T54" fmla="*/ 3 w 909"/>
                <a:gd name="T55" fmla="*/ 113 h 831"/>
                <a:gd name="T56" fmla="*/ 11 w 909"/>
                <a:gd name="T57" fmla="*/ 87 h 831"/>
                <a:gd name="T58" fmla="*/ 24 w 909"/>
                <a:gd name="T59" fmla="*/ 63 h 831"/>
                <a:gd name="T60" fmla="*/ 42 w 909"/>
                <a:gd name="T61" fmla="*/ 41 h 831"/>
                <a:gd name="T62" fmla="*/ 62 w 909"/>
                <a:gd name="T63" fmla="*/ 24 h 831"/>
                <a:gd name="T64" fmla="*/ 86 w 909"/>
                <a:gd name="T65" fmla="*/ 12 h 831"/>
                <a:gd name="T66" fmla="*/ 112 w 909"/>
                <a:gd name="T67" fmla="*/ 3 h 831"/>
                <a:gd name="T68" fmla="*/ 141 w 909"/>
                <a:gd name="T69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9" h="831">
                  <a:moveTo>
                    <a:pt x="141" y="0"/>
                  </a:moveTo>
                  <a:lnTo>
                    <a:pt x="170" y="3"/>
                  </a:lnTo>
                  <a:lnTo>
                    <a:pt x="196" y="12"/>
                  </a:lnTo>
                  <a:lnTo>
                    <a:pt x="220" y="24"/>
                  </a:lnTo>
                  <a:lnTo>
                    <a:pt x="242" y="41"/>
                  </a:lnTo>
                  <a:lnTo>
                    <a:pt x="259" y="63"/>
                  </a:lnTo>
                  <a:lnTo>
                    <a:pt x="272" y="87"/>
                  </a:lnTo>
                  <a:lnTo>
                    <a:pt x="280" y="113"/>
                  </a:lnTo>
                  <a:lnTo>
                    <a:pt x="283" y="142"/>
                  </a:lnTo>
                  <a:lnTo>
                    <a:pt x="280" y="165"/>
                  </a:lnTo>
                  <a:lnTo>
                    <a:pt x="274" y="187"/>
                  </a:lnTo>
                  <a:lnTo>
                    <a:pt x="830" y="669"/>
                  </a:lnTo>
                  <a:lnTo>
                    <a:pt x="909" y="831"/>
                  </a:lnTo>
                  <a:lnTo>
                    <a:pt x="751" y="790"/>
                  </a:lnTo>
                  <a:lnTo>
                    <a:pt x="166" y="282"/>
                  </a:lnTo>
                  <a:lnTo>
                    <a:pt x="164" y="280"/>
                  </a:lnTo>
                  <a:lnTo>
                    <a:pt x="163" y="278"/>
                  </a:lnTo>
                  <a:lnTo>
                    <a:pt x="153" y="281"/>
                  </a:lnTo>
                  <a:lnTo>
                    <a:pt x="141" y="282"/>
                  </a:lnTo>
                  <a:lnTo>
                    <a:pt x="112" y="280"/>
                  </a:lnTo>
                  <a:lnTo>
                    <a:pt x="86" y="271"/>
                  </a:lnTo>
                  <a:lnTo>
                    <a:pt x="62" y="258"/>
                  </a:lnTo>
                  <a:lnTo>
                    <a:pt x="42" y="241"/>
                  </a:lnTo>
                  <a:lnTo>
                    <a:pt x="24" y="221"/>
                  </a:lnTo>
                  <a:lnTo>
                    <a:pt x="11" y="197"/>
                  </a:lnTo>
                  <a:lnTo>
                    <a:pt x="3" y="169"/>
                  </a:lnTo>
                  <a:lnTo>
                    <a:pt x="0" y="142"/>
                  </a:lnTo>
                  <a:lnTo>
                    <a:pt x="3" y="113"/>
                  </a:lnTo>
                  <a:lnTo>
                    <a:pt x="11" y="87"/>
                  </a:lnTo>
                  <a:lnTo>
                    <a:pt x="24" y="63"/>
                  </a:lnTo>
                  <a:lnTo>
                    <a:pt x="42" y="41"/>
                  </a:lnTo>
                  <a:lnTo>
                    <a:pt x="62" y="24"/>
                  </a:lnTo>
                  <a:lnTo>
                    <a:pt x="86" y="12"/>
                  </a:lnTo>
                  <a:lnTo>
                    <a:pt x="112" y="3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53" name="Freeform 167"/>
          <p:cNvSpPr>
            <a:spLocks noEditPoints="1"/>
          </p:cNvSpPr>
          <p:nvPr/>
        </p:nvSpPr>
        <p:spPr bwMode="auto">
          <a:xfrm>
            <a:off x="2646241" y="3801569"/>
            <a:ext cx="520912" cy="422255"/>
          </a:xfrm>
          <a:custGeom>
            <a:avLst/>
            <a:gdLst>
              <a:gd name="T0" fmla="*/ 354 w 4224"/>
              <a:gd name="T1" fmla="*/ 2781 h 3425"/>
              <a:gd name="T2" fmla="*/ 1167 w 4224"/>
              <a:gd name="T3" fmla="*/ 2065 h 3425"/>
              <a:gd name="T4" fmla="*/ 864 w 4224"/>
              <a:gd name="T5" fmla="*/ 1762 h 3425"/>
              <a:gd name="T6" fmla="*/ 2243 w 4224"/>
              <a:gd name="T7" fmla="*/ 2669 h 3425"/>
              <a:gd name="T8" fmla="*/ 2792 w 4224"/>
              <a:gd name="T9" fmla="*/ 2086 h 3425"/>
              <a:gd name="T10" fmla="*/ 2243 w 4224"/>
              <a:gd name="T11" fmla="*/ 1722 h 3425"/>
              <a:gd name="T12" fmla="*/ 1467 w 4224"/>
              <a:gd name="T13" fmla="*/ 2063 h 3425"/>
              <a:gd name="T14" fmla="*/ 1241 w 4224"/>
              <a:gd name="T15" fmla="*/ 3037 h 3425"/>
              <a:gd name="T16" fmla="*/ 1979 w 4224"/>
              <a:gd name="T17" fmla="*/ 1722 h 3425"/>
              <a:gd name="T18" fmla="*/ 1320 w 4224"/>
              <a:gd name="T19" fmla="*/ 1845 h 3425"/>
              <a:gd name="T20" fmla="*/ 2905 w 4224"/>
              <a:gd name="T21" fmla="*/ 1845 h 3425"/>
              <a:gd name="T22" fmla="*/ 3094 w 4224"/>
              <a:gd name="T23" fmla="*/ 2028 h 3425"/>
              <a:gd name="T24" fmla="*/ 3261 w 4224"/>
              <a:gd name="T25" fmla="*/ 3083 h 3425"/>
              <a:gd name="T26" fmla="*/ 3630 w 4224"/>
              <a:gd name="T27" fmla="*/ 2301 h 3425"/>
              <a:gd name="T28" fmla="*/ 4224 w 4224"/>
              <a:gd name="T29" fmla="*/ 2898 h 3425"/>
              <a:gd name="T30" fmla="*/ 2111 w 4224"/>
              <a:gd name="T31" fmla="*/ 2898 h 3425"/>
              <a:gd name="T32" fmla="*/ 0 w 4224"/>
              <a:gd name="T33" fmla="*/ 2898 h 3425"/>
              <a:gd name="T34" fmla="*/ 3432 w 4224"/>
              <a:gd name="T35" fmla="*/ 265 h 3425"/>
              <a:gd name="T36" fmla="*/ 3327 w 4224"/>
              <a:gd name="T37" fmla="*/ 279 h 3425"/>
              <a:gd name="T38" fmla="*/ 3232 w 4224"/>
              <a:gd name="T39" fmla="*/ 319 h 3425"/>
              <a:gd name="T40" fmla="*/ 3152 w 4224"/>
              <a:gd name="T41" fmla="*/ 380 h 3425"/>
              <a:gd name="T42" fmla="*/ 3090 w 4224"/>
              <a:gd name="T43" fmla="*/ 460 h 3425"/>
              <a:gd name="T44" fmla="*/ 3051 w 4224"/>
              <a:gd name="T45" fmla="*/ 554 h 3425"/>
              <a:gd name="T46" fmla="*/ 3036 w 4224"/>
              <a:gd name="T47" fmla="*/ 660 h 3425"/>
              <a:gd name="T48" fmla="*/ 3051 w 4224"/>
              <a:gd name="T49" fmla="*/ 765 h 3425"/>
              <a:gd name="T50" fmla="*/ 3090 w 4224"/>
              <a:gd name="T51" fmla="*/ 859 h 3425"/>
              <a:gd name="T52" fmla="*/ 3152 w 4224"/>
              <a:gd name="T53" fmla="*/ 939 h 3425"/>
              <a:gd name="T54" fmla="*/ 3232 w 4224"/>
              <a:gd name="T55" fmla="*/ 1000 h 3425"/>
              <a:gd name="T56" fmla="*/ 3327 w 4224"/>
              <a:gd name="T57" fmla="*/ 1041 h 3425"/>
              <a:gd name="T58" fmla="*/ 3432 w 4224"/>
              <a:gd name="T59" fmla="*/ 1055 h 3425"/>
              <a:gd name="T60" fmla="*/ 3537 w 4224"/>
              <a:gd name="T61" fmla="*/ 1041 h 3425"/>
              <a:gd name="T62" fmla="*/ 3632 w 4224"/>
              <a:gd name="T63" fmla="*/ 1000 h 3425"/>
              <a:gd name="T64" fmla="*/ 3712 w 4224"/>
              <a:gd name="T65" fmla="*/ 939 h 3425"/>
              <a:gd name="T66" fmla="*/ 3773 w 4224"/>
              <a:gd name="T67" fmla="*/ 859 h 3425"/>
              <a:gd name="T68" fmla="*/ 3814 w 4224"/>
              <a:gd name="T69" fmla="*/ 765 h 3425"/>
              <a:gd name="T70" fmla="*/ 3828 w 4224"/>
              <a:gd name="T71" fmla="*/ 660 h 3425"/>
              <a:gd name="T72" fmla="*/ 3814 w 4224"/>
              <a:gd name="T73" fmla="*/ 554 h 3425"/>
              <a:gd name="T74" fmla="*/ 3773 w 4224"/>
              <a:gd name="T75" fmla="*/ 460 h 3425"/>
              <a:gd name="T76" fmla="*/ 3712 w 4224"/>
              <a:gd name="T77" fmla="*/ 380 h 3425"/>
              <a:gd name="T78" fmla="*/ 3632 w 4224"/>
              <a:gd name="T79" fmla="*/ 319 h 3425"/>
              <a:gd name="T80" fmla="*/ 3537 w 4224"/>
              <a:gd name="T81" fmla="*/ 279 h 3425"/>
              <a:gd name="T82" fmla="*/ 3432 w 4224"/>
              <a:gd name="T83" fmla="*/ 265 h 3425"/>
              <a:gd name="T84" fmla="*/ 3504 w 4224"/>
              <a:gd name="T85" fmla="*/ 4 h 3425"/>
              <a:gd name="T86" fmla="*/ 3640 w 4224"/>
              <a:gd name="T87" fmla="*/ 35 h 3425"/>
              <a:gd name="T88" fmla="*/ 3765 w 4224"/>
              <a:gd name="T89" fmla="*/ 91 h 3425"/>
              <a:gd name="T90" fmla="*/ 3874 w 4224"/>
              <a:gd name="T91" fmla="*/ 170 h 3425"/>
              <a:gd name="T92" fmla="*/ 3964 w 4224"/>
              <a:gd name="T93" fmla="*/ 270 h 3425"/>
              <a:gd name="T94" fmla="*/ 4033 w 4224"/>
              <a:gd name="T95" fmla="*/ 388 h 3425"/>
              <a:gd name="T96" fmla="*/ 4077 w 4224"/>
              <a:gd name="T97" fmla="*/ 518 h 3425"/>
              <a:gd name="T98" fmla="*/ 4092 w 4224"/>
              <a:gd name="T99" fmla="*/ 660 h 3425"/>
              <a:gd name="T100" fmla="*/ 4077 w 4224"/>
              <a:gd name="T101" fmla="*/ 803 h 3425"/>
              <a:gd name="T102" fmla="*/ 4032 w 4224"/>
              <a:gd name="T103" fmla="*/ 935 h 3425"/>
              <a:gd name="T104" fmla="*/ 2833 w 4224"/>
              <a:gd name="T105" fmla="*/ 935 h 3425"/>
              <a:gd name="T106" fmla="*/ 2788 w 4224"/>
              <a:gd name="T107" fmla="*/ 803 h 3425"/>
              <a:gd name="T108" fmla="*/ 2773 w 4224"/>
              <a:gd name="T109" fmla="*/ 660 h 3425"/>
              <a:gd name="T110" fmla="*/ 2787 w 4224"/>
              <a:gd name="T111" fmla="*/ 518 h 3425"/>
              <a:gd name="T112" fmla="*/ 2830 w 4224"/>
              <a:gd name="T113" fmla="*/ 388 h 3425"/>
              <a:gd name="T114" fmla="*/ 2899 w 4224"/>
              <a:gd name="T115" fmla="*/ 270 h 3425"/>
              <a:gd name="T116" fmla="*/ 2989 w 4224"/>
              <a:gd name="T117" fmla="*/ 170 h 3425"/>
              <a:gd name="T118" fmla="*/ 3099 w 4224"/>
              <a:gd name="T119" fmla="*/ 91 h 3425"/>
              <a:gd name="T120" fmla="*/ 3224 w 4224"/>
              <a:gd name="T121" fmla="*/ 35 h 3425"/>
              <a:gd name="T122" fmla="*/ 3361 w 4224"/>
              <a:gd name="T123" fmla="*/ 4 h 3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24" h="3425">
                <a:moveTo>
                  <a:pt x="864" y="1762"/>
                </a:moveTo>
                <a:lnTo>
                  <a:pt x="354" y="2781"/>
                </a:lnTo>
                <a:lnTo>
                  <a:pt x="963" y="3083"/>
                </a:lnTo>
                <a:lnTo>
                  <a:pt x="1167" y="2065"/>
                </a:lnTo>
                <a:lnTo>
                  <a:pt x="1134" y="2030"/>
                </a:lnTo>
                <a:lnTo>
                  <a:pt x="864" y="1762"/>
                </a:lnTo>
                <a:close/>
                <a:moveTo>
                  <a:pt x="2243" y="1722"/>
                </a:moveTo>
                <a:lnTo>
                  <a:pt x="2243" y="2669"/>
                </a:lnTo>
                <a:lnTo>
                  <a:pt x="2983" y="3037"/>
                </a:lnTo>
                <a:lnTo>
                  <a:pt x="2792" y="2086"/>
                </a:lnTo>
                <a:lnTo>
                  <a:pt x="2757" y="2063"/>
                </a:lnTo>
                <a:lnTo>
                  <a:pt x="2243" y="1722"/>
                </a:lnTo>
                <a:close/>
                <a:moveTo>
                  <a:pt x="1979" y="1722"/>
                </a:moveTo>
                <a:lnTo>
                  <a:pt x="1467" y="2063"/>
                </a:lnTo>
                <a:lnTo>
                  <a:pt x="1432" y="2086"/>
                </a:lnTo>
                <a:lnTo>
                  <a:pt x="1241" y="3037"/>
                </a:lnTo>
                <a:lnTo>
                  <a:pt x="1979" y="2669"/>
                </a:lnTo>
                <a:lnTo>
                  <a:pt x="1979" y="1722"/>
                </a:lnTo>
                <a:close/>
                <a:moveTo>
                  <a:pt x="792" y="1318"/>
                </a:moveTo>
                <a:lnTo>
                  <a:pt x="1320" y="1845"/>
                </a:lnTo>
                <a:lnTo>
                  <a:pt x="2111" y="1318"/>
                </a:lnTo>
                <a:lnTo>
                  <a:pt x="2905" y="1845"/>
                </a:lnTo>
                <a:lnTo>
                  <a:pt x="2969" y="1780"/>
                </a:lnTo>
                <a:lnTo>
                  <a:pt x="3094" y="2028"/>
                </a:lnTo>
                <a:lnTo>
                  <a:pt x="3056" y="2065"/>
                </a:lnTo>
                <a:lnTo>
                  <a:pt x="3261" y="3083"/>
                </a:lnTo>
                <a:lnTo>
                  <a:pt x="3869" y="2781"/>
                </a:lnTo>
                <a:lnTo>
                  <a:pt x="3630" y="2301"/>
                </a:lnTo>
                <a:lnTo>
                  <a:pt x="3778" y="2010"/>
                </a:lnTo>
                <a:lnTo>
                  <a:pt x="4224" y="2898"/>
                </a:lnTo>
                <a:lnTo>
                  <a:pt x="3168" y="3425"/>
                </a:lnTo>
                <a:lnTo>
                  <a:pt x="2111" y="2898"/>
                </a:lnTo>
                <a:lnTo>
                  <a:pt x="1056" y="3425"/>
                </a:lnTo>
                <a:lnTo>
                  <a:pt x="0" y="2898"/>
                </a:lnTo>
                <a:lnTo>
                  <a:pt x="792" y="1318"/>
                </a:lnTo>
                <a:close/>
                <a:moveTo>
                  <a:pt x="3432" y="265"/>
                </a:moveTo>
                <a:lnTo>
                  <a:pt x="3379" y="267"/>
                </a:lnTo>
                <a:lnTo>
                  <a:pt x="3327" y="279"/>
                </a:lnTo>
                <a:lnTo>
                  <a:pt x="3277" y="296"/>
                </a:lnTo>
                <a:lnTo>
                  <a:pt x="3232" y="319"/>
                </a:lnTo>
                <a:lnTo>
                  <a:pt x="3190" y="347"/>
                </a:lnTo>
                <a:lnTo>
                  <a:pt x="3152" y="380"/>
                </a:lnTo>
                <a:lnTo>
                  <a:pt x="3118" y="418"/>
                </a:lnTo>
                <a:lnTo>
                  <a:pt x="3090" y="460"/>
                </a:lnTo>
                <a:lnTo>
                  <a:pt x="3067" y="505"/>
                </a:lnTo>
                <a:lnTo>
                  <a:pt x="3051" y="554"/>
                </a:lnTo>
                <a:lnTo>
                  <a:pt x="3039" y="606"/>
                </a:lnTo>
                <a:lnTo>
                  <a:pt x="3036" y="660"/>
                </a:lnTo>
                <a:lnTo>
                  <a:pt x="3039" y="714"/>
                </a:lnTo>
                <a:lnTo>
                  <a:pt x="3051" y="765"/>
                </a:lnTo>
                <a:lnTo>
                  <a:pt x="3067" y="813"/>
                </a:lnTo>
                <a:lnTo>
                  <a:pt x="3090" y="859"/>
                </a:lnTo>
                <a:lnTo>
                  <a:pt x="3118" y="900"/>
                </a:lnTo>
                <a:lnTo>
                  <a:pt x="3152" y="939"/>
                </a:lnTo>
                <a:lnTo>
                  <a:pt x="3190" y="972"/>
                </a:lnTo>
                <a:lnTo>
                  <a:pt x="3232" y="1000"/>
                </a:lnTo>
                <a:lnTo>
                  <a:pt x="3277" y="1023"/>
                </a:lnTo>
                <a:lnTo>
                  <a:pt x="3327" y="1041"/>
                </a:lnTo>
                <a:lnTo>
                  <a:pt x="3379" y="1051"/>
                </a:lnTo>
                <a:lnTo>
                  <a:pt x="3432" y="1055"/>
                </a:lnTo>
                <a:lnTo>
                  <a:pt x="3486" y="1051"/>
                </a:lnTo>
                <a:lnTo>
                  <a:pt x="3537" y="1041"/>
                </a:lnTo>
                <a:lnTo>
                  <a:pt x="3586" y="1023"/>
                </a:lnTo>
                <a:lnTo>
                  <a:pt x="3632" y="1000"/>
                </a:lnTo>
                <a:lnTo>
                  <a:pt x="3673" y="972"/>
                </a:lnTo>
                <a:lnTo>
                  <a:pt x="3712" y="939"/>
                </a:lnTo>
                <a:lnTo>
                  <a:pt x="3745" y="900"/>
                </a:lnTo>
                <a:lnTo>
                  <a:pt x="3773" y="859"/>
                </a:lnTo>
                <a:lnTo>
                  <a:pt x="3796" y="813"/>
                </a:lnTo>
                <a:lnTo>
                  <a:pt x="3814" y="765"/>
                </a:lnTo>
                <a:lnTo>
                  <a:pt x="3824" y="714"/>
                </a:lnTo>
                <a:lnTo>
                  <a:pt x="3828" y="660"/>
                </a:lnTo>
                <a:lnTo>
                  <a:pt x="3824" y="606"/>
                </a:lnTo>
                <a:lnTo>
                  <a:pt x="3814" y="554"/>
                </a:lnTo>
                <a:lnTo>
                  <a:pt x="3796" y="505"/>
                </a:lnTo>
                <a:lnTo>
                  <a:pt x="3773" y="460"/>
                </a:lnTo>
                <a:lnTo>
                  <a:pt x="3745" y="418"/>
                </a:lnTo>
                <a:lnTo>
                  <a:pt x="3712" y="380"/>
                </a:lnTo>
                <a:lnTo>
                  <a:pt x="3673" y="347"/>
                </a:lnTo>
                <a:lnTo>
                  <a:pt x="3632" y="319"/>
                </a:lnTo>
                <a:lnTo>
                  <a:pt x="3586" y="296"/>
                </a:lnTo>
                <a:lnTo>
                  <a:pt x="3537" y="279"/>
                </a:lnTo>
                <a:lnTo>
                  <a:pt x="3486" y="267"/>
                </a:lnTo>
                <a:lnTo>
                  <a:pt x="3432" y="265"/>
                </a:lnTo>
                <a:close/>
                <a:moveTo>
                  <a:pt x="3432" y="0"/>
                </a:moveTo>
                <a:lnTo>
                  <a:pt x="3504" y="4"/>
                </a:lnTo>
                <a:lnTo>
                  <a:pt x="3573" y="16"/>
                </a:lnTo>
                <a:lnTo>
                  <a:pt x="3640" y="35"/>
                </a:lnTo>
                <a:lnTo>
                  <a:pt x="3704" y="59"/>
                </a:lnTo>
                <a:lnTo>
                  <a:pt x="3765" y="91"/>
                </a:lnTo>
                <a:lnTo>
                  <a:pt x="3822" y="128"/>
                </a:lnTo>
                <a:lnTo>
                  <a:pt x="3874" y="170"/>
                </a:lnTo>
                <a:lnTo>
                  <a:pt x="3922" y="218"/>
                </a:lnTo>
                <a:lnTo>
                  <a:pt x="3964" y="270"/>
                </a:lnTo>
                <a:lnTo>
                  <a:pt x="4001" y="328"/>
                </a:lnTo>
                <a:lnTo>
                  <a:pt x="4033" y="388"/>
                </a:lnTo>
                <a:lnTo>
                  <a:pt x="4059" y="452"/>
                </a:lnTo>
                <a:lnTo>
                  <a:pt x="4077" y="518"/>
                </a:lnTo>
                <a:lnTo>
                  <a:pt x="4088" y="587"/>
                </a:lnTo>
                <a:lnTo>
                  <a:pt x="4092" y="660"/>
                </a:lnTo>
                <a:lnTo>
                  <a:pt x="4088" y="731"/>
                </a:lnTo>
                <a:lnTo>
                  <a:pt x="4077" y="803"/>
                </a:lnTo>
                <a:lnTo>
                  <a:pt x="4058" y="870"/>
                </a:lnTo>
                <a:lnTo>
                  <a:pt x="4032" y="935"/>
                </a:lnTo>
                <a:lnTo>
                  <a:pt x="3432" y="2108"/>
                </a:lnTo>
                <a:lnTo>
                  <a:pt x="2833" y="935"/>
                </a:lnTo>
                <a:lnTo>
                  <a:pt x="2807" y="870"/>
                </a:lnTo>
                <a:lnTo>
                  <a:pt x="2788" y="803"/>
                </a:lnTo>
                <a:lnTo>
                  <a:pt x="2776" y="731"/>
                </a:lnTo>
                <a:lnTo>
                  <a:pt x="2773" y="660"/>
                </a:lnTo>
                <a:lnTo>
                  <a:pt x="2776" y="587"/>
                </a:lnTo>
                <a:lnTo>
                  <a:pt x="2787" y="518"/>
                </a:lnTo>
                <a:lnTo>
                  <a:pt x="2806" y="452"/>
                </a:lnTo>
                <a:lnTo>
                  <a:pt x="2830" y="388"/>
                </a:lnTo>
                <a:lnTo>
                  <a:pt x="2862" y="328"/>
                </a:lnTo>
                <a:lnTo>
                  <a:pt x="2899" y="270"/>
                </a:lnTo>
                <a:lnTo>
                  <a:pt x="2942" y="218"/>
                </a:lnTo>
                <a:lnTo>
                  <a:pt x="2989" y="170"/>
                </a:lnTo>
                <a:lnTo>
                  <a:pt x="3042" y="128"/>
                </a:lnTo>
                <a:lnTo>
                  <a:pt x="3099" y="91"/>
                </a:lnTo>
                <a:lnTo>
                  <a:pt x="3159" y="59"/>
                </a:lnTo>
                <a:lnTo>
                  <a:pt x="3224" y="35"/>
                </a:lnTo>
                <a:lnTo>
                  <a:pt x="3290" y="16"/>
                </a:lnTo>
                <a:lnTo>
                  <a:pt x="3361" y="4"/>
                </a:lnTo>
                <a:lnTo>
                  <a:pt x="343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54" name="Freeform 172"/>
          <p:cNvSpPr>
            <a:spLocks noEditPoints="1"/>
          </p:cNvSpPr>
          <p:nvPr/>
        </p:nvSpPr>
        <p:spPr bwMode="auto">
          <a:xfrm>
            <a:off x="2692914" y="4385260"/>
            <a:ext cx="427902" cy="428469"/>
          </a:xfrm>
          <a:custGeom>
            <a:avLst/>
            <a:gdLst>
              <a:gd name="T0" fmla="*/ 1184 w 3768"/>
              <a:gd name="T1" fmla="*/ 773 h 3774"/>
              <a:gd name="T2" fmla="*/ 842 w 3768"/>
              <a:gd name="T3" fmla="*/ 1135 h 3774"/>
              <a:gd name="T4" fmla="*/ 822 w 3768"/>
              <a:gd name="T5" fmla="*/ 1294 h 3774"/>
              <a:gd name="T6" fmla="*/ 926 w 3768"/>
              <a:gd name="T7" fmla="*/ 1708 h 3774"/>
              <a:gd name="T8" fmla="*/ 1042 w 3768"/>
              <a:gd name="T9" fmla="*/ 1879 h 3774"/>
              <a:gd name="T10" fmla="*/ 1173 w 3768"/>
              <a:gd name="T11" fmla="*/ 2025 h 3774"/>
              <a:gd name="T12" fmla="*/ 1351 w 3768"/>
              <a:gd name="T13" fmla="*/ 2252 h 3774"/>
              <a:gd name="T14" fmla="*/ 1636 w 3768"/>
              <a:gd name="T15" fmla="*/ 2534 h 3774"/>
              <a:gd name="T16" fmla="*/ 1919 w 3768"/>
              <a:gd name="T17" fmla="*/ 2727 h 3774"/>
              <a:gd name="T18" fmla="*/ 2156 w 3768"/>
              <a:gd name="T19" fmla="*/ 2839 h 3774"/>
              <a:gd name="T20" fmla="*/ 2340 w 3768"/>
              <a:gd name="T21" fmla="*/ 2891 h 3774"/>
              <a:gd name="T22" fmla="*/ 2480 w 3768"/>
              <a:gd name="T23" fmla="*/ 2906 h 3774"/>
              <a:gd name="T24" fmla="*/ 2521 w 3768"/>
              <a:gd name="T25" fmla="*/ 2902 h 3774"/>
              <a:gd name="T26" fmla="*/ 2619 w 3768"/>
              <a:gd name="T27" fmla="*/ 2863 h 3774"/>
              <a:gd name="T28" fmla="*/ 2974 w 3768"/>
              <a:gd name="T29" fmla="*/ 2496 h 3774"/>
              <a:gd name="T30" fmla="*/ 2957 w 3768"/>
              <a:gd name="T31" fmla="*/ 2408 h 3774"/>
              <a:gd name="T32" fmla="*/ 2475 w 3768"/>
              <a:gd name="T33" fmla="*/ 2110 h 3774"/>
              <a:gd name="T34" fmla="*/ 2387 w 3768"/>
              <a:gd name="T35" fmla="*/ 2101 h 3774"/>
              <a:gd name="T36" fmla="*/ 2189 w 3768"/>
              <a:gd name="T37" fmla="*/ 2268 h 3774"/>
              <a:gd name="T38" fmla="*/ 2135 w 3768"/>
              <a:gd name="T39" fmla="*/ 2274 h 3774"/>
              <a:gd name="T40" fmla="*/ 2022 w 3768"/>
              <a:gd name="T41" fmla="*/ 2222 h 3774"/>
              <a:gd name="T42" fmla="*/ 1882 w 3768"/>
              <a:gd name="T43" fmla="*/ 2129 h 3774"/>
              <a:gd name="T44" fmla="*/ 1730 w 3768"/>
              <a:gd name="T45" fmla="*/ 1993 h 3774"/>
              <a:gd name="T46" fmla="*/ 1523 w 3768"/>
              <a:gd name="T47" fmla="*/ 1744 h 3774"/>
              <a:gd name="T48" fmla="*/ 1448 w 3768"/>
              <a:gd name="T49" fmla="*/ 1592 h 3774"/>
              <a:gd name="T50" fmla="*/ 1455 w 3768"/>
              <a:gd name="T51" fmla="*/ 1533 h 3774"/>
              <a:gd name="T52" fmla="*/ 1605 w 3768"/>
              <a:gd name="T53" fmla="*/ 1346 h 3774"/>
              <a:gd name="T54" fmla="*/ 1348 w 3768"/>
              <a:gd name="T55" fmla="*/ 804 h 3774"/>
              <a:gd name="T56" fmla="*/ 1281 w 3768"/>
              <a:gd name="T57" fmla="*/ 746 h 3774"/>
              <a:gd name="T58" fmla="*/ 2102 w 3768"/>
              <a:gd name="T59" fmla="*/ 12 h 3774"/>
              <a:gd name="T60" fmla="*/ 2517 w 3768"/>
              <a:gd name="T61" fmla="*/ 109 h 3774"/>
              <a:gd name="T62" fmla="*/ 2895 w 3768"/>
              <a:gd name="T63" fmla="*/ 296 h 3774"/>
              <a:gd name="T64" fmla="*/ 3216 w 3768"/>
              <a:gd name="T65" fmla="*/ 553 h 3774"/>
              <a:gd name="T66" fmla="*/ 3472 w 3768"/>
              <a:gd name="T67" fmla="*/ 873 h 3774"/>
              <a:gd name="T68" fmla="*/ 3658 w 3768"/>
              <a:gd name="T69" fmla="*/ 1253 h 3774"/>
              <a:gd name="T70" fmla="*/ 3755 w 3768"/>
              <a:gd name="T71" fmla="*/ 1668 h 3774"/>
              <a:gd name="T72" fmla="*/ 3756 w 3768"/>
              <a:gd name="T73" fmla="*/ 2093 h 3774"/>
              <a:gd name="T74" fmla="*/ 3670 w 3768"/>
              <a:gd name="T75" fmla="*/ 2485 h 3774"/>
              <a:gd name="T76" fmla="*/ 3510 w 3768"/>
              <a:gd name="T77" fmla="*/ 2840 h 3774"/>
              <a:gd name="T78" fmla="*/ 3282 w 3768"/>
              <a:gd name="T79" fmla="*/ 3151 h 3774"/>
              <a:gd name="T80" fmla="*/ 2996 w 3768"/>
              <a:gd name="T81" fmla="*/ 3409 h 3774"/>
              <a:gd name="T82" fmla="*/ 2663 w 3768"/>
              <a:gd name="T83" fmla="*/ 3605 h 3774"/>
              <a:gd name="T84" fmla="*/ 2287 w 3768"/>
              <a:gd name="T85" fmla="*/ 3730 h 3774"/>
              <a:gd name="T86" fmla="*/ 1884 w 3768"/>
              <a:gd name="T87" fmla="*/ 3774 h 3774"/>
              <a:gd name="T88" fmla="*/ 1480 w 3768"/>
              <a:gd name="T89" fmla="*/ 3730 h 3774"/>
              <a:gd name="T90" fmla="*/ 1105 w 3768"/>
              <a:gd name="T91" fmla="*/ 3605 h 3774"/>
              <a:gd name="T92" fmla="*/ 771 w 3768"/>
              <a:gd name="T93" fmla="*/ 3409 h 3774"/>
              <a:gd name="T94" fmla="*/ 485 w 3768"/>
              <a:gd name="T95" fmla="*/ 3151 h 3774"/>
              <a:gd name="T96" fmla="*/ 259 w 3768"/>
              <a:gd name="T97" fmla="*/ 2840 h 3774"/>
              <a:gd name="T98" fmla="*/ 97 w 3768"/>
              <a:gd name="T99" fmla="*/ 2485 h 3774"/>
              <a:gd name="T100" fmla="*/ 11 w 3768"/>
              <a:gd name="T101" fmla="*/ 2093 h 3774"/>
              <a:gd name="T102" fmla="*/ 11 w 3768"/>
              <a:gd name="T103" fmla="*/ 1682 h 3774"/>
              <a:gd name="T104" fmla="*/ 97 w 3768"/>
              <a:gd name="T105" fmla="*/ 1290 h 3774"/>
              <a:gd name="T106" fmla="*/ 259 w 3768"/>
              <a:gd name="T107" fmla="*/ 934 h 3774"/>
              <a:gd name="T108" fmla="*/ 485 w 3768"/>
              <a:gd name="T109" fmla="*/ 623 h 3774"/>
              <a:gd name="T110" fmla="*/ 771 w 3768"/>
              <a:gd name="T111" fmla="*/ 364 h 3774"/>
              <a:gd name="T112" fmla="*/ 1105 w 3768"/>
              <a:gd name="T113" fmla="*/ 169 h 3774"/>
              <a:gd name="T114" fmla="*/ 1480 w 3768"/>
              <a:gd name="T115" fmla="*/ 44 h 3774"/>
              <a:gd name="T116" fmla="*/ 1884 w 3768"/>
              <a:gd name="T117" fmla="*/ 0 h 3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768" h="3774">
                <a:moveTo>
                  <a:pt x="1258" y="744"/>
                </a:moveTo>
                <a:lnTo>
                  <a:pt x="1233" y="747"/>
                </a:lnTo>
                <a:lnTo>
                  <a:pt x="1209" y="757"/>
                </a:lnTo>
                <a:lnTo>
                  <a:pt x="1184" y="773"/>
                </a:lnTo>
                <a:lnTo>
                  <a:pt x="881" y="1080"/>
                </a:lnTo>
                <a:lnTo>
                  <a:pt x="868" y="1094"/>
                </a:lnTo>
                <a:lnTo>
                  <a:pt x="854" y="1112"/>
                </a:lnTo>
                <a:lnTo>
                  <a:pt x="842" y="1135"/>
                </a:lnTo>
                <a:lnTo>
                  <a:pt x="832" y="1158"/>
                </a:lnTo>
                <a:lnTo>
                  <a:pt x="825" y="1180"/>
                </a:lnTo>
                <a:lnTo>
                  <a:pt x="822" y="1200"/>
                </a:lnTo>
                <a:lnTo>
                  <a:pt x="822" y="1294"/>
                </a:lnTo>
                <a:lnTo>
                  <a:pt x="870" y="1528"/>
                </a:lnTo>
                <a:lnTo>
                  <a:pt x="886" y="1594"/>
                </a:lnTo>
                <a:lnTo>
                  <a:pt x="904" y="1653"/>
                </a:lnTo>
                <a:lnTo>
                  <a:pt x="926" y="1708"/>
                </a:lnTo>
                <a:lnTo>
                  <a:pt x="950" y="1758"/>
                </a:lnTo>
                <a:lnTo>
                  <a:pt x="978" y="1803"/>
                </a:lnTo>
                <a:lnTo>
                  <a:pt x="1008" y="1844"/>
                </a:lnTo>
                <a:lnTo>
                  <a:pt x="1042" y="1879"/>
                </a:lnTo>
                <a:lnTo>
                  <a:pt x="1070" y="1908"/>
                </a:lnTo>
                <a:lnTo>
                  <a:pt x="1102" y="1942"/>
                </a:lnTo>
                <a:lnTo>
                  <a:pt x="1137" y="1981"/>
                </a:lnTo>
                <a:lnTo>
                  <a:pt x="1173" y="2025"/>
                </a:lnTo>
                <a:lnTo>
                  <a:pt x="1213" y="2074"/>
                </a:lnTo>
                <a:lnTo>
                  <a:pt x="1256" y="2128"/>
                </a:lnTo>
                <a:lnTo>
                  <a:pt x="1302" y="2188"/>
                </a:lnTo>
                <a:lnTo>
                  <a:pt x="1351" y="2252"/>
                </a:lnTo>
                <a:lnTo>
                  <a:pt x="1401" y="2321"/>
                </a:lnTo>
                <a:lnTo>
                  <a:pt x="1482" y="2399"/>
                </a:lnTo>
                <a:lnTo>
                  <a:pt x="1560" y="2470"/>
                </a:lnTo>
                <a:lnTo>
                  <a:pt x="1636" y="2534"/>
                </a:lnTo>
                <a:lnTo>
                  <a:pt x="1710" y="2591"/>
                </a:lnTo>
                <a:lnTo>
                  <a:pt x="1782" y="2642"/>
                </a:lnTo>
                <a:lnTo>
                  <a:pt x="1851" y="2687"/>
                </a:lnTo>
                <a:lnTo>
                  <a:pt x="1919" y="2727"/>
                </a:lnTo>
                <a:lnTo>
                  <a:pt x="1982" y="2761"/>
                </a:lnTo>
                <a:lnTo>
                  <a:pt x="2042" y="2792"/>
                </a:lnTo>
                <a:lnTo>
                  <a:pt x="2101" y="2817"/>
                </a:lnTo>
                <a:lnTo>
                  <a:pt x="2156" y="2839"/>
                </a:lnTo>
                <a:lnTo>
                  <a:pt x="2207" y="2858"/>
                </a:lnTo>
                <a:lnTo>
                  <a:pt x="2254" y="2872"/>
                </a:lnTo>
                <a:lnTo>
                  <a:pt x="2299" y="2884"/>
                </a:lnTo>
                <a:lnTo>
                  <a:pt x="2340" y="2891"/>
                </a:lnTo>
                <a:lnTo>
                  <a:pt x="2385" y="2898"/>
                </a:lnTo>
                <a:lnTo>
                  <a:pt x="2424" y="2902"/>
                </a:lnTo>
                <a:lnTo>
                  <a:pt x="2454" y="2906"/>
                </a:lnTo>
                <a:lnTo>
                  <a:pt x="2480" y="2906"/>
                </a:lnTo>
                <a:lnTo>
                  <a:pt x="2496" y="2906"/>
                </a:lnTo>
                <a:lnTo>
                  <a:pt x="2509" y="2905"/>
                </a:lnTo>
                <a:lnTo>
                  <a:pt x="2516" y="2903"/>
                </a:lnTo>
                <a:lnTo>
                  <a:pt x="2521" y="2902"/>
                </a:lnTo>
                <a:lnTo>
                  <a:pt x="2524" y="2902"/>
                </a:lnTo>
                <a:lnTo>
                  <a:pt x="2555" y="2895"/>
                </a:lnTo>
                <a:lnTo>
                  <a:pt x="2588" y="2882"/>
                </a:lnTo>
                <a:lnTo>
                  <a:pt x="2619" y="2863"/>
                </a:lnTo>
                <a:lnTo>
                  <a:pt x="2644" y="2841"/>
                </a:lnTo>
                <a:lnTo>
                  <a:pt x="2947" y="2540"/>
                </a:lnTo>
                <a:lnTo>
                  <a:pt x="2964" y="2519"/>
                </a:lnTo>
                <a:lnTo>
                  <a:pt x="2974" y="2496"/>
                </a:lnTo>
                <a:lnTo>
                  <a:pt x="2979" y="2473"/>
                </a:lnTo>
                <a:lnTo>
                  <a:pt x="2976" y="2449"/>
                </a:lnTo>
                <a:lnTo>
                  <a:pt x="2970" y="2427"/>
                </a:lnTo>
                <a:lnTo>
                  <a:pt x="2957" y="2408"/>
                </a:lnTo>
                <a:lnTo>
                  <a:pt x="2941" y="2390"/>
                </a:lnTo>
                <a:lnTo>
                  <a:pt x="2924" y="2374"/>
                </a:lnTo>
                <a:lnTo>
                  <a:pt x="2480" y="2113"/>
                </a:lnTo>
                <a:lnTo>
                  <a:pt x="2475" y="2110"/>
                </a:lnTo>
                <a:lnTo>
                  <a:pt x="2459" y="2104"/>
                </a:lnTo>
                <a:lnTo>
                  <a:pt x="2438" y="2099"/>
                </a:lnTo>
                <a:lnTo>
                  <a:pt x="2415" y="2098"/>
                </a:lnTo>
                <a:lnTo>
                  <a:pt x="2387" y="2101"/>
                </a:lnTo>
                <a:lnTo>
                  <a:pt x="2362" y="2107"/>
                </a:lnTo>
                <a:lnTo>
                  <a:pt x="2340" y="2120"/>
                </a:lnTo>
                <a:lnTo>
                  <a:pt x="2320" y="2136"/>
                </a:lnTo>
                <a:lnTo>
                  <a:pt x="2189" y="2268"/>
                </a:lnTo>
                <a:lnTo>
                  <a:pt x="2181" y="2275"/>
                </a:lnTo>
                <a:lnTo>
                  <a:pt x="2170" y="2278"/>
                </a:lnTo>
                <a:lnTo>
                  <a:pt x="2159" y="2279"/>
                </a:lnTo>
                <a:lnTo>
                  <a:pt x="2135" y="2274"/>
                </a:lnTo>
                <a:lnTo>
                  <a:pt x="2109" y="2266"/>
                </a:lnTo>
                <a:lnTo>
                  <a:pt x="2080" y="2253"/>
                </a:lnTo>
                <a:lnTo>
                  <a:pt x="2049" y="2238"/>
                </a:lnTo>
                <a:lnTo>
                  <a:pt x="2022" y="2222"/>
                </a:lnTo>
                <a:lnTo>
                  <a:pt x="1990" y="2201"/>
                </a:lnTo>
                <a:lnTo>
                  <a:pt x="1954" y="2180"/>
                </a:lnTo>
                <a:lnTo>
                  <a:pt x="1916" y="2153"/>
                </a:lnTo>
                <a:lnTo>
                  <a:pt x="1882" y="2129"/>
                </a:lnTo>
                <a:lnTo>
                  <a:pt x="1848" y="2102"/>
                </a:lnTo>
                <a:lnTo>
                  <a:pt x="1810" y="2070"/>
                </a:lnTo>
                <a:lnTo>
                  <a:pt x="1771" y="2033"/>
                </a:lnTo>
                <a:lnTo>
                  <a:pt x="1730" y="1993"/>
                </a:lnTo>
                <a:lnTo>
                  <a:pt x="1656" y="1914"/>
                </a:lnTo>
                <a:lnTo>
                  <a:pt x="1590" y="1834"/>
                </a:lnTo>
                <a:lnTo>
                  <a:pt x="1556" y="1791"/>
                </a:lnTo>
                <a:lnTo>
                  <a:pt x="1523" y="1744"/>
                </a:lnTo>
                <a:lnTo>
                  <a:pt x="1492" y="1695"/>
                </a:lnTo>
                <a:lnTo>
                  <a:pt x="1472" y="1658"/>
                </a:lnTo>
                <a:lnTo>
                  <a:pt x="1457" y="1623"/>
                </a:lnTo>
                <a:lnTo>
                  <a:pt x="1448" y="1592"/>
                </a:lnTo>
                <a:lnTo>
                  <a:pt x="1444" y="1563"/>
                </a:lnTo>
                <a:lnTo>
                  <a:pt x="1445" y="1551"/>
                </a:lnTo>
                <a:lnTo>
                  <a:pt x="1448" y="1541"/>
                </a:lnTo>
                <a:lnTo>
                  <a:pt x="1455" y="1533"/>
                </a:lnTo>
                <a:lnTo>
                  <a:pt x="1567" y="1419"/>
                </a:lnTo>
                <a:lnTo>
                  <a:pt x="1585" y="1397"/>
                </a:lnTo>
                <a:lnTo>
                  <a:pt x="1598" y="1373"/>
                </a:lnTo>
                <a:lnTo>
                  <a:pt x="1605" y="1346"/>
                </a:lnTo>
                <a:lnTo>
                  <a:pt x="1607" y="1317"/>
                </a:lnTo>
                <a:lnTo>
                  <a:pt x="1604" y="1291"/>
                </a:lnTo>
                <a:lnTo>
                  <a:pt x="1593" y="1264"/>
                </a:lnTo>
                <a:lnTo>
                  <a:pt x="1348" y="804"/>
                </a:lnTo>
                <a:lnTo>
                  <a:pt x="1336" y="783"/>
                </a:lnTo>
                <a:lnTo>
                  <a:pt x="1320" y="765"/>
                </a:lnTo>
                <a:lnTo>
                  <a:pt x="1302" y="753"/>
                </a:lnTo>
                <a:lnTo>
                  <a:pt x="1281" y="746"/>
                </a:lnTo>
                <a:lnTo>
                  <a:pt x="1258" y="744"/>
                </a:lnTo>
                <a:close/>
                <a:moveTo>
                  <a:pt x="1884" y="0"/>
                </a:moveTo>
                <a:lnTo>
                  <a:pt x="1994" y="3"/>
                </a:lnTo>
                <a:lnTo>
                  <a:pt x="2102" y="12"/>
                </a:lnTo>
                <a:lnTo>
                  <a:pt x="2208" y="28"/>
                </a:lnTo>
                <a:lnTo>
                  <a:pt x="2314" y="49"/>
                </a:lnTo>
                <a:lnTo>
                  <a:pt x="2417" y="76"/>
                </a:lnTo>
                <a:lnTo>
                  <a:pt x="2517" y="109"/>
                </a:lnTo>
                <a:lnTo>
                  <a:pt x="2617" y="150"/>
                </a:lnTo>
                <a:lnTo>
                  <a:pt x="2713" y="194"/>
                </a:lnTo>
                <a:lnTo>
                  <a:pt x="2806" y="242"/>
                </a:lnTo>
                <a:lnTo>
                  <a:pt x="2895" y="296"/>
                </a:lnTo>
                <a:lnTo>
                  <a:pt x="2981" y="354"/>
                </a:lnTo>
                <a:lnTo>
                  <a:pt x="3063" y="416"/>
                </a:lnTo>
                <a:lnTo>
                  <a:pt x="3141" y="482"/>
                </a:lnTo>
                <a:lnTo>
                  <a:pt x="3216" y="553"/>
                </a:lnTo>
                <a:lnTo>
                  <a:pt x="3286" y="628"/>
                </a:lnTo>
                <a:lnTo>
                  <a:pt x="3352" y="706"/>
                </a:lnTo>
                <a:lnTo>
                  <a:pt x="3414" y="788"/>
                </a:lnTo>
                <a:lnTo>
                  <a:pt x="3472" y="873"/>
                </a:lnTo>
                <a:lnTo>
                  <a:pt x="3525" y="963"/>
                </a:lnTo>
                <a:lnTo>
                  <a:pt x="3574" y="1057"/>
                </a:lnTo>
                <a:lnTo>
                  <a:pt x="3619" y="1153"/>
                </a:lnTo>
                <a:lnTo>
                  <a:pt x="3658" y="1253"/>
                </a:lnTo>
                <a:lnTo>
                  <a:pt x="3692" y="1354"/>
                </a:lnTo>
                <a:lnTo>
                  <a:pt x="3719" y="1457"/>
                </a:lnTo>
                <a:lnTo>
                  <a:pt x="3740" y="1561"/>
                </a:lnTo>
                <a:lnTo>
                  <a:pt x="3755" y="1668"/>
                </a:lnTo>
                <a:lnTo>
                  <a:pt x="3764" y="1777"/>
                </a:lnTo>
                <a:lnTo>
                  <a:pt x="3768" y="1887"/>
                </a:lnTo>
                <a:lnTo>
                  <a:pt x="3765" y="1990"/>
                </a:lnTo>
                <a:lnTo>
                  <a:pt x="3756" y="2093"/>
                </a:lnTo>
                <a:lnTo>
                  <a:pt x="3744" y="2193"/>
                </a:lnTo>
                <a:lnTo>
                  <a:pt x="3724" y="2292"/>
                </a:lnTo>
                <a:lnTo>
                  <a:pt x="3700" y="2390"/>
                </a:lnTo>
                <a:lnTo>
                  <a:pt x="3670" y="2485"/>
                </a:lnTo>
                <a:lnTo>
                  <a:pt x="3637" y="2578"/>
                </a:lnTo>
                <a:lnTo>
                  <a:pt x="3598" y="2667"/>
                </a:lnTo>
                <a:lnTo>
                  <a:pt x="3556" y="2755"/>
                </a:lnTo>
                <a:lnTo>
                  <a:pt x="3510" y="2840"/>
                </a:lnTo>
                <a:lnTo>
                  <a:pt x="3458" y="2923"/>
                </a:lnTo>
                <a:lnTo>
                  <a:pt x="3404" y="3002"/>
                </a:lnTo>
                <a:lnTo>
                  <a:pt x="3345" y="3078"/>
                </a:lnTo>
                <a:lnTo>
                  <a:pt x="3282" y="3151"/>
                </a:lnTo>
                <a:lnTo>
                  <a:pt x="3216" y="3221"/>
                </a:lnTo>
                <a:lnTo>
                  <a:pt x="3146" y="3288"/>
                </a:lnTo>
                <a:lnTo>
                  <a:pt x="3073" y="3351"/>
                </a:lnTo>
                <a:lnTo>
                  <a:pt x="2996" y="3409"/>
                </a:lnTo>
                <a:lnTo>
                  <a:pt x="2917" y="3464"/>
                </a:lnTo>
                <a:lnTo>
                  <a:pt x="2836" y="3516"/>
                </a:lnTo>
                <a:lnTo>
                  <a:pt x="2750" y="3563"/>
                </a:lnTo>
                <a:lnTo>
                  <a:pt x="2663" y="3605"/>
                </a:lnTo>
                <a:lnTo>
                  <a:pt x="2572" y="3643"/>
                </a:lnTo>
                <a:lnTo>
                  <a:pt x="2480" y="3676"/>
                </a:lnTo>
                <a:lnTo>
                  <a:pt x="2385" y="3706"/>
                </a:lnTo>
                <a:lnTo>
                  <a:pt x="2287" y="3730"/>
                </a:lnTo>
                <a:lnTo>
                  <a:pt x="2189" y="3750"/>
                </a:lnTo>
                <a:lnTo>
                  <a:pt x="2089" y="3764"/>
                </a:lnTo>
                <a:lnTo>
                  <a:pt x="1987" y="3772"/>
                </a:lnTo>
                <a:lnTo>
                  <a:pt x="1884" y="3774"/>
                </a:lnTo>
                <a:lnTo>
                  <a:pt x="1780" y="3772"/>
                </a:lnTo>
                <a:lnTo>
                  <a:pt x="1679" y="3764"/>
                </a:lnTo>
                <a:lnTo>
                  <a:pt x="1579" y="3750"/>
                </a:lnTo>
                <a:lnTo>
                  <a:pt x="1480" y="3730"/>
                </a:lnTo>
                <a:lnTo>
                  <a:pt x="1383" y="3706"/>
                </a:lnTo>
                <a:lnTo>
                  <a:pt x="1288" y="3676"/>
                </a:lnTo>
                <a:lnTo>
                  <a:pt x="1195" y="3643"/>
                </a:lnTo>
                <a:lnTo>
                  <a:pt x="1105" y="3605"/>
                </a:lnTo>
                <a:lnTo>
                  <a:pt x="1018" y="3563"/>
                </a:lnTo>
                <a:lnTo>
                  <a:pt x="933" y="3516"/>
                </a:lnTo>
                <a:lnTo>
                  <a:pt x="850" y="3464"/>
                </a:lnTo>
                <a:lnTo>
                  <a:pt x="771" y="3409"/>
                </a:lnTo>
                <a:lnTo>
                  <a:pt x="695" y="3351"/>
                </a:lnTo>
                <a:lnTo>
                  <a:pt x="623" y="3288"/>
                </a:lnTo>
                <a:lnTo>
                  <a:pt x="552" y="3221"/>
                </a:lnTo>
                <a:lnTo>
                  <a:pt x="485" y="3151"/>
                </a:lnTo>
                <a:lnTo>
                  <a:pt x="422" y="3078"/>
                </a:lnTo>
                <a:lnTo>
                  <a:pt x="364" y="3002"/>
                </a:lnTo>
                <a:lnTo>
                  <a:pt x="309" y="2923"/>
                </a:lnTo>
                <a:lnTo>
                  <a:pt x="259" y="2840"/>
                </a:lnTo>
                <a:lnTo>
                  <a:pt x="212" y="2755"/>
                </a:lnTo>
                <a:lnTo>
                  <a:pt x="169" y="2667"/>
                </a:lnTo>
                <a:lnTo>
                  <a:pt x="132" y="2578"/>
                </a:lnTo>
                <a:lnTo>
                  <a:pt x="97" y="2485"/>
                </a:lnTo>
                <a:lnTo>
                  <a:pt x="69" y="2390"/>
                </a:lnTo>
                <a:lnTo>
                  <a:pt x="43" y="2292"/>
                </a:lnTo>
                <a:lnTo>
                  <a:pt x="25" y="2193"/>
                </a:lnTo>
                <a:lnTo>
                  <a:pt x="11" y="2093"/>
                </a:lnTo>
                <a:lnTo>
                  <a:pt x="3" y="1990"/>
                </a:lnTo>
                <a:lnTo>
                  <a:pt x="0" y="1887"/>
                </a:lnTo>
                <a:lnTo>
                  <a:pt x="3" y="1784"/>
                </a:lnTo>
                <a:lnTo>
                  <a:pt x="11" y="1682"/>
                </a:lnTo>
                <a:lnTo>
                  <a:pt x="25" y="1581"/>
                </a:lnTo>
                <a:lnTo>
                  <a:pt x="43" y="1482"/>
                </a:lnTo>
                <a:lnTo>
                  <a:pt x="69" y="1385"/>
                </a:lnTo>
                <a:lnTo>
                  <a:pt x="97" y="1290"/>
                </a:lnTo>
                <a:lnTo>
                  <a:pt x="132" y="1197"/>
                </a:lnTo>
                <a:lnTo>
                  <a:pt x="169" y="1107"/>
                </a:lnTo>
                <a:lnTo>
                  <a:pt x="212" y="1019"/>
                </a:lnTo>
                <a:lnTo>
                  <a:pt x="259" y="934"/>
                </a:lnTo>
                <a:lnTo>
                  <a:pt x="309" y="851"/>
                </a:lnTo>
                <a:lnTo>
                  <a:pt x="364" y="772"/>
                </a:lnTo>
                <a:lnTo>
                  <a:pt x="422" y="697"/>
                </a:lnTo>
                <a:lnTo>
                  <a:pt x="485" y="623"/>
                </a:lnTo>
                <a:lnTo>
                  <a:pt x="552" y="553"/>
                </a:lnTo>
                <a:lnTo>
                  <a:pt x="623" y="487"/>
                </a:lnTo>
                <a:lnTo>
                  <a:pt x="695" y="424"/>
                </a:lnTo>
                <a:lnTo>
                  <a:pt x="771" y="364"/>
                </a:lnTo>
                <a:lnTo>
                  <a:pt x="850" y="310"/>
                </a:lnTo>
                <a:lnTo>
                  <a:pt x="933" y="259"/>
                </a:lnTo>
                <a:lnTo>
                  <a:pt x="1018" y="211"/>
                </a:lnTo>
                <a:lnTo>
                  <a:pt x="1105" y="169"/>
                </a:lnTo>
                <a:lnTo>
                  <a:pt x="1195" y="131"/>
                </a:lnTo>
                <a:lnTo>
                  <a:pt x="1288" y="98"/>
                </a:lnTo>
                <a:lnTo>
                  <a:pt x="1383" y="68"/>
                </a:lnTo>
                <a:lnTo>
                  <a:pt x="1480" y="44"/>
                </a:lnTo>
                <a:lnTo>
                  <a:pt x="1579" y="25"/>
                </a:lnTo>
                <a:lnTo>
                  <a:pt x="1679" y="11"/>
                </a:lnTo>
                <a:lnTo>
                  <a:pt x="1780" y="3"/>
                </a:lnTo>
                <a:lnTo>
                  <a:pt x="188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55" name="Freeform 177"/>
          <p:cNvSpPr>
            <a:spLocks noEditPoints="1"/>
          </p:cNvSpPr>
          <p:nvPr/>
        </p:nvSpPr>
        <p:spPr bwMode="auto">
          <a:xfrm>
            <a:off x="3293251" y="918706"/>
            <a:ext cx="521338" cy="408395"/>
          </a:xfrm>
          <a:custGeom>
            <a:avLst/>
            <a:gdLst>
              <a:gd name="T0" fmla="*/ 1184 w 3822"/>
              <a:gd name="T1" fmla="*/ 1665 h 2993"/>
              <a:gd name="T2" fmla="*/ 1309 w 3822"/>
              <a:gd name="T3" fmla="*/ 1797 h 2993"/>
              <a:gd name="T4" fmla="*/ 776 w 3822"/>
              <a:gd name="T5" fmla="*/ 1917 h 2993"/>
              <a:gd name="T6" fmla="*/ 3458 w 3822"/>
              <a:gd name="T7" fmla="*/ 2744 h 2993"/>
              <a:gd name="T8" fmla="*/ 3030 w 3822"/>
              <a:gd name="T9" fmla="*/ 1911 h 2993"/>
              <a:gd name="T10" fmla="*/ 2564 w 3822"/>
              <a:gd name="T11" fmla="*/ 1739 h 2993"/>
              <a:gd name="T12" fmla="*/ 2650 w 3822"/>
              <a:gd name="T13" fmla="*/ 1660 h 2993"/>
              <a:gd name="T14" fmla="*/ 3201 w 3822"/>
              <a:gd name="T15" fmla="*/ 1669 h 2993"/>
              <a:gd name="T16" fmla="*/ 3820 w 3822"/>
              <a:gd name="T17" fmla="*/ 2925 h 2993"/>
              <a:gd name="T18" fmla="*/ 3797 w 3822"/>
              <a:gd name="T19" fmla="*/ 2984 h 2993"/>
              <a:gd name="T20" fmla="*/ 43 w 3822"/>
              <a:gd name="T21" fmla="*/ 2991 h 2993"/>
              <a:gd name="T22" fmla="*/ 0 w 3822"/>
              <a:gd name="T23" fmla="*/ 2943 h 2993"/>
              <a:gd name="T24" fmla="*/ 607 w 3822"/>
              <a:gd name="T25" fmla="*/ 1680 h 2993"/>
              <a:gd name="T26" fmla="*/ 1910 w 3822"/>
              <a:gd name="T27" fmla="*/ 409 h 2993"/>
              <a:gd name="T28" fmla="*/ 1696 w 3822"/>
              <a:gd name="T29" fmla="*/ 463 h 2993"/>
              <a:gd name="T30" fmla="*/ 1535 w 3822"/>
              <a:gd name="T31" fmla="*/ 605 h 2993"/>
              <a:gd name="T32" fmla="*/ 1457 w 3822"/>
              <a:gd name="T33" fmla="*/ 809 h 2993"/>
              <a:gd name="T34" fmla="*/ 1484 w 3822"/>
              <a:gd name="T35" fmla="*/ 1032 h 2993"/>
              <a:gd name="T36" fmla="*/ 1606 w 3822"/>
              <a:gd name="T37" fmla="*/ 1209 h 2993"/>
              <a:gd name="T38" fmla="*/ 1797 w 3822"/>
              <a:gd name="T39" fmla="*/ 1310 h 2993"/>
              <a:gd name="T40" fmla="*/ 2023 w 3822"/>
              <a:gd name="T41" fmla="*/ 1310 h 2993"/>
              <a:gd name="T42" fmla="*/ 2214 w 3822"/>
              <a:gd name="T43" fmla="*/ 1209 h 2993"/>
              <a:gd name="T44" fmla="*/ 2337 w 3822"/>
              <a:gd name="T45" fmla="*/ 1032 h 2993"/>
              <a:gd name="T46" fmla="*/ 2364 w 3822"/>
              <a:gd name="T47" fmla="*/ 809 h 2993"/>
              <a:gd name="T48" fmla="*/ 2286 w 3822"/>
              <a:gd name="T49" fmla="*/ 605 h 2993"/>
              <a:gd name="T50" fmla="*/ 2125 w 3822"/>
              <a:gd name="T51" fmla="*/ 463 h 2993"/>
              <a:gd name="T52" fmla="*/ 1910 w 3822"/>
              <a:gd name="T53" fmla="*/ 409 h 2993"/>
              <a:gd name="T54" fmla="*/ 2138 w 3822"/>
              <a:gd name="T55" fmla="*/ 30 h 2993"/>
              <a:gd name="T56" fmla="*/ 2408 w 3822"/>
              <a:gd name="T57" fmla="*/ 158 h 2993"/>
              <a:gd name="T58" fmla="*/ 2617 w 3822"/>
              <a:gd name="T59" fmla="*/ 366 h 2993"/>
              <a:gd name="T60" fmla="*/ 2745 w 3822"/>
              <a:gd name="T61" fmla="*/ 637 h 2993"/>
              <a:gd name="T62" fmla="*/ 2774 w 3822"/>
              <a:gd name="T63" fmla="*/ 938 h 2993"/>
              <a:gd name="T64" fmla="*/ 2725 w 3822"/>
              <a:gd name="T65" fmla="*/ 1186 h 2993"/>
              <a:gd name="T66" fmla="*/ 2624 w 3822"/>
              <a:gd name="T67" fmla="*/ 1388 h 2993"/>
              <a:gd name="T68" fmla="*/ 2488 w 3822"/>
              <a:gd name="T69" fmla="*/ 1565 h 2993"/>
              <a:gd name="T70" fmla="*/ 2333 w 3822"/>
              <a:gd name="T71" fmla="*/ 1739 h 2993"/>
              <a:gd name="T72" fmla="*/ 2174 w 3822"/>
              <a:gd name="T73" fmla="*/ 1928 h 2993"/>
              <a:gd name="T74" fmla="*/ 2029 w 3822"/>
              <a:gd name="T75" fmla="*/ 2154 h 2993"/>
              <a:gd name="T76" fmla="*/ 1947 w 3822"/>
              <a:gd name="T77" fmla="*/ 2314 h 2993"/>
              <a:gd name="T78" fmla="*/ 1888 w 3822"/>
              <a:gd name="T79" fmla="*/ 2322 h 2993"/>
              <a:gd name="T80" fmla="*/ 1820 w 3822"/>
              <a:gd name="T81" fmla="*/ 2212 h 2993"/>
              <a:gd name="T82" fmla="*/ 1664 w 3822"/>
              <a:gd name="T83" fmla="*/ 1952 h 2993"/>
              <a:gd name="T84" fmla="*/ 1489 w 3822"/>
              <a:gd name="T85" fmla="*/ 1740 h 2993"/>
              <a:gd name="T86" fmla="*/ 1319 w 3822"/>
              <a:gd name="T87" fmla="*/ 1549 h 2993"/>
              <a:gd name="T88" fmla="*/ 1172 w 3822"/>
              <a:gd name="T89" fmla="*/ 1349 h 2993"/>
              <a:gd name="T90" fmla="*/ 1074 w 3822"/>
              <a:gd name="T91" fmla="*/ 1114 h 2993"/>
              <a:gd name="T92" fmla="*/ 1048 w 3822"/>
              <a:gd name="T93" fmla="*/ 823 h 2993"/>
              <a:gd name="T94" fmla="*/ 1115 w 3822"/>
              <a:gd name="T95" fmla="*/ 542 h 2993"/>
              <a:gd name="T96" fmla="*/ 1264 w 3822"/>
              <a:gd name="T97" fmla="*/ 299 h 2993"/>
              <a:gd name="T98" fmla="*/ 1480 w 3822"/>
              <a:gd name="T99" fmla="*/ 117 h 2993"/>
              <a:gd name="T100" fmla="*/ 1751 w 3822"/>
              <a:gd name="T101" fmla="*/ 15 h 2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822" h="2993">
                <a:moveTo>
                  <a:pt x="653" y="1659"/>
                </a:moveTo>
                <a:lnTo>
                  <a:pt x="1158" y="1659"/>
                </a:lnTo>
                <a:lnTo>
                  <a:pt x="1171" y="1660"/>
                </a:lnTo>
                <a:lnTo>
                  <a:pt x="1184" y="1665"/>
                </a:lnTo>
                <a:lnTo>
                  <a:pt x="1195" y="1672"/>
                </a:lnTo>
                <a:lnTo>
                  <a:pt x="1205" y="1680"/>
                </a:lnTo>
                <a:lnTo>
                  <a:pt x="1257" y="1739"/>
                </a:lnTo>
                <a:lnTo>
                  <a:pt x="1309" y="1797"/>
                </a:lnTo>
                <a:lnTo>
                  <a:pt x="1408" y="1908"/>
                </a:lnTo>
                <a:lnTo>
                  <a:pt x="810" y="1908"/>
                </a:lnTo>
                <a:lnTo>
                  <a:pt x="792" y="1911"/>
                </a:lnTo>
                <a:lnTo>
                  <a:pt x="776" y="1917"/>
                </a:lnTo>
                <a:lnTo>
                  <a:pt x="763" y="1929"/>
                </a:lnTo>
                <a:lnTo>
                  <a:pt x="753" y="1943"/>
                </a:lnTo>
                <a:lnTo>
                  <a:pt x="364" y="2744"/>
                </a:lnTo>
                <a:lnTo>
                  <a:pt x="3458" y="2744"/>
                </a:lnTo>
                <a:lnTo>
                  <a:pt x="3069" y="1943"/>
                </a:lnTo>
                <a:lnTo>
                  <a:pt x="3059" y="1929"/>
                </a:lnTo>
                <a:lnTo>
                  <a:pt x="3046" y="1917"/>
                </a:lnTo>
                <a:lnTo>
                  <a:pt x="3030" y="1911"/>
                </a:lnTo>
                <a:lnTo>
                  <a:pt x="3012" y="1908"/>
                </a:lnTo>
                <a:lnTo>
                  <a:pt x="2412" y="1908"/>
                </a:lnTo>
                <a:lnTo>
                  <a:pt x="2512" y="1797"/>
                </a:lnTo>
                <a:lnTo>
                  <a:pt x="2564" y="1739"/>
                </a:lnTo>
                <a:lnTo>
                  <a:pt x="2616" y="1680"/>
                </a:lnTo>
                <a:lnTo>
                  <a:pt x="2626" y="1672"/>
                </a:lnTo>
                <a:lnTo>
                  <a:pt x="2637" y="1665"/>
                </a:lnTo>
                <a:lnTo>
                  <a:pt x="2650" y="1660"/>
                </a:lnTo>
                <a:lnTo>
                  <a:pt x="2663" y="1659"/>
                </a:lnTo>
                <a:lnTo>
                  <a:pt x="3169" y="1659"/>
                </a:lnTo>
                <a:lnTo>
                  <a:pt x="3185" y="1661"/>
                </a:lnTo>
                <a:lnTo>
                  <a:pt x="3201" y="1669"/>
                </a:lnTo>
                <a:lnTo>
                  <a:pt x="3215" y="1680"/>
                </a:lnTo>
                <a:lnTo>
                  <a:pt x="3224" y="1694"/>
                </a:lnTo>
                <a:lnTo>
                  <a:pt x="3813" y="2904"/>
                </a:lnTo>
                <a:lnTo>
                  <a:pt x="3820" y="2925"/>
                </a:lnTo>
                <a:lnTo>
                  <a:pt x="3822" y="2943"/>
                </a:lnTo>
                <a:lnTo>
                  <a:pt x="3819" y="2960"/>
                </a:lnTo>
                <a:lnTo>
                  <a:pt x="3809" y="2973"/>
                </a:lnTo>
                <a:lnTo>
                  <a:pt x="3797" y="2984"/>
                </a:lnTo>
                <a:lnTo>
                  <a:pt x="3779" y="2991"/>
                </a:lnTo>
                <a:lnTo>
                  <a:pt x="3757" y="2993"/>
                </a:lnTo>
                <a:lnTo>
                  <a:pt x="65" y="2993"/>
                </a:lnTo>
                <a:lnTo>
                  <a:pt x="43" y="2991"/>
                </a:lnTo>
                <a:lnTo>
                  <a:pt x="25" y="2984"/>
                </a:lnTo>
                <a:lnTo>
                  <a:pt x="13" y="2973"/>
                </a:lnTo>
                <a:lnTo>
                  <a:pt x="3" y="2960"/>
                </a:lnTo>
                <a:lnTo>
                  <a:pt x="0" y="2943"/>
                </a:lnTo>
                <a:lnTo>
                  <a:pt x="2" y="2925"/>
                </a:lnTo>
                <a:lnTo>
                  <a:pt x="9" y="2904"/>
                </a:lnTo>
                <a:lnTo>
                  <a:pt x="598" y="1694"/>
                </a:lnTo>
                <a:lnTo>
                  <a:pt x="607" y="1680"/>
                </a:lnTo>
                <a:lnTo>
                  <a:pt x="621" y="1669"/>
                </a:lnTo>
                <a:lnTo>
                  <a:pt x="637" y="1661"/>
                </a:lnTo>
                <a:lnTo>
                  <a:pt x="653" y="1659"/>
                </a:lnTo>
                <a:close/>
                <a:moveTo>
                  <a:pt x="1910" y="409"/>
                </a:moveTo>
                <a:lnTo>
                  <a:pt x="1853" y="413"/>
                </a:lnTo>
                <a:lnTo>
                  <a:pt x="1797" y="423"/>
                </a:lnTo>
                <a:lnTo>
                  <a:pt x="1745" y="441"/>
                </a:lnTo>
                <a:lnTo>
                  <a:pt x="1696" y="463"/>
                </a:lnTo>
                <a:lnTo>
                  <a:pt x="1649" y="492"/>
                </a:lnTo>
                <a:lnTo>
                  <a:pt x="1606" y="525"/>
                </a:lnTo>
                <a:lnTo>
                  <a:pt x="1568" y="564"/>
                </a:lnTo>
                <a:lnTo>
                  <a:pt x="1535" y="605"/>
                </a:lnTo>
                <a:lnTo>
                  <a:pt x="1507" y="652"/>
                </a:lnTo>
                <a:lnTo>
                  <a:pt x="1484" y="701"/>
                </a:lnTo>
                <a:lnTo>
                  <a:pt x="1467" y="755"/>
                </a:lnTo>
                <a:lnTo>
                  <a:pt x="1457" y="809"/>
                </a:lnTo>
                <a:lnTo>
                  <a:pt x="1454" y="867"/>
                </a:lnTo>
                <a:lnTo>
                  <a:pt x="1457" y="924"/>
                </a:lnTo>
                <a:lnTo>
                  <a:pt x="1467" y="980"/>
                </a:lnTo>
                <a:lnTo>
                  <a:pt x="1484" y="1032"/>
                </a:lnTo>
                <a:lnTo>
                  <a:pt x="1507" y="1082"/>
                </a:lnTo>
                <a:lnTo>
                  <a:pt x="1535" y="1128"/>
                </a:lnTo>
                <a:lnTo>
                  <a:pt x="1568" y="1171"/>
                </a:lnTo>
                <a:lnTo>
                  <a:pt x="1606" y="1209"/>
                </a:lnTo>
                <a:lnTo>
                  <a:pt x="1649" y="1243"/>
                </a:lnTo>
                <a:lnTo>
                  <a:pt x="1696" y="1271"/>
                </a:lnTo>
                <a:lnTo>
                  <a:pt x="1745" y="1294"/>
                </a:lnTo>
                <a:lnTo>
                  <a:pt x="1797" y="1310"/>
                </a:lnTo>
                <a:lnTo>
                  <a:pt x="1853" y="1320"/>
                </a:lnTo>
                <a:lnTo>
                  <a:pt x="1910" y="1325"/>
                </a:lnTo>
                <a:lnTo>
                  <a:pt x="1968" y="1320"/>
                </a:lnTo>
                <a:lnTo>
                  <a:pt x="2023" y="1310"/>
                </a:lnTo>
                <a:lnTo>
                  <a:pt x="2075" y="1294"/>
                </a:lnTo>
                <a:lnTo>
                  <a:pt x="2125" y="1271"/>
                </a:lnTo>
                <a:lnTo>
                  <a:pt x="2172" y="1243"/>
                </a:lnTo>
                <a:lnTo>
                  <a:pt x="2214" y="1209"/>
                </a:lnTo>
                <a:lnTo>
                  <a:pt x="2253" y="1171"/>
                </a:lnTo>
                <a:lnTo>
                  <a:pt x="2286" y="1128"/>
                </a:lnTo>
                <a:lnTo>
                  <a:pt x="2314" y="1082"/>
                </a:lnTo>
                <a:lnTo>
                  <a:pt x="2337" y="1032"/>
                </a:lnTo>
                <a:lnTo>
                  <a:pt x="2353" y="980"/>
                </a:lnTo>
                <a:lnTo>
                  <a:pt x="2364" y="924"/>
                </a:lnTo>
                <a:lnTo>
                  <a:pt x="2367" y="867"/>
                </a:lnTo>
                <a:lnTo>
                  <a:pt x="2364" y="809"/>
                </a:lnTo>
                <a:lnTo>
                  <a:pt x="2353" y="755"/>
                </a:lnTo>
                <a:lnTo>
                  <a:pt x="2337" y="701"/>
                </a:lnTo>
                <a:lnTo>
                  <a:pt x="2314" y="652"/>
                </a:lnTo>
                <a:lnTo>
                  <a:pt x="2286" y="605"/>
                </a:lnTo>
                <a:lnTo>
                  <a:pt x="2253" y="564"/>
                </a:lnTo>
                <a:lnTo>
                  <a:pt x="2214" y="525"/>
                </a:lnTo>
                <a:lnTo>
                  <a:pt x="2172" y="492"/>
                </a:lnTo>
                <a:lnTo>
                  <a:pt x="2125" y="463"/>
                </a:lnTo>
                <a:lnTo>
                  <a:pt x="2075" y="441"/>
                </a:lnTo>
                <a:lnTo>
                  <a:pt x="2023" y="423"/>
                </a:lnTo>
                <a:lnTo>
                  <a:pt x="1968" y="413"/>
                </a:lnTo>
                <a:lnTo>
                  <a:pt x="1910" y="409"/>
                </a:lnTo>
                <a:close/>
                <a:moveTo>
                  <a:pt x="1906" y="0"/>
                </a:moveTo>
                <a:lnTo>
                  <a:pt x="1986" y="4"/>
                </a:lnTo>
                <a:lnTo>
                  <a:pt x="2063" y="14"/>
                </a:lnTo>
                <a:lnTo>
                  <a:pt x="2138" y="30"/>
                </a:lnTo>
                <a:lnTo>
                  <a:pt x="2210" y="53"/>
                </a:lnTo>
                <a:lnTo>
                  <a:pt x="2279" y="82"/>
                </a:lnTo>
                <a:lnTo>
                  <a:pt x="2345" y="117"/>
                </a:lnTo>
                <a:lnTo>
                  <a:pt x="2408" y="158"/>
                </a:lnTo>
                <a:lnTo>
                  <a:pt x="2467" y="203"/>
                </a:lnTo>
                <a:lnTo>
                  <a:pt x="2521" y="253"/>
                </a:lnTo>
                <a:lnTo>
                  <a:pt x="2571" y="307"/>
                </a:lnTo>
                <a:lnTo>
                  <a:pt x="2617" y="366"/>
                </a:lnTo>
                <a:lnTo>
                  <a:pt x="2657" y="429"/>
                </a:lnTo>
                <a:lnTo>
                  <a:pt x="2693" y="495"/>
                </a:lnTo>
                <a:lnTo>
                  <a:pt x="2722" y="564"/>
                </a:lnTo>
                <a:lnTo>
                  <a:pt x="2745" y="637"/>
                </a:lnTo>
                <a:lnTo>
                  <a:pt x="2762" y="711"/>
                </a:lnTo>
                <a:lnTo>
                  <a:pt x="2773" y="787"/>
                </a:lnTo>
                <a:lnTo>
                  <a:pt x="2776" y="867"/>
                </a:lnTo>
                <a:lnTo>
                  <a:pt x="2774" y="938"/>
                </a:lnTo>
                <a:lnTo>
                  <a:pt x="2768" y="1005"/>
                </a:lnTo>
                <a:lnTo>
                  <a:pt x="2756" y="1069"/>
                </a:lnTo>
                <a:lnTo>
                  <a:pt x="2743" y="1129"/>
                </a:lnTo>
                <a:lnTo>
                  <a:pt x="2725" y="1186"/>
                </a:lnTo>
                <a:lnTo>
                  <a:pt x="2704" y="1239"/>
                </a:lnTo>
                <a:lnTo>
                  <a:pt x="2680" y="1292"/>
                </a:lnTo>
                <a:lnTo>
                  <a:pt x="2653" y="1340"/>
                </a:lnTo>
                <a:lnTo>
                  <a:pt x="2624" y="1388"/>
                </a:lnTo>
                <a:lnTo>
                  <a:pt x="2593" y="1434"/>
                </a:lnTo>
                <a:lnTo>
                  <a:pt x="2560" y="1478"/>
                </a:lnTo>
                <a:lnTo>
                  <a:pt x="2524" y="1522"/>
                </a:lnTo>
                <a:lnTo>
                  <a:pt x="2488" y="1565"/>
                </a:lnTo>
                <a:lnTo>
                  <a:pt x="2450" y="1608"/>
                </a:lnTo>
                <a:lnTo>
                  <a:pt x="2411" y="1651"/>
                </a:lnTo>
                <a:lnTo>
                  <a:pt x="2372" y="1695"/>
                </a:lnTo>
                <a:lnTo>
                  <a:pt x="2333" y="1739"/>
                </a:lnTo>
                <a:lnTo>
                  <a:pt x="2292" y="1784"/>
                </a:lnTo>
                <a:lnTo>
                  <a:pt x="2253" y="1831"/>
                </a:lnTo>
                <a:lnTo>
                  <a:pt x="2213" y="1878"/>
                </a:lnTo>
                <a:lnTo>
                  <a:pt x="2174" y="1928"/>
                </a:lnTo>
                <a:lnTo>
                  <a:pt x="2136" y="1980"/>
                </a:lnTo>
                <a:lnTo>
                  <a:pt x="2099" y="2036"/>
                </a:lnTo>
                <a:lnTo>
                  <a:pt x="2064" y="2094"/>
                </a:lnTo>
                <a:lnTo>
                  <a:pt x="2029" y="2154"/>
                </a:lnTo>
                <a:lnTo>
                  <a:pt x="1998" y="2219"/>
                </a:lnTo>
                <a:lnTo>
                  <a:pt x="1968" y="2287"/>
                </a:lnTo>
                <a:lnTo>
                  <a:pt x="1958" y="2302"/>
                </a:lnTo>
                <a:lnTo>
                  <a:pt x="1947" y="2314"/>
                </a:lnTo>
                <a:lnTo>
                  <a:pt x="1933" y="2322"/>
                </a:lnTo>
                <a:lnTo>
                  <a:pt x="1918" y="2326"/>
                </a:lnTo>
                <a:lnTo>
                  <a:pt x="1903" y="2326"/>
                </a:lnTo>
                <a:lnTo>
                  <a:pt x="1888" y="2322"/>
                </a:lnTo>
                <a:lnTo>
                  <a:pt x="1874" y="2314"/>
                </a:lnTo>
                <a:lnTo>
                  <a:pt x="1861" y="2302"/>
                </a:lnTo>
                <a:lnTo>
                  <a:pt x="1853" y="2287"/>
                </a:lnTo>
                <a:lnTo>
                  <a:pt x="1820" y="2212"/>
                </a:lnTo>
                <a:lnTo>
                  <a:pt x="1784" y="2141"/>
                </a:lnTo>
                <a:lnTo>
                  <a:pt x="1745" y="2074"/>
                </a:lnTo>
                <a:lnTo>
                  <a:pt x="1706" y="2011"/>
                </a:lnTo>
                <a:lnTo>
                  <a:pt x="1664" y="1952"/>
                </a:lnTo>
                <a:lnTo>
                  <a:pt x="1621" y="1895"/>
                </a:lnTo>
                <a:lnTo>
                  <a:pt x="1579" y="1842"/>
                </a:lnTo>
                <a:lnTo>
                  <a:pt x="1535" y="1790"/>
                </a:lnTo>
                <a:lnTo>
                  <a:pt x="1489" y="1740"/>
                </a:lnTo>
                <a:lnTo>
                  <a:pt x="1445" y="1691"/>
                </a:lnTo>
                <a:lnTo>
                  <a:pt x="1403" y="1644"/>
                </a:lnTo>
                <a:lnTo>
                  <a:pt x="1360" y="1596"/>
                </a:lnTo>
                <a:lnTo>
                  <a:pt x="1319" y="1549"/>
                </a:lnTo>
                <a:lnTo>
                  <a:pt x="1279" y="1500"/>
                </a:lnTo>
                <a:lnTo>
                  <a:pt x="1242" y="1451"/>
                </a:lnTo>
                <a:lnTo>
                  <a:pt x="1206" y="1402"/>
                </a:lnTo>
                <a:lnTo>
                  <a:pt x="1172" y="1349"/>
                </a:lnTo>
                <a:lnTo>
                  <a:pt x="1143" y="1295"/>
                </a:lnTo>
                <a:lnTo>
                  <a:pt x="1116" y="1238"/>
                </a:lnTo>
                <a:lnTo>
                  <a:pt x="1093" y="1178"/>
                </a:lnTo>
                <a:lnTo>
                  <a:pt x="1074" y="1114"/>
                </a:lnTo>
                <a:lnTo>
                  <a:pt x="1060" y="1047"/>
                </a:lnTo>
                <a:lnTo>
                  <a:pt x="1049" y="972"/>
                </a:lnTo>
                <a:lnTo>
                  <a:pt x="1046" y="897"/>
                </a:lnTo>
                <a:lnTo>
                  <a:pt x="1048" y="823"/>
                </a:lnTo>
                <a:lnTo>
                  <a:pt x="1056" y="750"/>
                </a:lnTo>
                <a:lnTo>
                  <a:pt x="1070" y="678"/>
                </a:lnTo>
                <a:lnTo>
                  <a:pt x="1090" y="609"/>
                </a:lnTo>
                <a:lnTo>
                  <a:pt x="1115" y="542"/>
                </a:lnTo>
                <a:lnTo>
                  <a:pt x="1145" y="477"/>
                </a:lnTo>
                <a:lnTo>
                  <a:pt x="1180" y="414"/>
                </a:lnTo>
                <a:lnTo>
                  <a:pt x="1220" y="355"/>
                </a:lnTo>
                <a:lnTo>
                  <a:pt x="1264" y="299"/>
                </a:lnTo>
                <a:lnTo>
                  <a:pt x="1311" y="247"/>
                </a:lnTo>
                <a:lnTo>
                  <a:pt x="1364" y="200"/>
                </a:lnTo>
                <a:lnTo>
                  <a:pt x="1420" y="155"/>
                </a:lnTo>
                <a:lnTo>
                  <a:pt x="1480" y="117"/>
                </a:lnTo>
                <a:lnTo>
                  <a:pt x="1543" y="82"/>
                </a:lnTo>
                <a:lnTo>
                  <a:pt x="1610" y="55"/>
                </a:lnTo>
                <a:lnTo>
                  <a:pt x="1679" y="31"/>
                </a:lnTo>
                <a:lnTo>
                  <a:pt x="1751" y="15"/>
                </a:lnTo>
                <a:lnTo>
                  <a:pt x="1826" y="5"/>
                </a:lnTo>
                <a:lnTo>
                  <a:pt x="190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56" name="Freeform 182"/>
          <p:cNvSpPr>
            <a:spLocks noEditPoints="1"/>
          </p:cNvSpPr>
          <p:nvPr/>
        </p:nvSpPr>
        <p:spPr bwMode="auto">
          <a:xfrm>
            <a:off x="3325664" y="1478694"/>
            <a:ext cx="456511" cy="479879"/>
          </a:xfrm>
          <a:custGeom>
            <a:avLst/>
            <a:gdLst>
              <a:gd name="T0" fmla="*/ 1500 w 3283"/>
              <a:gd name="T1" fmla="*/ 594 h 3451"/>
              <a:gd name="T2" fmla="*/ 1390 w 3283"/>
              <a:gd name="T3" fmla="*/ 743 h 3451"/>
              <a:gd name="T4" fmla="*/ 1686 w 3283"/>
              <a:gd name="T5" fmla="*/ 909 h 3451"/>
              <a:gd name="T6" fmla="*/ 1635 w 3283"/>
              <a:gd name="T7" fmla="*/ 1087 h 3451"/>
              <a:gd name="T8" fmla="*/ 1461 w 3283"/>
              <a:gd name="T9" fmla="*/ 1295 h 3451"/>
              <a:gd name="T10" fmla="*/ 1551 w 3283"/>
              <a:gd name="T11" fmla="*/ 1368 h 3451"/>
              <a:gd name="T12" fmla="*/ 1473 w 3283"/>
              <a:gd name="T13" fmla="*/ 1584 h 3451"/>
              <a:gd name="T14" fmla="*/ 1282 w 3283"/>
              <a:gd name="T15" fmla="*/ 1549 h 3451"/>
              <a:gd name="T16" fmla="*/ 981 w 3283"/>
              <a:gd name="T17" fmla="*/ 1401 h 3451"/>
              <a:gd name="T18" fmla="*/ 816 w 3283"/>
              <a:gd name="T19" fmla="*/ 1598 h 3451"/>
              <a:gd name="T20" fmla="*/ 983 w 3283"/>
              <a:gd name="T21" fmla="*/ 1708 h 3451"/>
              <a:gd name="T22" fmla="*/ 1143 w 3283"/>
              <a:gd name="T23" fmla="*/ 1738 h 3451"/>
              <a:gd name="T24" fmla="*/ 1201 w 3283"/>
              <a:gd name="T25" fmla="*/ 2019 h 3451"/>
              <a:gd name="T26" fmla="*/ 1463 w 3283"/>
              <a:gd name="T27" fmla="*/ 2182 h 3451"/>
              <a:gd name="T28" fmla="*/ 1734 w 3283"/>
              <a:gd name="T29" fmla="*/ 2444 h 3451"/>
              <a:gd name="T30" fmla="*/ 1645 w 3283"/>
              <a:gd name="T31" fmla="*/ 2711 h 3451"/>
              <a:gd name="T32" fmla="*/ 1392 w 3283"/>
              <a:gd name="T33" fmla="*/ 2897 h 3451"/>
              <a:gd name="T34" fmla="*/ 1254 w 3283"/>
              <a:gd name="T35" fmla="*/ 3109 h 3451"/>
              <a:gd name="T36" fmla="*/ 1142 w 3283"/>
              <a:gd name="T37" fmla="*/ 2988 h 3451"/>
              <a:gd name="T38" fmla="*/ 1091 w 3283"/>
              <a:gd name="T39" fmla="*/ 2771 h 3451"/>
              <a:gd name="T40" fmla="*/ 1094 w 3283"/>
              <a:gd name="T41" fmla="*/ 2574 h 3451"/>
              <a:gd name="T42" fmla="*/ 882 w 3283"/>
              <a:gd name="T43" fmla="*/ 2427 h 3451"/>
              <a:gd name="T44" fmla="*/ 966 w 3283"/>
              <a:gd name="T45" fmla="*/ 2259 h 3451"/>
              <a:gd name="T46" fmla="*/ 1029 w 3283"/>
              <a:gd name="T47" fmla="*/ 2055 h 3451"/>
              <a:gd name="T48" fmla="*/ 733 w 3283"/>
              <a:gd name="T49" fmla="*/ 1925 h 3451"/>
              <a:gd name="T50" fmla="*/ 442 w 3283"/>
              <a:gd name="T51" fmla="*/ 1675 h 3451"/>
              <a:gd name="T52" fmla="*/ 241 w 3283"/>
              <a:gd name="T53" fmla="*/ 1552 h 3451"/>
              <a:gd name="T54" fmla="*/ 331 w 3283"/>
              <a:gd name="T55" fmla="*/ 2522 h 3451"/>
              <a:gd name="T56" fmla="*/ 1007 w 3283"/>
              <a:gd name="T57" fmla="*/ 3157 h 3451"/>
              <a:gd name="T58" fmla="*/ 1980 w 3283"/>
              <a:gd name="T59" fmla="*/ 3183 h 3451"/>
              <a:gd name="T60" fmla="*/ 2383 w 3283"/>
              <a:gd name="T61" fmla="*/ 2805 h 3451"/>
              <a:gd name="T62" fmla="*/ 2384 w 3283"/>
              <a:gd name="T63" fmla="*/ 2618 h 3451"/>
              <a:gd name="T64" fmla="*/ 2292 w 3283"/>
              <a:gd name="T65" fmla="*/ 2491 h 3451"/>
              <a:gd name="T66" fmla="*/ 2429 w 3283"/>
              <a:gd name="T67" fmla="*/ 2365 h 3451"/>
              <a:gd name="T68" fmla="*/ 2339 w 3283"/>
              <a:gd name="T69" fmla="*/ 2198 h 3451"/>
              <a:gd name="T70" fmla="*/ 2124 w 3283"/>
              <a:gd name="T71" fmla="*/ 2149 h 3451"/>
              <a:gd name="T72" fmla="*/ 2033 w 3283"/>
              <a:gd name="T73" fmla="*/ 1915 h 3451"/>
              <a:gd name="T74" fmla="*/ 1826 w 3283"/>
              <a:gd name="T75" fmla="*/ 1795 h 3451"/>
              <a:gd name="T76" fmla="*/ 1807 w 3283"/>
              <a:gd name="T77" fmla="*/ 1530 h 3451"/>
              <a:gd name="T78" fmla="*/ 2106 w 3283"/>
              <a:gd name="T79" fmla="*/ 1622 h 3451"/>
              <a:gd name="T80" fmla="*/ 2429 w 3283"/>
              <a:gd name="T81" fmla="*/ 2100 h 3451"/>
              <a:gd name="T82" fmla="*/ 2728 w 3283"/>
              <a:gd name="T83" fmla="*/ 2033 h 3451"/>
              <a:gd name="T84" fmla="*/ 3046 w 3283"/>
              <a:gd name="T85" fmla="*/ 1753 h 3451"/>
              <a:gd name="T86" fmla="*/ 2814 w 3283"/>
              <a:gd name="T87" fmla="*/ 2747 h 3451"/>
              <a:gd name="T88" fmla="*/ 2010 w 3283"/>
              <a:gd name="T89" fmla="*/ 3372 h 3451"/>
              <a:gd name="T90" fmla="*/ 955 w 3283"/>
              <a:gd name="T91" fmla="*/ 3340 h 3451"/>
              <a:gd name="T92" fmla="*/ 193 w 3283"/>
              <a:gd name="T93" fmla="*/ 2666 h 3451"/>
              <a:gd name="T94" fmla="*/ 28 w 3283"/>
              <a:gd name="T95" fmla="*/ 1627 h 3451"/>
              <a:gd name="T96" fmla="*/ 552 w 3283"/>
              <a:gd name="T97" fmla="*/ 746 h 3451"/>
              <a:gd name="T98" fmla="*/ 1528 w 3283"/>
              <a:gd name="T99" fmla="*/ 393 h 3451"/>
              <a:gd name="T100" fmla="*/ 2185 w 3283"/>
              <a:gd name="T101" fmla="*/ 596 h 3451"/>
              <a:gd name="T102" fmla="*/ 2325 w 3283"/>
              <a:gd name="T103" fmla="*/ 1056 h 3451"/>
              <a:gd name="T104" fmla="*/ 2806 w 3283"/>
              <a:gd name="T105" fmla="*/ 1028 h 3451"/>
              <a:gd name="T106" fmla="*/ 2890 w 3283"/>
              <a:gd name="T107" fmla="*/ 554 h 3451"/>
              <a:gd name="T108" fmla="*/ 2612 w 3283"/>
              <a:gd name="T109" fmla="*/ 3 h 3451"/>
              <a:gd name="T110" fmla="*/ 3182 w 3283"/>
              <a:gd name="T111" fmla="*/ 365 h 3451"/>
              <a:gd name="T112" fmla="*/ 3237 w 3283"/>
              <a:gd name="T113" fmla="*/ 1017 h 3451"/>
              <a:gd name="T114" fmla="*/ 2919 w 3283"/>
              <a:gd name="T115" fmla="*/ 1463 h 3451"/>
              <a:gd name="T116" fmla="*/ 2588 w 3283"/>
              <a:gd name="T117" fmla="*/ 1959 h 3451"/>
              <a:gd name="T118" fmla="*/ 2373 w 3283"/>
              <a:gd name="T119" fmla="*/ 1709 h 3451"/>
              <a:gd name="T120" fmla="*/ 1979 w 3283"/>
              <a:gd name="T121" fmla="*/ 1234 h 3451"/>
              <a:gd name="T122" fmla="*/ 1822 w 3283"/>
              <a:gd name="T123" fmla="*/ 638 h 3451"/>
              <a:gd name="T124" fmla="*/ 2181 w 3283"/>
              <a:gd name="T125" fmla="*/ 100 h 3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83" h="3451">
                <a:moveTo>
                  <a:pt x="1528" y="393"/>
                </a:moveTo>
                <a:lnTo>
                  <a:pt x="1626" y="396"/>
                </a:lnTo>
                <a:lnTo>
                  <a:pt x="1723" y="406"/>
                </a:lnTo>
                <a:lnTo>
                  <a:pt x="1701" y="466"/>
                </a:lnTo>
                <a:lnTo>
                  <a:pt x="1683" y="527"/>
                </a:lnTo>
                <a:lnTo>
                  <a:pt x="1669" y="590"/>
                </a:lnTo>
                <a:lnTo>
                  <a:pt x="1637" y="587"/>
                </a:lnTo>
                <a:lnTo>
                  <a:pt x="1603" y="585"/>
                </a:lnTo>
                <a:lnTo>
                  <a:pt x="1568" y="587"/>
                </a:lnTo>
                <a:lnTo>
                  <a:pt x="1532" y="590"/>
                </a:lnTo>
                <a:lnTo>
                  <a:pt x="1500" y="594"/>
                </a:lnTo>
                <a:lnTo>
                  <a:pt x="1469" y="600"/>
                </a:lnTo>
                <a:lnTo>
                  <a:pt x="1441" y="608"/>
                </a:lnTo>
                <a:lnTo>
                  <a:pt x="1416" y="616"/>
                </a:lnTo>
                <a:lnTo>
                  <a:pt x="1395" y="627"/>
                </a:lnTo>
                <a:lnTo>
                  <a:pt x="1378" y="637"/>
                </a:lnTo>
                <a:lnTo>
                  <a:pt x="1366" y="651"/>
                </a:lnTo>
                <a:lnTo>
                  <a:pt x="1359" y="665"/>
                </a:lnTo>
                <a:lnTo>
                  <a:pt x="1357" y="681"/>
                </a:lnTo>
                <a:lnTo>
                  <a:pt x="1363" y="703"/>
                </a:lnTo>
                <a:lnTo>
                  <a:pt x="1374" y="724"/>
                </a:lnTo>
                <a:lnTo>
                  <a:pt x="1390" y="743"/>
                </a:lnTo>
                <a:lnTo>
                  <a:pt x="1410" y="761"/>
                </a:lnTo>
                <a:lnTo>
                  <a:pt x="1434" y="777"/>
                </a:lnTo>
                <a:lnTo>
                  <a:pt x="1461" y="794"/>
                </a:lnTo>
                <a:lnTo>
                  <a:pt x="1489" y="809"/>
                </a:lnTo>
                <a:lnTo>
                  <a:pt x="1520" y="824"/>
                </a:lnTo>
                <a:lnTo>
                  <a:pt x="1551" y="838"/>
                </a:lnTo>
                <a:lnTo>
                  <a:pt x="1581" y="853"/>
                </a:lnTo>
                <a:lnTo>
                  <a:pt x="1611" y="866"/>
                </a:lnTo>
                <a:lnTo>
                  <a:pt x="1639" y="881"/>
                </a:lnTo>
                <a:lnTo>
                  <a:pt x="1665" y="896"/>
                </a:lnTo>
                <a:lnTo>
                  <a:pt x="1686" y="909"/>
                </a:lnTo>
                <a:lnTo>
                  <a:pt x="1705" y="924"/>
                </a:lnTo>
                <a:lnTo>
                  <a:pt x="1718" y="940"/>
                </a:lnTo>
                <a:lnTo>
                  <a:pt x="1728" y="955"/>
                </a:lnTo>
                <a:lnTo>
                  <a:pt x="1733" y="972"/>
                </a:lnTo>
                <a:lnTo>
                  <a:pt x="1732" y="990"/>
                </a:lnTo>
                <a:lnTo>
                  <a:pt x="1726" y="1010"/>
                </a:lnTo>
                <a:lnTo>
                  <a:pt x="1715" y="1024"/>
                </a:lnTo>
                <a:lnTo>
                  <a:pt x="1700" y="1040"/>
                </a:lnTo>
                <a:lnTo>
                  <a:pt x="1681" y="1055"/>
                </a:lnTo>
                <a:lnTo>
                  <a:pt x="1659" y="1071"/>
                </a:lnTo>
                <a:lnTo>
                  <a:pt x="1635" y="1087"/>
                </a:lnTo>
                <a:lnTo>
                  <a:pt x="1610" y="1104"/>
                </a:lnTo>
                <a:lnTo>
                  <a:pt x="1583" y="1122"/>
                </a:lnTo>
                <a:lnTo>
                  <a:pt x="1558" y="1140"/>
                </a:lnTo>
                <a:lnTo>
                  <a:pt x="1533" y="1157"/>
                </a:lnTo>
                <a:lnTo>
                  <a:pt x="1510" y="1176"/>
                </a:lnTo>
                <a:lnTo>
                  <a:pt x="1490" y="1196"/>
                </a:lnTo>
                <a:lnTo>
                  <a:pt x="1475" y="1215"/>
                </a:lnTo>
                <a:lnTo>
                  <a:pt x="1462" y="1235"/>
                </a:lnTo>
                <a:lnTo>
                  <a:pt x="1456" y="1255"/>
                </a:lnTo>
                <a:lnTo>
                  <a:pt x="1455" y="1275"/>
                </a:lnTo>
                <a:lnTo>
                  <a:pt x="1461" y="1295"/>
                </a:lnTo>
                <a:lnTo>
                  <a:pt x="1468" y="1307"/>
                </a:lnTo>
                <a:lnTo>
                  <a:pt x="1477" y="1317"/>
                </a:lnTo>
                <a:lnTo>
                  <a:pt x="1486" y="1324"/>
                </a:lnTo>
                <a:lnTo>
                  <a:pt x="1495" y="1329"/>
                </a:lnTo>
                <a:lnTo>
                  <a:pt x="1505" y="1333"/>
                </a:lnTo>
                <a:lnTo>
                  <a:pt x="1514" y="1338"/>
                </a:lnTo>
                <a:lnTo>
                  <a:pt x="1524" y="1342"/>
                </a:lnTo>
                <a:lnTo>
                  <a:pt x="1532" y="1346"/>
                </a:lnTo>
                <a:lnTo>
                  <a:pt x="1539" y="1351"/>
                </a:lnTo>
                <a:lnTo>
                  <a:pt x="1546" y="1359"/>
                </a:lnTo>
                <a:lnTo>
                  <a:pt x="1551" y="1368"/>
                </a:lnTo>
                <a:lnTo>
                  <a:pt x="1553" y="1381"/>
                </a:lnTo>
                <a:lnTo>
                  <a:pt x="1554" y="1396"/>
                </a:lnTo>
                <a:lnTo>
                  <a:pt x="1552" y="1416"/>
                </a:lnTo>
                <a:lnTo>
                  <a:pt x="1547" y="1440"/>
                </a:lnTo>
                <a:lnTo>
                  <a:pt x="1543" y="1459"/>
                </a:lnTo>
                <a:lnTo>
                  <a:pt x="1535" y="1479"/>
                </a:lnTo>
                <a:lnTo>
                  <a:pt x="1527" y="1501"/>
                </a:lnTo>
                <a:lnTo>
                  <a:pt x="1515" y="1523"/>
                </a:lnTo>
                <a:lnTo>
                  <a:pt x="1504" y="1544"/>
                </a:lnTo>
                <a:lnTo>
                  <a:pt x="1489" y="1565"/>
                </a:lnTo>
                <a:lnTo>
                  <a:pt x="1473" y="1584"/>
                </a:lnTo>
                <a:lnTo>
                  <a:pt x="1456" y="1600"/>
                </a:lnTo>
                <a:lnTo>
                  <a:pt x="1437" y="1614"/>
                </a:lnTo>
                <a:lnTo>
                  <a:pt x="1416" y="1624"/>
                </a:lnTo>
                <a:lnTo>
                  <a:pt x="1394" y="1628"/>
                </a:lnTo>
                <a:lnTo>
                  <a:pt x="1379" y="1627"/>
                </a:lnTo>
                <a:lnTo>
                  <a:pt x="1364" y="1621"/>
                </a:lnTo>
                <a:lnTo>
                  <a:pt x="1349" y="1613"/>
                </a:lnTo>
                <a:lnTo>
                  <a:pt x="1333" y="1600"/>
                </a:lnTo>
                <a:lnTo>
                  <a:pt x="1318" y="1586"/>
                </a:lnTo>
                <a:lnTo>
                  <a:pt x="1301" y="1568"/>
                </a:lnTo>
                <a:lnTo>
                  <a:pt x="1282" y="1549"/>
                </a:lnTo>
                <a:lnTo>
                  <a:pt x="1263" y="1530"/>
                </a:lnTo>
                <a:lnTo>
                  <a:pt x="1243" y="1510"/>
                </a:lnTo>
                <a:lnTo>
                  <a:pt x="1221" y="1491"/>
                </a:lnTo>
                <a:lnTo>
                  <a:pt x="1197" y="1471"/>
                </a:lnTo>
                <a:lnTo>
                  <a:pt x="1171" y="1453"/>
                </a:lnTo>
                <a:lnTo>
                  <a:pt x="1143" y="1436"/>
                </a:lnTo>
                <a:lnTo>
                  <a:pt x="1111" y="1422"/>
                </a:lnTo>
                <a:lnTo>
                  <a:pt x="1078" y="1412"/>
                </a:lnTo>
                <a:lnTo>
                  <a:pt x="1041" y="1404"/>
                </a:lnTo>
                <a:lnTo>
                  <a:pt x="1001" y="1400"/>
                </a:lnTo>
                <a:lnTo>
                  <a:pt x="981" y="1401"/>
                </a:lnTo>
                <a:lnTo>
                  <a:pt x="959" y="1407"/>
                </a:lnTo>
                <a:lnTo>
                  <a:pt x="937" y="1416"/>
                </a:lnTo>
                <a:lnTo>
                  <a:pt x="916" y="1428"/>
                </a:lnTo>
                <a:lnTo>
                  <a:pt x="895" y="1442"/>
                </a:lnTo>
                <a:lnTo>
                  <a:pt x="876" y="1460"/>
                </a:lnTo>
                <a:lnTo>
                  <a:pt x="858" y="1480"/>
                </a:lnTo>
                <a:lnTo>
                  <a:pt x="843" y="1501"/>
                </a:lnTo>
                <a:lnTo>
                  <a:pt x="831" y="1524"/>
                </a:lnTo>
                <a:lnTo>
                  <a:pt x="823" y="1548"/>
                </a:lnTo>
                <a:lnTo>
                  <a:pt x="817" y="1573"/>
                </a:lnTo>
                <a:lnTo>
                  <a:pt x="816" y="1598"/>
                </a:lnTo>
                <a:lnTo>
                  <a:pt x="820" y="1625"/>
                </a:lnTo>
                <a:lnTo>
                  <a:pt x="830" y="1650"/>
                </a:lnTo>
                <a:lnTo>
                  <a:pt x="846" y="1675"/>
                </a:lnTo>
                <a:lnTo>
                  <a:pt x="868" y="1698"/>
                </a:lnTo>
                <a:lnTo>
                  <a:pt x="881" y="1708"/>
                </a:lnTo>
                <a:lnTo>
                  <a:pt x="896" y="1716"/>
                </a:lnTo>
                <a:lnTo>
                  <a:pt x="913" y="1719"/>
                </a:lnTo>
                <a:lnTo>
                  <a:pt x="929" y="1719"/>
                </a:lnTo>
                <a:lnTo>
                  <a:pt x="946" y="1717"/>
                </a:lnTo>
                <a:lnTo>
                  <a:pt x="964" y="1714"/>
                </a:lnTo>
                <a:lnTo>
                  <a:pt x="983" y="1708"/>
                </a:lnTo>
                <a:lnTo>
                  <a:pt x="1000" y="1703"/>
                </a:lnTo>
                <a:lnTo>
                  <a:pt x="1018" y="1698"/>
                </a:lnTo>
                <a:lnTo>
                  <a:pt x="1036" y="1693"/>
                </a:lnTo>
                <a:lnTo>
                  <a:pt x="1053" y="1688"/>
                </a:lnTo>
                <a:lnTo>
                  <a:pt x="1070" y="1686"/>
                </a:lnTo>
                <a:lnTo>
                  <a:pt x="1084" y="1686"/>
                </a:lnTo>
                <a:lnTo>
                  <a:pt x="1099" y="1689"/>
                </a:lnTo>
                <a:lnTo>
                  <a:pt x="1112" y="1695"/>
                </a:lnTo>
                <a:lnTo>
                  <a:pt x="1124" y="1705"/>
                </a:lnTo>
                <a:lnTo>
                  <a:pt x="1134" y="1719"/>
                </a:lnTo>
                <a:lnTo>
                  <a:pt x="1143" y="1738"/>
                </a:lnTo>
                <a:lnTo>
                  <a:pt x="1148" y="1758"/>
                </a:lnTo>
                <a:lnTo>
                  <a:pt x="1152" y="1780"/>
                </a:lnTo>
                <a:lnTo>
                  <a:pt x="1155" y="1804"/>
                </a:lnTo>
                <a:lnTo>
                  <a:pt x="1158" y="1829"/>
                </a:lnTo>
                <a:lnTo>
                  <a:pt x="1161" y="1856"/>
                </a:lnTo>
                <a:lnTo>
                  <a:pt x="1164" y="1883"/>
                </a:lnTo>
                <a:lnTo>
                  <a:pt x="1168" y="1912"/>
                </a:lnTo>
                <a:lnTo>
                  <a:pt x="1173" y="1939"/>
                </a:lnTo>
                <a:lnTo>
                  <a:pt x="1180" y="1967"/>
                </a:lnTo>
                <a:lnTo>
                  <a:pt x="1190" y="1993"/>
                </a:lnTo>
                <a:lnTo>
                  <a:pt x="1201" y="2019"/>
                </a:lnTo>
                <a:lnTo>
                  <a:pt x="1217" y="2043"/>
                </a:lnTo>
                <a:lnTo>
                  <a:pt x="1235" y="2065"/>
                </a:lnTo>
                <a:lnTo>
                  <a:pt x="1258" y="2086"/>
                </a:lnTo>
                <a:lnTo>
                  <a:pt x="1284" y="2103"/>
                </a:lnTo>
                <a:lnTo>
                  <a:pt x="1305" y="2114"/>
                </a:lnTo>
                <a:lnTo>
                  <a:pt x="1328" y="2124"/>
                </a:lnTo>
                <a:lnTo>
                  <a:pt x="1352" y="2135"/>
                </a:lnTo>
                <a:lnTo>
                  <a:pt x="1378" y="2146"/>
                </a:lnTo>
                <a:lnTo>
                  <a:pt x="1406" y="2157"/>
                </a:lnTo>
                <a:lnTo>
                  <a:pt x="1435" y="2169"/>
                </a:lnTo>
                <a:lnTo>
                  <a:pt x="1463" y="2182"/>
                </a:lnTo>
                <a:lnTo>
                  <a:pt x="1492" y="2195"/>
                </a:lnTo>
                <a:lnTo>
                  <a:pt x="1522" y="2211"/>
                </a:lnTo>
                <a:lnTo>
                  <a:pt x="1551" y="2228"/>
                </a:lnTo>
                <a:lnTo>
                  <a:pt x="1579" y="2247"/>
                </a:lnTo>
                <a:lnTo>
                  <a:pt x="1607" y="2267"/>
                </a:lnTo>
                <a:lnTo>
                  <a:pt x="1634" y="2290"/>
                </a:lnTo>
                <a:lnTo>
                  <a:pt x="1658" y="2315"/>
                </a:lnTo>
                <a:lnTo>
                  <a:pt x="1681" y="2342"/>
                </a:lnTo>
                <a:lnTo>
                  <a:pt x="1702" y="2373"/>
                </a:lnTo>
                <a:lnTo>
                  <a:pt x="1719" y="2407"/>
                </a:lnTo>
                <a:lnTo>
                  <a:pt x="1734" y="2444"/>
                </a:lnTo>
                <a:lnTo>
                  <a:pt x="1747" y="2483"/>
                </a:lnTo>
                <a:lnTo>
                  <a:pt x="1755" y="2527"/>
                </a:lnTo>
                <a:lnTo>
                  <a:pt x="1757" y="2557"/>
                </a:lnTo>
                <a:lnTo>
                  <a:pt x="1755" y="2583"/>
                </a:lnTo>
                <a:lnTo>
                  <a:pt x="1749" y="2606"/>
                </a:lnTo>
                <a:lnTo>
                  <a:pt x="1738" y="2628"/>
                </a:lnTo>
                <a:lnTo>
                  <a:pt x="1725" y="2647"/>
                </a:lnTo>
                <a:lnTo>
                  <a:pt x="1708" y="2664"/>
                </a:lnTo>
                <a:lnTo>
                  <a:pt x="1689" y="2681"/>
                </a:lnTo>
                <a:lnTo>
                  <a:pt x="1668" y="2696"/>
                </a:lnTo>
                <a:lnTo>
                  <a:pt x="1645" y="2711"/>
                </a:lnTo>
                <a:lnTo>
                  <a:pt x="1621" y="2724"/>
                </a:lnTo>
                <a:lnTo>
                  <a:pt x="1597" y="2737"/>
                </a:lnTo>
                <a:lnTo>
                  <a:pt x="1572" y="2750"/>
                </a:lnTo>
                <a:lnTo>
                  <a:pt x="1547" y="2763"/>
                </a:lnTo>
                <a:lnTo>
                  <a:pt x="1522" y="2777"/>
                </a:lnTo>
                <a:lnTo>
                  <a:pt x="1499" y="2790"/>
                </a:lnTo>
                <a:lnTo>
                  <a:pt x="1476" y="2806"/>
                </a:lnTo>
                <a:lnTo>
                  <a:pt x="1456" y="2822"/>
                </a:lnTo>
                <a:lnTo>
                  <a:pt x="1437" y="2839"/>
                </a:lnTo>
                <a:lnTo>
                  <a:pt x="1412" y="2869"/>
                </a:lnTo>
                <a:lnTo>
                  <a:pt x="1392" y="2897"/>
                </a:lnTo>
                <a:lnTo>
                  <a:pt x="1377" y="2924"/>
                </a:lnTo>
                <a:lnTo>
                  <a:pt x="1366" y="2950"/>
                </a:lnTo>
                <a:lnTo>
                  <a:pt x="1357" y="2976"/>
                </a:lnTo>
                <a:lnTo>
                  <a:pt x="1349" y="3000"/>
                </a:lnTo>
                <a:lnTo>
                  <a:pt x="1341" y="3022"/>
                </a:lnTo>
                <a:lnTo>
                  <a:pt x="1330" y="3044"/>
                </a:lnTo>
                <a:lnTo>
                  <a:pt x="1318" y="3065"/>
                </a:lnTo>
                <a:lnTo>
                  <a:pt x="1305" y="3080"/>
                </a:lnTo>
                <a:lnTo>
                  <a:pt x="1289" y="3092"/>
                </a:lnTo>
                <a:lnTo>
                  <a:pt x="1271" y="3101"/>
                </a:lnTo>
                <a:lnTo>
                  <a:pt x="1254" y="3109"/>
                </a:lnTo>
                <a:lnTo>
                  <a:pt x="1235" y="3112"/>
                </a:lnTo>
                <a:lnTo>
                  <a:pt x="1216" y="3113"/>
                </a:lnTo>
                <a:lnTo>
                  <a:pt x="1197" y="3111"/>
                </a:lnTo>
                <a:lnTo>
                  <a:pt x="1180" y="3105"/>
                </a:lnTo>
                <a:lnTo>
                  <a:pt x="1165" y="3098"/>
                </a:lnTo>
                <a:lnTo>
                  <a:pt x="1152" y="3088"/>
                </a:lnTo>
                <a:lnTo>
                  <a:pt x="1143" y="3074"/>
                </a:lnTo>
                <a:lnTo>
                  <a:pt x="1135" y="3058"/>
                </a:lnTo>
                <a:lnTo>
                  <a:pt x="1133" y="3040"/>
                </a:lnTo>
                <a:lnTo>
                  <a:pt x="1136" y="3020"/>
                </a:lnTo>
                <a:lnTo>
                  <a:pt x="1142" y="2988"/>
                </a:lnTo>
                <a:lnTo>
                  <a:pt x="1144" y="2960"/>
                </a:lnTo>
                <a:lnTo>
                  <a:pt x="1144" y="2934"/>
                </a:lnTo>
                <a:lnTo>
                  <a:pt x="1141" y="2911"/>
                </a:lnTo>
                <a:lnTo>
                  <a:pt x="1135" y="2890"/>
                </a:lnTo>
                <a:lnTo>
                  <a:pt x="1129" y="2871"/>
                </a:lnTo>
                <a:lnTo>
                  <a:pt x="1122" y="2853"/>
                </a:lnTo>
                <a:lnTo>
                  <a:pt x="1115" y="2836"/>
                </a:lnTo>
                <a:lnTo>
                  <a:pt x="1107" y="2821"/>
                </a:lnTo>
                <a:lnTo>
                  <a:pt x="1100" y="2805"/>
                </a:lnTo>
                <a:lnTo>
                  <a:pt x="1095" y="2788"/>
                </a:lnTo>
                <a:lnTo>
                  <a:pt x="1091" y="2771"/>
                </a:lnTo>
                <a:lnTo>
                  <a:pt x="1090" y="2754"/>
                </a:lnTo>
                <a:lnTo>
                  <a:pt x="1091" y="2735"/>
                </a:lnTo>
                <a:lnTo>
                  <a:pt x="1097" y="2714"/>
                </a:lnTo>
                <a:lnTo>
                  <a:pt x="1106" y="2691"/>
                </a:lnTo>
                <a:lnTo>
                  <a:pt x="1119" y="2664"/>
                </a:lnTo>
                <a:lnTo>
                  <a:pt x="1127" y="2647"/>
                </a:lnTo>
                <a:lnTo>
                  <a:pt x="1129" y="2631"/>
                </a:lnTo>
                <a:lnTo>
                  <a:pt x="1126" y="2615"/>
                </a:lnTo>
                <a:lnTo>
                  <a:pt x="1119" y="2601"/>
                </a:lnTo>
                <a:lnTo>
                  <a:pt x="1107" y="2587"/>
                </a:lnTo>
                <a:lnTo>
                  <a:pt x="1094" y="2574"/>
                </a:lnTo>
                <a:lnTo>
                  <a:pt x="1076" y="2562"/>
                </a:lnTo>
                <a:lnTo>
                  <a:pt x="1057" y="2549"/>
                </a:lnTo>
                <a:lnTo>
                  <a:pt x="1036" y="2537"/>
                </a:lnTo>
                <a:lnTo>
                  <a:pt x="1014" y="2525"/>
                </a:lnTo>
                <a:lnTo>
                  <a:pt x="992" y="2513"/>
                </a:lnTo>
                <a:lnTo>
                  <a:pt x="970" y="2500"/>
                </a:lnTo>
                <a:lnTo>
                  <a:pt x="948" y="2486"/>
                </a:lnTo>
                <a:lnTo>
                  <a:pt x="928" y="2473"/>
                </a:lnTo>
                <a:lnTo>
                  <a:pt x="910" y="2458"/>
                </a:lnTo>
                <a:lnTo>
                  <a:pt x="895" y="2442"/>
                </a:lnTo>
                <a:lnTo>
                  <a:pt x="882" y="2427"/>
                </a:lnTo>
                <a:lnTo>
                  <a:pt x="873" y="2409"/>
                </a:lnTo>
                <a:lnTo>
                  <a:pt x="869" y="2389"/>
                </a:lnTo>
                <a:lnTo>
                  <a:pt x="868" y="2370"/>
                </a:lnTo>
                <a:lnTo>
                  <a:pt x="872" y="2352"/>
                </a:lnTo>
                <a:lnTo>
                  <a:pt x="879" y="2336"/>
                </a:lnTo>
                <a:lnTo>
                  <a:pt x="888" y="2321"/>
                </a:lnTo>
                <a:lnTo>
                  <a:pt x="902" y="2307"/>
                </a:lnTo>
                <a:lnTo>
                  <a:pt x="917" y="2295"/>
                </a:lnTo>
                <a:lnTo>
                  <a:pt x="932" y="2283"/>
                </a:lnTo>
                <a:lnTo>
                  <a:pt x="949" y="2271"/>
                </a:lnTo>
                <a:lnTo>
                  <a:pt x="966" y="2259"/>
                </a:lnTo>
                <a:lnTo>
                  <a:pt x="984" y="2247"/>
                </a:lnTo>
                <a:lnTo>
                  <a:pt x="999" y="2234"/>
                </a:lnTo>
                <a:lnTo>
                  <a:pt x="1015" y="2219"/>
                </a:lnTo>
                <a:lnTo>
                  <a:pt x="1028" y="2205"/>
                </a:lnTo>
                <a:lnTo>
                  <a:pt x="1039" y="2188"/>
                </a:lnTo>
                <a:lnTo>
                  <a:pt x="1046" y="2169"/>
                </a:lnTo>
                <a:lnTo>
                  <a:pt x="1052" y="2148"/>
                </a:lnTo>
                <a:lnTo>
                  <a:pt x="1052" y="2125"/>
                </a:lnTo>
                <a:lnTo>
                  <a:pt x="1049" y="2100"/>
                </a:lnTo>
                <a:lnTo>
                  <a:pt x="1040" y="2076"/>
                </a:lnTo>
                <a:lnTo>
                  <a:pt x="1029" y="2055"/>
                </a:lnTo>
                <a:lnTo>
                  <a:pt x="1014" y="2037"/>
                </a:lnTo>
                <a:lnTo>
                  <a:pt x="995" y="2021"/>
                </a:lnTo>
                <a:lnTo>
                  <a:pt x="974" y="2008"/>
                </a:lnTo>
                <a:lnTo>
                  <a:pt x="950" y="1996"/>
                </a:lnTo>
                <a:lnTo>
                  <a:pt x="924" y="1986"/>
                </a:lnTo>
                <a:lnTo>
                  <a:pt x="895" y="1976"/>
                </a:lnTo>
                <a:lnTo>
                  <a:pt x="865" y="1967"/>
                </a:lnTo>
                <a:lnTo>
                  <a:pt x="833" y="1958"/>
                </a:lnTo>
                <a:lnTo>
                  <a:pt x="801" y="1947"/>
                </a:lnTo>
                <a:lnTo>
                  <a:pt x="767" y="1937"/>
                </a:lnTo>
                <a:lnTo>
                  <a:pt x="733" y="1925"/>
                </a:lnTo>
                <a:lnTo>
                  <a:pt x="698" y="1912"/>
                </a:lnTo>
                <a:lnTo>
                  <a:pt x="663" y="1895"/>
                </a:lnTo>
                <a:lnTo>
                  <a:pt x="629" y="1877"/>
                </a:lnTo>
                <a:lnTo>
                  <a:pt x="595" y="1855"/>
                </a:lnTo>
                <a:lnTo>
                  <a:pt x="562" y="1830"/>
                </a:lnTo>
                <a:lnTo>
                  <a:pt x="531" y="1800"/>
                </a:lnTo>
                <a:lnTo>
                  <a:pt x="515" y="1785"/>
                </a:lnTo>
                <a:lnTo>
                  <a:pt x="498" y="1764"/>
                </a:lnTo>
                <a:lnTo>
                  <a:pt x="480" y="1738"/>
                </a:lnTo>
                <a:lnTo>
                  <a:pt x="462" y="1708"/>
                </a:lnTo>
                <a:lnTo>
                  <a:pt x="442" y="1675"/>
                </a:lnTo>
                <a:lnTo>
                  <a:pt x="423" y="1638"/>
                </a:lnTo>
                <a:lnTo>
                  <a:pt x="405" y="1597"/>
                </a:lnTo>
                <a:lnTo>
                  <a:pt x="387" y="1554"/>
                </a:lnTo>
                <a:lnTo>
                  <a:pt x="373" y="1507"/>
                </a:lnTo>
                <a:lnTo>
                  <a:pt x="360" y="1459"/>
                </a:lnTo>
                <a:lnTo>
                  <a:pt x="351" y="1408"/>
                </a:lnTo>
                <a:lnTo>
                  <a:pt x="344" y="1354"/>
                </a:lnTo>
                <a:lnTo>
                  <a:pt x="342" y="1300"/>
                </a:lnTo>
                <a:lnTo>
                  <a:pt x="303" y="1382"/>
                </a:lnTo>
                <a:lnTo>
                  <a:pt x="269" y="1465"/>
                </a:lnTo>
                <a:lnTo>
                  <a:pt x="241" y="1552"/>
                </a:lnTo>
                <a:lnTo>
                  <a:pt x="219" y="1641"/>
                </a:lnTo>
                <a:lnTo>
                  <a:pt x="202" y="1733"/>
                </a:lnTo>
                <a:lnTo>
                  <a:pt x="193" y="1827"/>
                </a:lnTo>
                <a:lnTo>
                  <a:pt x="189" y="1922"/>
                </a:lnTo>
                <a:lnTo>
                  <a:pt x="193" y="2014"/>
                </a:lnTo>
                <a:lnTo>
                  <a:pt x="201" y="2103"/>
                </a:lnTo>
                <a:lnTo>
                  <a:pt x="217" y="2192"/>
                </a:lnTo>
                <a:lnTo>
                  <a:pt x="237" y="2278"/>
                </a:lnTo>
                <a:lnTo>
                  <a:pt x="263" y="2362"/>
                </a:lnTo>
                <a:lnTo>
                  <a:pt x="294" y="2444"/>
                </a:lnTo>
                <a:lnTo>
                  <a:pt x="331" y="2522"/>
                </a:lnTo>
                <a:lnTo>
                  <a:pt x="372" y="2597"/>
                </a:lnTo>
                <a:lnTo>
                  <a:pt x="418" y="2671"/>
                </a:lnTo>
                <a:lnTo>
                  <a:pt x="468" y="2740"/>
                </a:lnTo>
                <a:lnTo>
                  <a:pt x="523" y="2806"/>
                </a:lnTo>
                <a:lnTo>
                  <a:pt x="582" y="2869"/>
                </a:lnTo>
                <a:lnTo>
                  <a:pt x="644" y="2927"/>
                </a:lnTo>
                <a:lnTo>
                  <a:pt x="711" y="2982"/>
                </a:lnTo>
                <a:lnTo>
                  <a:pt x="780" y="3032"/>
                </a:lnTo>
                <a:lnTo>
                  <a:pt x="853" y="3078"/>
                </a:lnTo>
                <a:lnTo>
                  <a:pt x="928" y="3120"/>
                </a:lnTo>
                <a:lnTo>
                  <a:pt x="1007" y="3157"/>
                </a:lnTo>
                <a:lnTo>
                  <a:pt x="1088" y="3188"/>
                </a:lnTo>
                <a:lnTo>
                  <a:pt x="1172" y="3213"/>
                </a:lnTo>
                <a:lnTo>
                  <a:pt x="1258" y="3234"/>
                </a:lnTo>
                <a:lnTo>
                  <a:pt x="1346" y="3250"/>
                </a:lnTo>
                <a:lnTo>
                  <a:pt x="1436" y="3258"/>
                </a:lnTo>
                <a:lnTo>
                  <a:pt x="1528" y="3261"/>
                </a:lnTo>
                <a:lnTo>
                  <a:pt x="1622" y="3258"/>
                </a:lnTo>
                <a:lnTo>
                  <a:pt x="1715" y="3249"/>
                </a:lnTo>
                <a:lnTo>
                  <a:pt x="1805" y="3232"/>
                </a:lnTo>
                <a:lnTo>
                  <a:pt x="1894" y="3210"/>
                </a:lnTo>
                <a:lnTo>
                  <a:pt x="1980" y="3183"/>
                </a:lnTo>
                <a:lnTo>
                  <a:pt x="2064" y="3149"/>
                </a:lnTo>
                <a:lnTo>
                  <a:pt x="2144" y="3111"/>
                </a:lnTo>
                <a:lnTo>
                  <a:pt x="2223" y="3067"/>
                </a:lnTo>
                <a:lnTo>
                  <a:pt x="2297" y="3018"/>
                </a:lnTo>
                <a:lnTo>
                  <a:pt x="2367" y="2965"/>
                </a:lnTo>
                <a:lnTo>
                  <a:pt x="2434" y="2906"/>
                </a:lnTo>
                <a:lnTo>
                  <a:pt x="2417" y="2891"/>
                </a:lnTo>
                <a:lnTo>
                  <a:pt x="2402" y="2869"/>
                </a:lnTo>
                <a:lnTo>
                  <a:pt x="2389" y="2848"/>
                </a:lnTo>
                <a:lnTo>
                  <a:pt x="2384" y="2826"/>
                </a:lnTo>
                <a:lnTo>
                  <a:pt x="2383" y="2805"/>
                </a:lnTo>
                <a:lnTo>
                  <a:pt x="2385" y="2783"/>
                </a:lnTo>
                <a:lnTo>
                  <a:pt x="2390" y="2762"/>
                </a:lnTo>
                <a:lnTo>
                  <a:pt x="2396" y="2742"/>
                </a:lnTo>
                <a:lnTo>
                  <a:pt x="2404" y="2721"/>
                </a:lnTo>
                <a:lnTo>
                  <a:pt x="2410" y="2701"/>
                </a:lnTo>
                <a:lnTo>
                  <a:pt x="2414" y="2681"/>
                </a:lnTo>
                <a:lnTo>
                  <a:pt x="2416" y="2662"/>
                </a:lnTo>
                <a:lnTo>
                  <a:pt x="2413" y="2648"/>
                </a:lnTo>
                <a:lnTo>
                  <a:pt x="2407" y="2636"/>
                </a:lnTo>
                <a:lnTo>
                  <a:pt x="2396" y="2627"/>
                </a:lnTo>
                <a:lnTo>
                  <a:pt x="2384" y="2618"/>
                </a:lnTo>
                <a:lnTo>
                  <a:pt x="2369" y="2611"/>
                </a:lnTo>
                <a:lnTo>
                  <a:pt x="2354" y="2605"/>
                </a:lnTo>
                <a:lnTo>
                  <a:pt x="2338" y="2600"/>
                </a:lnTo>
                <a:lnTo>
                  <a:pt x="2322" y="2594"/>
                </a:lnTo>
                <a:lnTo>
                  <a:pt x="2309" y="2588"/>
                </a:lnTo>
                <a:lnTo>
                  <a:pt x="2298" y="2582"/>
                </a:lnTo>
                <a:lnTo>
                  <a:pt x="2291" y="2573"/>
                </a:lnTo>
                <a:lnTo>
                  <a:pt x="2287" y="2564"/>
                </a:lnTo>
                <a:lnTo>
                  <a:pt x="2286" y="2536"/>
                </a:lnTo>
                <a:lnTo>
                  <a:pt x="2287" y="2512"/>
                </a:lnTo>
                <a:lnTo>
                  <a:pt x="2292" y="2491"/>
                </a:lnTo>
                <a:lnTo>
                  <a:pt x="2299" y="2472"/>
                </a:lnTo>
                <a:lnTo>
                  <a:pt x="2308" y="2457"/>
                </a:lnTo>
                <a:lnTo>
                  <a:pt x="2319" y="2444"/>
                </a:lnTo>
                <a:lnTo>
                  <a:pt x="2332" y="2432"/>
                </a:lnTo>
                <a:lnTo>
                  <a:pt x="2345" y="2422"/>
                </a:lnTo>
                <a:lnTo>
                  <a:pt x="2360" y="2413"/>
                </a:lnTo>
                <a:lnTo>
                  <a:pt x="2375" y="2404"/>
                </a:lnTo>
                <a:lnTo>
                  <a:pt x="2389" y="2395"/>
                </a:lnTo>
                <a:lnTo>
                  <a:pt x="2403" y="2386"/>
                </a:lnTo>
                <a:lnTo>
                  <a:pt x="2416" y="2376"/>
                </a:lnTo>
                <a:lnTo>
                  <a:pt x="2429" y="2365"/>
                </a:lnTo>
                <a:lnTo>
                  <a:pt x="2438" y="2351"/>
                </a:lnTo>
                <a:lnTo>
                  <a:pt x="2444" y="2336"/>
                </a:lnTo>
                <a:lnTo>
                  <a:pt x="2444" y="2319"/>
                </a:lnTo>
                <a:lnTo>
                  <a:pt x="2438" y="2300"/>
                </a:lnTo>
                <a:lnTo>
                  <a:pt x="2431" y="2282"/>
                </a:lnTo>
                <a:lnTo>
                  <a:pt x="2420" y="2264"/>
                </a:lnTo>
                <a:lnTo>
                  <a:pt x="2407" y="2248"/>
                </a:lnTo>
                <a:lnTo>
                  <a:pt x="2391" y="2232"/>
                </a:lnTo>
                <a:lnTo>
                  <a:pt x="2375" y="2218"/>
                </a:lnTo>
                <a:lnTo>
                  <a:pt x="2357" y="2207"/>
                </a:lnTo>
                <a:lnTo>
                  <a:pt x="2339" y="2198"/>
                </a:lnTo>
                <a:lnTo>
                  <a:pt x="2321" y="2194"/>
                </a:lnTo>
                <a:lnTo>
                  <a:pt x="2304" y="2194"/>
                </a:lnTo>
                <a:lnTo>
                  <a:pt x="2290" y="2194"/>
                </a:lnTo>
                <a:lnTo>
                  <a:pt x="2272" y="2194"/>
                </a:lnTo>
                <a:lnTo>
                  <a:pt x="2253" y="2192"/>
                </a:lnTo>
                <a:lnTo>
                  <a:pt x="2232" y="2189"/>
                </a:lnTo>
                <a:lnTo>
                  <a:pt x="2210" y="2185"/>
                </a:lnTo>
                <a:lnTo>
                  <a:pt x="2188" y="2179"/>
                </a:lnTo>
                <a:lnTo>
                  <a:pt x="2166" y="2171"/>
                </a:lnTo>
                <a:lnTo>
                  <a:pt x="2144" y="2161"/>
                </a:lnTo>
                <a:lnTo>
                  <a:pt x="2124" y="2149"/>
                </a:lnTo>
                <a:lnTo>
                  <a:pt x="2105" y="2136"/>
                </a:lnTo>
                <a:lnTo>
                  <a:pt x="2088" y="2121"/>
                </a:lnTo>
                <a:lnTo>
                  <a:pt x="2073" y="2103"/>
                </a:lnTo>
                <a:lnTo>
                  <a:pt x="2063" y="2083"/>
                </a:lnTo>
                <a:lnTo>
                  <a:pt x="2054" y="2060"/>
                </a:lnTo>
                <a:lnTo>
                  <a:pt x="2051" y="2035"/>
                </a:lnTo>
                <a:lnTo>
                  <a:pt x="2052" y="2008"/>
                </a:lnTo>
                <a:lnTo>
                  <a:pt x="2053" y="1981"/>
                </a:lnTo>
                <a:lnTo>
                  <a:pt x="2050" y="1955"/>
                </a:lnTo>
                <a:lnTo>
                  <a:pt x="2044" y="1934"/>
                </a:lnTo>
                <a:lnTo>
                  <a:pt x="2033" y="1915"/>
                </a:lnTo>
                <a:lnTo>
                  <a:pt x="2020" y="1898"/>
                </a:lnTo>
                <a:lnTo>
                  <a:pt x="2004" y="1882"/>
                </a:lnTo>
                <a:lnTo>
                  <a:pt x="1987" y="1870"/>
                </a:lnTo>
                <a:lnTo>
                  <a:pt x="1967" y="1857"/>
                </a:lnTo>
                <a:lnTo>
                  <a:pt x="1948" y="1847"/>
                </a:lnTo>
                <a:lnTo>
                  <a:pt x="1927" y="1837"/>
                </a:lnTo>
                <a:lnTo>
                  <a:pt x="1905" y="1829"/>
                </a:lnTo>
                <a:lnTo>
                  <a:pt x="1884" y="1820"/>
                </a:lnTo>
                <a:lnTo>
                  <a:pt x="1864" y="1812"/>
                </a:lnTo>
                <a:lnTo>
                  <a:pt x="1844" y="1804"/>
                </a:lnTo>
                <a:lnTo>
                  <a:pt x="1826" y="1795"/>
                </a:lnTo>
                <a:lnTo>
                  <a:pt x="1809" y="1786"/>
                </a:lnTo>
                <a:lnTo>
                  <a:pt x="1796" y="1775"/>
                </a:lnTo>
                <a:lnTo>
                  <a:pt x="1785" y="1764"/>
                </a:lnTo>
                <a:lnTo>
                  <a:pt x="1778" y="1751"/>
                </a:lnTo>
                <a:lnTo>
                  <a:pt x="1766" y="1719"/>
                </a:lnTo>
                <a:lnTo>
                  <a:pt x="1762" y="1686"/>
                </a:lnTo>
                <a:lnTo>
                  <a:pt x="1762" y="1653"/>
                </a:lnTo>
                <a:lnTo>
                  <a:pt x="1768" y="1620"/>
                </a:lnTo>
                <a:lnTo>
                  <a:pt x="1777" y="1589"/>
                </a:lnTo>
                <a:lnTo>
                  <a:pt x="1790" y="1559"/>
                </a:lnTo>
                <a:lnTo>
                  <a:pt x="1807" y="1530"/>
                </a:lnTo>
                <a:lnTo>
                  <a:pt x="1827" y="1504"/>
                </a:lnTo>
                <a:lnTo>
                  <a:pt x="1850" y="1481"/>
                </a:lnTo>
                <a:lnTo>
                  <a:pt x="1875" y="1461"/>
                </a:lnTo>
                <a:lnTo>
                  <a:pt x="1903" y="1445"/>
                </a:lnTo>
                <a:lnTo>
                  <a:pt x="1931" y="1434"/>
                </a:lnTo>
                <a:lnTo>
                  <a:pt x="1933" y="1433"/>
                </a:lnTo>
                <a:lnTo>
                  <a:pt x="1935" y="1432"/>
                </a:lnTo>
                <a:lnTo>
                  <a:pt x="1980" y="1483"/>
                </a:lnTo>
                <a:lnTo>
                  <a:pt x="2025" y="1533"/>
                </a:lnTo>
                <a:lnTo>
                  <a:pt x="2065" y="1577"/>
                </a:lnTo>
                <a:lnTo>
                  <a:pt x="2106" y="1622"/>
                </a:lnTo>
                <a:lnTo>
                  <a:pt x="2145" y="1670"/>
                </a:lnTo>
                <a:lnTo>
                  <a:pt x="2184" y="1718"/>
                </a:lnTo>
                <a:lnTo>
                  <a:pt x="2222" y="1768"/>
                </a:lnTo>
                <a:lnTo>
                  <a:pt x="2257" y="1821"/>
                </a:lnTo>
                <a:lnTo>
                  <a:pt x="2291" y="1878"/>
                </a:lnTo>
                <a:lnTo>
                  <a:pt x="2323" y="1939"/>
                </a:lnTo>
                <a:lnTo>
                  <a:pt x="2351" y="2004"/>
                </a:lnTo>
                <a:lnTo>
                  <a:pt x="2366" y="2032"/>
                </a:lnTo>
                <a:lnTo>
                  <a:pt x="2384" y="2058"/>
                </a:lnTo>
                <a:lnTo>
                  <a:pt x="2405" y="2080"/>
                </a:lnTo>
                <a:lnTo>
                  <a:pt x="2429" y="2100"/>
                </a:lnTo>
                <a:lnTo>
                  <a:pt x="2456" y="2115"/>
                </a:lnTo>
                <a:lnTo>
                  <a:pt x="2485" y="2126"/>
                </a:lnTo>
                <a:lnTo>
                  <a:pt x="2516" y="2134"/>
                </a:lnTo>
                <a:lnTo>
                  <a:pt x="2547" y="2136"/>
                </a:lnTo>
                <a:lnTo>
                  <a:pt x="2580" y="2134"/>
                </a:lnTo>
                <a:lnTo>
                  <a:pt x="2610" y="2126"/>
                </a:lnTo>
                <a:lnTo>
                  <a:pt x="2638" y="2115"/>
                </a:lnTo>
                <a:lnTo>
                  <a:pt x="2665" y="2100"/>
                </a:lnTo>
                <a:lnTo>
                  <a:pt x="2689" y="2081"/>
                </a:lnTo>
                <a:lnTo>
                  <a:pt x="2710" y="2058"/>
                </a:lnTo>
                <a:lnTo>
                  <a:pt x="2728" y="2033"/>
                </a:lnTo>
                <a:lnTo>
                  <a:pt x="2743" y="2004"/>
                </a:lnTo>
                <a:lnTo>
                  <a:pt x="2770" y="1941"/>
                </a:lnTo>
                <a:lnTo>
                  <a:pt x="2801" y="1882"/>
                </a:lnTo>
                <a:lnTo>
                  <a:pt x="2834" y="1828"/>
                </a:lnTo>
                <a:lnTo>
                  <a:pt x="2868" y="1775"/>
                </a:lnTo>
                <a:lnTo>
                  <a:pt x="2904" y="1726"/>
                </a:lnTo>
                <a:lnTo>
                  <a:pt x="2942" y="1679"/>
                </a:lnTo>
                <a:lnTo>
                  <a:pt x="2979" y="1634"/>
                </a:lnTo>
                <a:lnTo>
                  <a:pt x="3018" y="1589"/>
                </a:lnTo>
                <a:lnTo>
                  <a:pt x="3035" y="1671"/>
                </a:lnTo>
                <a:lnTo>
                  <a:pt x="3046" y="1753"/>
                </a:lnTo>
                <a:lnTo>
                  <a:pt x="3053" y="1837"/>
                </a:lnTo>
                <a:lnTo>
                  <a:pt x="3056" y="1922"/>
                </a:lnTo>
                <a:lnTo>
                  <a:pt x="3053" y="2023"/>
                </a:lnTo>
                <a:lnTo>
                  <a:pt x="3042" y="2121"/>
                </a:lnTo>
                <a:lnTo>
                  <a:pt x="3026" y="2217"/>
                </a:lnTo>
                <a:lnTo>
                  <a:pt x="3006" y="2313"/>
                </a:lnTo>
                <a:lnTo>
                  <a:pt x="2977" y="2405"/>
                </a:lnTo>
                <a:lnTo>
                  <a:pt x="2945" y="2495"/>
                </a:lnTo>
                <a:lnTo>
                  <a:pt x="2906" y="2582"/>
                </a:lnTo>
                <a:lnTo>
                  <a:pt x="2862" y="2666"/>
                </a:lnTo>
                <a:lnTo>
                  <a:pt x="2814" y="2747"/>
                </a:lnTo>
                <a:lnTo>
                  <a:pt x="2761" y="2825"/>
                </a:lnTo>
                <a:lnTo>
                  <a:pt x="2702" y="2898"/>
                </a:lnTo>
                <a:lnTo>
                  <a:pt x="2640" y="2969"/>
                </a:lnTo>
                <a:lnTo>
                  <a:pt x="2573" y="3035"/>
                </a:lnTo>
                <a:lnTo>
                  <a:pt x="2503" y="3098"/>
                </a:lnTo>
                <a:lnTo>
                  <a:pt x="2429" y="3156"/>
                </a:lnTo>
                <a:lnTo>
                  <a:pt x="2351" y="3209"/>
                </a:lnTo>
                <a:lnTo>
                  <a:pt x="2271" y="3257"/>
                </a:lnTo>
                <a:lnTo>
                  <a:pt x="2187" y="3301"/>
                </a:lnTo>
                <a:lnTo>
                  <a:pt x="2099" y="3340"/>
                </a:lnTo>
                <a:lnTo>
                  <a:pt x="2010" y="3372"/>
                </a:lnTo>
                <a:lnTo>
                  <a:pt x="1918" y="3401"/>
                </a:lnTo>
                <a:lnTo>
                  <a:pt x="1823" y="3423"/>
                </a:lnTo>
                <a:lnTo>
                  <a:pt x="1727" y="3438"/>
                </a:lnTo>
                <a:lnTo>
                  <a:pt x="1628" y="3448"/>
                </a:lnTo>
                <a:lnTo>
                  <a:pt x="1528" y="3451"/>
                </a:lnTo>
                <a:lnTo>
                  <a:pt x="1427" y="3448"/>
                </a:lnTo>
                <a:lnTo>
                  <a:pt x="1329" y="3438"/>
                </a:lnTo>
                <a:lnTo>
                  <a:pt x="1232" y="3423"/>
                </a:lnTo>
                <a:lnTo>
                  <a:pt x="1138" y="3401"/>
                </a:lnTo>
                <a:lnTo>
                  <a:pt x="1045" y="3372"/>
                </a:lnTo>
                <a:lnTo>
                  <a:pt x="955" y="3340"/>
                </a:lnTo>
                <a:lnTo>
                  <a:pt x="869" y="3301"/>
                </a:lnTo>
                <a:lnTo>
                  <a:pt x="785" y="3257"/>
                </a:lnTo>
                <a:lnTo>
                  <a:pt x="703" y="3209"/>
                </a:lnTo>
                <a:lnTo>
                  <a:pt x="626" y="3156"/>
                </a:lnTo>
                <a:lnTo>
                  <a:pt x="552" y="3098"/>
                </a:lnTo>
                <a:lnTo>
                  <a:pt x="481" y="3035"/>
                </a:lnTo>
                <a:lnTo>
                  <a:pt x="415" y="2969"/>
                </a:lnTo>
                <a:lnTo>
                  <a:pt x="353" y="2898"/>
                </a:lnTo>
                <a:lnTo>
                  <a:pt x="295" y="2825"/>
                </a:lnTo>
                <a:lnTo>
                  <a:pt x="242" y="2747"/>
                </a:lnTo>
                <a:lnTo>
                  <a:pt x="193" y="2666"/>
                </a:lnTo>
                <a:lnTo>
                  <a:pt x="150" y="2582"/>
                </a:lnTo>
                <a:lnTo>
                  <a:pt x="111" y="2495"/>
                </a:lnTo>
                <a:lnTo>
                  <a:pt x="77" y="2405"/>
                </a:lnTo>
                <a:lnTo>
                  <a:pt x="50" y="2313"/>
                </a:lnTo>
                <a:lnTo>
                  <a:pt x="28" y="2217"/>
                </a:lnTo>
                <a:lnTo>
                  <a:pt x="13" y="2121"/>
                </a:lnTo>
                <a:lnTo>
                  <a:pt x="3" y="2023"/>
                </a:lnTo>
                <a:lnTo>
                  <a:pt x="0" y="1922"/>
                </a:lnTo>
                <a:lnTo>
                  <a:pt x="3" y="1821"/>
                </a:lnTo>
                <a:lnTo>
                  <a:pt x="13" y="1722"/>
                </a:lnTo>
                <a:lnTo>
                  <a:pt x="28" y="1627"/>
                </a:lnTo>
                <a:lnTo>
                  <a:pt x="50" y="1531"/>
                </a:lnTo>
                <a:lnTo>
                  <a:pt x="77" y="1439"/>
                </a:lnTo>
                <a:lnTo>
                  <a:pt x="111" y="1349"/>
                </a:lnTo>
                <a:lnTo>
                  <a:pt x="150" y="1262"/>
                </a:lnTo>
                <a:lnTo>
                  <a:pt x="193" y="1178"/>
                </a:lnTo>
                <a:lnTo>
                  <a:pt x="242" y="1098"/>
                </a:lnTo>
                <a:lnTo>
                  <a:pt x="295" y="1019"/>
                </a:lnTo>
                <a:lnTo>
                  <a:pt x="353" y="946"/>
                </a:lnTo>
                <a:lnTo>
                  <a:pt x="415" y="875"/>
                </a:lnTo>
                <a:lnTo>
                  <a:pt x="481" y="809"/>
                </a:lnTo>
                <a:lnTo>
                  <a:pt x="552" y="746"/>
                </a:lnTo>
                <a:lnTo>
                  <a:pt x="626" y="688"/>
                </a:lnTo>
                <a:lnTo>
                  <a:pt x="703" y="635"/>
                </a:lnTo>
                <a:lnTo>
                  <a:pt x="785" y="587"/>
                </a:lnTo>
                <a:lnTo>
                  <a:pt x="869" y="543"/>
                </a:lnTo>
                <a:lnTo>
                  <a:pt x="955" y="504"/>
                </a:lnTo>
                <a:lnTo>
                  <a:pt x="1045" y="472"/>
                </a:lnTo>
                <a:lnTo>
                  <a:pt x="1138" y="443"/>
                </a:lnTo>
                <a:lnTo>
                  <a:pt x="1232" y="421"/>
                </a:lnTo>
                <a:lnTo>
                  <a:pt x="1329" y="406"/>
                </a:lnTo>
                <a:lnTo>
                  <a:pt x="1427" y="396"/>
                </a:lnTo>
                <a:lnTo>
                  <a:pt x="1528" y="393"/>
                </a:lnTo>
                <a:close/>
                <a:moveTo>
                  <a:pt x="2547" y="348"/>
                </a:moveTo>
                <a:lnTo>
                  <a:pt x="2499" y="351"/>
                </a:lnTo>
                <a:lnTo>
                  <a:pt x="2452" y="359"/>
                </a:lnTo>
                <a:lnTo>
                  <a:pt x="2407" y="374"/>
                </a:lnTo>
                <a:lnTo>
                  <a:pt x="2365" y="393"/>
                </a:lnTo>
                <a:lnTo>
                  <a:pt x="2325" y="418"/>
                </a:lnTo>
                <a:lnTo>
                  <a:pt x="2290" y="446"/>
                </a:lnTo>
                <a:lnTo>
                  <a:pt x="2257" y="479"/>
                </a:lnTo>
                <a:lnTo>
                  <a:pt x="2228" y="514"/>
                </a:lnTo>
                <a:lnTo>
                  <a:pt x="2204" y="554"/>
                </a:lnTo>
                <a:lnTo>
                  <a:pt x="2185" y="596"/>
                </a:lnTo>
                <a:lnTo>
                  <a:pt x="2170" y="641"/>
                </a:lnTo>
                <a:lnTo>
                  <a:pt x="2162" y="688"/>
                </a:lnTo>
                <a:lnTo>
                  <a:pt x="2159" y="736"/>
                </a:lnTo>
                <a:lnTo>
                  <a:pt x="2162" y="786"/>
                </a:lnTo>
                <a:lnTo>
                  <a:pt x="2170" y="833"/>
                </a:lnTo>
                <a:lnTo>
                  <a:pt x="2185" y="878"/>
                </a:lnTo>
                <a:lnTo>
                  <a:pt x="2204" y="920"/>
                </a:lnTo>
                <a:lnTo>
                  <a:pt x="2228" y="960"/>
                </a:lnTo>
                <a:lnTo>
                  <a:pt x="2257" y="995"/>
                </a:lnTo>
                <a:lnTo>
                  <a:pt x="2290" y="1028"/>
                </a:lnTo>
                <a:lnTo>
                  <a:pt x="2325" y="1056"/>
                </a:lnTo>
                <a:lnTo>
                  <a:pt x="2365" y="1080"/>
                </a:lnTo>
                <a:lnTo>
                  <a:pt x="2407" y="1100"/>
                </a:lnTo>
                <a:lnTo>
                  <a:pt x="2452" y="1113"/>
                </a:lnTo>
                <a:lnTo>
                  <a:pt x="2499" y="1123"/>
                </a:lnTo>
                <a:lnTo>
                  <a:pt x="2547" y="1126"/>
                </a:lnTo>
                <a:lnTo>
                  <a:pt x="2596" y="1123"/>
                </a:lnTo>
                <a:lnTo>
                  <a:pt x="2643" y="1113"/>
                </a:lnTo>
                <a:lnTo>
                  <a:pt x="2687" y="1100"/>
                </a:lnTo>
                <a:lnTo>
                  <a:pt x="2730" y="1080"/>
                </a:lnTo>
                <a:lnTo>
                  <a:pt x="2769" y="1056"/>
                </a:lnTo>
                <a:lnTo>
                  <a:pt x="2806" y="1028"/>
                </a:lnTo>
                <a:lnTo>
                  <a:pt x="2838" y="995"/>
                </a:lnTo>
                <a:lnTo>
                  <a:pt x="2866" y="960"/>
                </a:lnTo>
                <a:lnTo>
                  <a:pt x="2890" y="920"/>
                </a:lnTo>
                <a:lnTo>
                  <a:pt x="2910" y="878"/>
                </a:lnTo>
                <a:lnTo>
                  <a:pt x="2924" y="833"/>
                </a:lnTo>
                <a:lnTo>
                  <a:pt x="2933" y="786"/>
                </a:lnTo>
                <a:lnTo>
                  <a:pt x="2936" y="736"/>
                </a:lnTo>
                <a:lnTo>
                  <a:pt x="2933" y="688"/>
                </a:lnTo>
                <a:lnTo>
                  <a:pt x="2924" y="641"/>
                </a:lnTo>
                <a:lnTo>
                  <a:pt x="2910" y="596"/>
                </a:lnTo>
                <a:lnTo>
                  <a:pt x="2890" y="554"/>
                </a:lnTo>
                <a:lnTo>
                  <a:pt x="2866" y="514"/>
                </a:lnTo>
                <a:lnTo>
                  <a:pt x="2838" y="479"/>
                </a:lnTo>
                <a:lnTo>
                  <a:pt x="2806" y="446"/>
                </a:lnTo>
                <a:lnTo>
                  <a:pt x="2769" y="418"/>
                </a:lnTo>
                <a:lnTo>
                  <a:pt x="2730" y="393"/>
                </a:lnTo>
                <a:lnTo>
                  <a:pt x="2687" y="374"/>
                </a:lnTo>
                <a:lnTo>
                  <a:pt x="2643" y="359"/>
                </a:lnTo>
                <a:lnTo>
                  <a:pt x="2596" y="351"/>
                </a:lnTo>
                <a:lnTo>
                  <a:pt x="2547" y="348"/>
                </a:lnTo>
                <a:close/>
                <a:moveTo>
                  <a:pt x="2544" y="0"/>
                </a:moveTo>
                <a:lnTo>
                  <a:pt x="2612" y="3"/>
                </a:lnTo>
                <a:lnTo>
                  <a:pt x="2677" y="12"/>
                </a:lnTo>
                <a:lnTo>
                  <a:pt x="2741" y="26"/>
                </a:lnTo>
                <a:lnTo>
                  <a:pt x="2803" y="45"/>
                </a:lnTo>
                <a:lnTo>
                  <a:pt x="2861" y="70"/>
                </a:lnTo>
                <a:lnTo>
                  <a:pt x="2918" y="100"/>
                </a:lnTo>
                <a:lnTo>
                  <a:pt x="2970" y="134"/>
                </a:lnTo>
                <a:lnTo>
                  <a:pt x="3020" y="173"/>
                </a:lnTo>
                <a:lnTo>
                  <a:pt x="3066" y="215"/>
                </a:lnTo>
                <a:lnTo>
                  <a:pt x="3109" y="261"/>
                </a:lnTo>
                <a:lnTo>
                  <a:pt x="3148" y="311"/>
                </a:lnTo>
                <a:lnTo>
                  <a:pt x="3182" y="365"/>
                </a:lnTo>
                <a:lnTo>
                  <a:pt x="3212" y="420"/>
                </a:lnTo>
                <a:lnTo>
                  <a:pt x="3237" y="479"/>
                </a:lnTo>
                <a:lnTo>
                  <a:pt x="3257" y="541"/>
                </a:lnTo>
                <a:lnTo>
                  <a:pt x="3271" y="605"/>
                </a:lnTo>
                <a:lnTo>
                  <a:pt x="3281" y="669"/>
                </a:lnTo>
                <a:lnTo>
                  <a:pt x="3283" y="736"/>
                </a:lnTo>
                <a:lnTo>
                  <a:pt x="3281" y="799"/>
                </a:lnTo>
                <a:lnTo>
                  <a:pt x="3276" y="859"/>
                </a:lnTo>
                <a:lnTo>
                  <a:pt x="3266" y="915"/>
                </a:lnTo>
                <a:lnTo>
                  <a:pt x="3253" y="967"/>
                </a:lnTo>
                <a:lnTo>
                  <a:pt x="3237" y="1017"/>
                </a:lnTo>
                <a:lnTo>
                  <a:pt x="3217" y="1064"/>
                </a:lnTo>
                <a:lnTo>
                  <a:pt x="3196" y="1108"/>
                </a:lnTo>
                <a:lnTo>
                  <a:pt x="3171" y="1152"/>
                </a:lnTo>
                <a:lnTo>
                  <a:pt x="3145" y="1193"/>
                </a:lnTo>
                <a:lnTo>
                  <a:pt x="3116" y="1233"/>
                </a:lnTo>
                <a:lnTo>
                  <a:pt x="3086" y="1273"/>
                </a:lnTo>
                <a:lnTo>
                  <a:pt x="3055" y="1310"/>
                </a:lnTo>
                <a:lnTo>
                  <a:pt x="3022" y="1349"/>
                </a:lnTo>
                <a:lnTo>
                  <a:pt x="2989" y="1387"/>
                </a:lnTo>
                <a:lnTo>
                  <a:pt x="2954" y="1425"/>
                </a:lnTo>
                <a:lnTo>
                  <a:pt x="2919" y="1463"/>
                </a:lnTo>
                <a:lnTo>
                  <a:pt x="2884" y="1503"/>
                </a:lnTo>
                <a:lnTo>
                  <a:pt x="2849" y="1543"/>
                </a:lnTo>
                <a:lnTo>
                  <a:pt x="2813" y="1585"/>
                </a:lnTo>
                <a:lnTo>
                  <a:pt x="2779" y="1629"/>
                </a:lnTo>
                <a:lnTo>
                  <a:pt x="2745" y="1675"/>
                </a:lnTo>
                <a:lnTo>
                  <a:pt x="2713" y="1722"/>
                </a:lnTo>
                <a:lnTo>
                  <a:pt x="2681" y="1773"/>
                </a:lnTo>
                <a:lnTo>
                  <a:pt x="2651" y="1827"/>
                </a:lnTo>
                <a:lnTo>
                  <a:pt x="2623" y="1883"/>
                </a:lnTo>
                <a:lnTo>
                  <a:pt x="2596" y="1944"/>
                </a:lnTo>
                <a:lnTo>
                  <a:pt x="2588" y="1959"/>
                </a:lnTo>
                <a:lnTo>
                  <a:pt x="2575" y="1969"/>
                </a:lnTo>
                <a:lnTo>
                  <a:pt x="2562" y="1974"/>
                </a:lnTo>
                <a:lnTo>
                  <a:pt x="2547" y="1976"/>
                </a:lnTo>
                <a:lnTo>
                  <a:pt x="2533" y="1974"/>
                </a:lnTo>
                <a:lnTo>
                  <a:pt x="2519" y="1968"/>
                </a:lnTo>
                <a:lnTo>
                  <a:pt x="2507" y="1959"/>
                </a:lnTo>
                <a:lnTo>
                  <a:pt x="2499" y="1944"/>
                </a:lnTo>
                <a:lnTo>
                  <a:pt x="2471" y="1879"/>
                </a:lnTo>
                <a:lnTo>
                  <a:pt x="2440" y="1819"/>
                </a:lnTo>
                <a:lnTo>
                  <a:pt x="2408" y="1763"/>
                </a:lnTo>
                <a:lnTo>
                  <a:pt x="2373" y="1709"/>
                </a:lnTo>
                <a:lnTo>
                  <a:pt x="2338" y="1659"/>
                </a:lnTo>
                <a:lnTo>
                  <a:pt x="2302" y="1611"/>
                </a:lnTo>
                <a:lnTo>
                  <a:pt x="2265" y="1565"/>
                </a:lnTo>
                <a:lnTo>
                  <a:pt x="2228" y="1522"/>
                </a:lnTo>
                <a:lnTo>
                  <a:pt x="2190" y="1479"/>
                </a:lnTo>
                <a:lnTo>
                  <a:pt x="2153" y="1437"/>
                </a:lnTo>
                <a:lnTo>
                  <a:pt x="2116" y="1397"/>
                </a:lnTo>
                <a:lnTo>
                  <a:pt x="2079" y="1356"/>
                </a:lnTo>
                <a:lnTo>
                  <a:pt x="2045" y="1316"/>
                </a:lnTo>
                <a:lnTo>
                  <a:pt x="2010" y="1275"/>
                </a:lnTo>
                <a:lnTo>
                  <a:pt x="1979" y="1234"/>
                </a:lnTo>
                <a:lnTo>
                  <a:pt x="1949" y="1191"/>
                </a:lnTo>
                <a:lnTo>
                  <a:pt x="1920" y="1147"/>
                </a:lnTo>
                <a:lnTo>
                  <a:pt x="1895" y="1101"/>
                </a:lnTo>
                <a:lnTo>
                  <a:pt x="1872" y="1052"/>
                </a:lnTo>
                <a:lnTo>
                  <a:pt x="1852" y="1001"/>
                </a:lnTo>
                <a:lnTo>
                  <a:pt x="1837" y="947"/>
                </a:lnTo>
                <a:lnTo>
                  <a:pt x="1824" y="889"/>
                </a:lnTo>
                <a:lnTo>
                  <a:pt x="1816" y="825"/>
                </a:lnTo>
                <a:lnTo>
                  <a:pt x="1813" y="763"/>
                </a:lnTo>
                <a:lnTo>
                  <a:pt x="1815" y="700"/>
                </a:lnTo>
                <a:lnTo>
                  <a:pt x="1822" y="638"/>
                </a:lnTo>
                <a:lnTo>
                  <a:pt x="1833" y="577"/>
                </a:lnTo>
                <a:lnTo>
                  <a:pt x="1850" y="518"/>
                </a:lnTo>
                <a:lnTo>
                  <a:pt x="1871" y="460"/>
                </a:lnTo>
                <a:lnTo>
                  <a:pt x="1897" y="406"/>
                </a:lnTo>
                <a:lnTo>
                  <a:pt x="1927" y="352"/>
                </a:lnTo>
                <a:lnTo>
                  <a:pt x="1960" y="302"/>
                </a:lnTo>
                <a:lnTo>
                  <a:pt x="1998" y="255"/>
                </a:lnTo>
                <a:lnTo>
                  <a:pt x="2039" y="211"/>
                </a:lnTo>
                <a:lnTo>
                  <a:pt x="2083" y="170"/>
                </a:lnTo>
                <a:lnTo>
                  <a:pt x="2131" y="132"/>
                </a:lnTo>
                <a:lnTo>
                  <a:pt x="2181" y="100"/>
                </a:lnTo>
                <a:lnTo>
                  <a:pt x="2235" y="70"/>
                </a:lnTo>
                <a:lnTo>
                  <a:pt x="2292" y="46"/>
                </a:lnTo>
                <a:lnTo>
                  <a:pt x="2350" y="27"/>
                </a:lnTo>
                <a:lnTo>
                  <a:pt x="2412" y="13"/>
                </a:lnTo>
                <a:lnTo>
                  <a:pt x="2476" y="3"/>
                </a:lnTo>
                <a:lnTo>
                  <a:pt x="254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57" name="Freeform 187"/>
          <p:cNvSpPr>
            <a:spLocks noEditPoints="1"/>
          </p:cNvSpPr>
          <p:nvPr/>
        </p:nvSpPr>
        <p:spPr bwMode="auto">
          <a:xfrm>
            <a:off x="3369654" y="2050120"/>
            <a:ext cx="455302" cy="455301"/>
          </a:xfrm>
          <a:custGeom>
            <a:avLst/>
            <a:gdLst>
              <a:gd name="T0" fmla="*/ 509 w 4077"/>
              <a:gd name="T1" fmla="*/ 2803 h 4077"/>
              <a:gd name="T2" fmla="*/ 4077 w 4077"/>
              <a:gd name="T3" fmla="*/ 2803 h 4077"/>
              <a:gd name="T4" fmla="*/ 4077 w 4077"/>
              <a:gd name="T5" fmla="*/ 3312 h 4077"/>
              <a:gd name="T6" fmla="*/ 509 w 4077"/>
              <a:gd name="T7" fmla="*/ 3312 h 4077"/>
              <a:gd name="T8" fmla="*/ 509 w 4077"/>
              <a:gd name="T9" fmla="*/ 2803 h 4077"/>
              <a:gd name="T10" fmla="*/ 509 w 4077"/>
              <a:gd name="T11" fmla="*/ 2039 h 4077"/>
              <a:gd name="T12" fmla="*/ 3312 w 4077"/>
              <a:gd name="T13" fmla="*/ 2039 h 4077"/>
              <a:gd name="T14" fmla="*/ 3312 w 4077"/>
              <a:gd name="T15" fmla="*/ 2549 h 4077"/>
              <a:gd name="T16" fmla="*/ 509 w 4077"/>
              <a:gd name="T17" fmla="*/ 2549 h 4077"/>
              <a:gd name="T18" fmla="*/ 509 w 4077"/>
              <a:gd name="T19" fmla="*/ 2039 h 4077"/>
              <a:gd name="T20" fmla="*/ 509 w 4077"/>
              <a:gd name="T21" fmla="*/ 1274 h 4077"/>
              <a:gd name="T22" fmla="*/ 2547 w 4077"/>
              <a:gd name="T23" fmla="*/ 1274 h 4077"/>
              <a:gd name="T24" fmla="*/ 2547 w 4077"/>
              <a:gd name="T25" fmla="*/ 1784 h 4077"/>
              <a:gd name="T26" fmla="*/ 509 w 4077"/>
              <a:gd name="T27" fmla="*/ 1784 h 4077"/>
              <a:gd name="T28" fmla="*/ 509 w 4077"/>
              <a:gd name="T29" fmla="*/ 1274 h 4077"/>
              <a:gd name="T30" fmla="*/ 509 w 4077"/>
              <a:gd name="T31" fmla="*/ 509 h 4077"/>
              <a:gd name="T32" fmla="*/ 1784 w 4077"/>
              <a:gd name="T33" fmla="*/ 509 h 4077"/>
              <a:gd name="T34" fmla="*/ 1784 w 4077"/>
              <a:gd name="T35" fmla="*/ 1019 h 4077"/>
              <a:gd name="T36" fmla="*/ 509 w 4077"/>
              <a:gd name="T37" fmla="*/ 1019 h 4077"/>
              <a:gd name="T38" fmla="*/ 509 w 4077"/>
              <a:gd name="T39" fmla="*/ 509 h 4077"/>
              <a:gd name="T40" fmla="*/ 0 w 4077"/>
              <a:gd name="T41" fmla="*/ 0 h 4077"/>
              <a:gd name="T42" fmla="*/ 255 w 4077"/>
              <a:gd name="T43" fmla="*/ 0 h 4077"/>
              <a:gd name="T44" fmla="*/ 255 w 4077"/>
              <a:gd name="T45" fmla="*/ 3822 h 4077"/>
              <a:gd name="T46" fmla="*/ 765 w 4077"/>
              <a:gd name="T47" fmla="*/ 3822 h 4077"/>
              <a:gd name="T48" fmla="*/ 765 w 4077"/>
              <a:gd name="T49" fmla="*/ 3568 h 4077"/>
              <a:gd name="T50" fmla="*/ 1019 w 4077"/>
              <a:gd name="T51" fmla="*/ 3568 h 4077"/>
              <a:gd name="T52" fmla="*/ 1019 w 4077"/>
              <a:gd name="T53" fmla="*/ 3822 h 4077"/>
              <a:gd name="T54" fmla="*/ 1528 w 4077"/>
              <a:gd name="T55" fmla="*/ 3822 h 4077"/>
              <a:gd name="T56" fmla="*/ 1528 w 4077"/>
              <a:gd name="T57" fmla="*/ 3568 h 4077"/>
              <a:gd name="T58" fmla="*/ 1784 w 4077"/>
              <a:gd name="T59" fmla="*/ 3568 h 4077"/>
              <a:gd name="T60" fmla="*/ 1784 w 4077"/>
              <a:gd name="T61" fmla="*/ 3822 h 4077"/>
              <a:gd name="T62" fmla="*/ 2293 w 4077"/>
              <a:gd name="T63" fmla="*/ 3822 h 4077"/>
              <a:gd name="T64" fmla="*/ 2293 w 4077"/>
              <a:gd name="T65" fmla="*/ 3568 h 4077"/>
              <a:gd name="T66" fmla="*/ 2547 w 4077"/>
              <a:gd name="T67" fmla="*/ 3568 h 4077"/>
              <a:gd name="T68" fmla="*/ 2547 w 4077"/>
              <a:gd name="T69" fmla="*/ 3822 h 4077"/>
              <a:gd name="T70" fmla="*/ 3058 w 4077"/>
              <a:gd name="T71" fmla="*/ 3822 h 4077"/>
              <a:gd name="T72" fmla="*/ 3058 w 4077"/>
              <a:gd name="T73" fmla="*/ 3568 h 4077"/>
              <a:gd name="T74" fmla="*/ 3312 w 4077"/>
              <a:gd name="T75" fmla="*/ 3568 h 4077"/>
              <a:gd name="T76" fmla="*/ 3312 w 4077"/>
              <a:gd name="T77" fmla="*/ 3822 h 4077"/>
              <a:gd name="T78" fmla="*/ 4077 w 4077"/>
              <a:gd name="T79" fmla="*/ 3822 h 4077"/>
              <a:gd name="T80" fmla="*/ 4077 w 4077"/>
              <a:gd name="T81" fmla="*/ 4077 h 4077"/>
              <a:gd name="T82" fmla="*/ 0 w 4077"/>
              <a:gd name="T83" fmla="*/ 4077 h 4077"/>
              <a:gd name="T84" fmla="*/ 0 w 4077"/>
              <a:gd name="T85" fmla="*/ 0 h 4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077" h="4077">
                <a:moveTo>
                  <a:pt x="509" y="2803"/>
                </a:moveTo>
                <a:lnTo>
                  <a:pt x="4077" y="2803"/>
                </a:lnTo>
                <a:lnTo>
                  <a:pt x="4077" y="3312"/>
                </a:lnTo>
                <a:lnTo>
                  <a:pt x="509" y="3312"/>
                </a:lnTo>
                <a:lnTo>
                  <a:pt x="509" y="2803"/>
                </a:lnTo>
                <a:close/>
                <a:moveTo>
                  <a:pt x="509" y="2039"/>
                </a:moveTo>
                <a:lnTo>
                  <a:pt x="3312" y="2039"/>
                </a:lnTo>
                <a:lnTo>
                  <a:pt x="3312" y="2549"/>
                </a:lnTo>
                <a:lnTo>
                  <a:pt x="509" y="2549"/>
                </a:lnTo>
                <a:lnTo>
                  <a:pt x="509" y="2039"/>
                </a:lnTo>
                <a:close/>
                <a:moveTo>
                  <a:pt x="509" y="1274"/>
                </a:moveTo>
                <a:lnTo>
                  <a:pt x="2547" y="1274"/>
                </a:lnTo>
                <a:lnTo>
                  <a:pt x="2547" y="1784"/>
                </a:lnTo>
                <a:lnTo>
                  <a:pt x="509" y="1784"/>
                </a:lnTo>
                <a:lnTo>
                  <a:pt x="509" y="1274"/>
                </a:lnTo>
                <a:close/>
                <a:moveTo>
                  <a:pt x="509" y="509"/>
                </a:moveTo>
                <a:lnTo>
                  <a:pt x="1784" y="509"/>
                </a:lnTo>
                <a:lnTo>
                  <a:pt x="1784" y="1019"/>
                </a:lnTo>
                <a:lnTo>
                  <a:pt x="509" y="1019"/>
                </a:lnTo>
                <a:lnTo>
                  <a:pt x="509" y="509"/>
                </a:lnTo>
                <a:close/>
                <a:moveTo>
                  <a:pt x="0" y="0"/>
                </a:moveTo>
                <a:lnTo>
                  <a:pt x="255" y="0"/>
                </a:lnTo>
                <a:lnTo>
                  <a:pt x="255" y="3822"/>
                </a:lnTo>
                <a:lnTo>
                  <a:pt x="765" y="3822"/>
                </a:lnTo>
                <a:lnTo>
                  <a:pt x="765" y="3568"/>
                </a:lnTo>
                <a:lnTo>
                  <a:pt x="1019" y="3568"/>
                </a:lnTo>
                <a:lnTo>
                  <a:pt x="1019" y="3822"/>
                </a:lnTo>
                <a:lnTo>
                  <a:pt x="1528" y="3822"/>
                </a:lnTo>
                <a:lnTo>
                  <a:pt x="1528" y="3568"/>
                </a:lnTo>
                <a:lnTo>
                  <a:pt x="1784" y="3568"/>
                </a:lnTo>
                <a:lnTo>
                  <a:pt x="1784" y="3822"/>
                </a:lnTo>
                <a:lnTo>
                  <a:pt x="2293" y="3822"/>
                </a:lnTo>
                <a:lnTo>
                  <a:pt x="2293" y="3568"/>
                </a:lnTo>
                <a:lnTo>
                  <a:pt x="2547" y="3568"/>
                </a:lnTo>
                <a:lnTo>
                  <a:pt x="2547" y="3822"/>
                </a:lnTo>
                <a:lnTo>
                  <a:pt x="3058" y="3822"/>
                </a:lnTo>
                <a:lnTo>
                  <a:pt x="3058" y="3568"/>
                </a:lnTo>
                <a:lnTo>
                  <a:pt x="3312" y="3568"/>
                </a:lnTo>
                <a:lnTo>
                  <a:pt x="3312" y="3822"/>
                </a:lnTo>
                <a:lnTo>
                  <a:pt x="4077" y="3822"/>
                </a:lnTo>
                <a:lnTo>
                  <a:pt x="4077" y="4077"/>
                </a:lnTo>
                <a:lnTo>
                  <a:pt x="0" y="407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58" name="Group 190"/>
          <p:cNvGrpSpPr>
            <a:grpSpLocks noChangeAspect="1"/>
          </p:cNvGrpSpPr>
          <p:nvPr/>
        </p:nvGrpSpPr>
        <p:grpSpPr bwMode="auto">
          <a:xfrm>
            <a:off x="3276934" y="2657942"/>
            <a:ext cx="586602" cy="372519"/>
            <a:chOff x="5208" y="1797"/>
            <a:chExt cx="759" cy="48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9" name="Rectangle 192"/>
            <p:cNvSpPr>
              <a:spLocks noChangeArrowheads="1"/>
            </p:cNvSpPr>
            <p:nvPr/>
          </p:nvSpPr>
          <p:spPr bwMode="auto">
            <a:xfrm>
              <a:off x="5208" y="2092"/>
              <a:ext cx="118" cy="18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0" name="Rectangle 193"/>
            <p:cNvSpPr>
              <a:spLocks noChangeArrowheads="1"/>
            </p:cNvSpPr>
            <p:nvPr/>
          </p:nvSpPr>
          <p:spPr bwMode="auto">
            <a:xfrm>
              <a:off x="5370" y="1870"/>
              <a:ext cx="118" cy="4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1" name="Rectangle 194"/>
            <p:cNvSpPr>
              <a:spLocks noChangeArrowheads="1"/>
            </p:cNvSpPr>
            <p:nvPr/>
          </p:nvSpPr>
          <p:spPr bwMode="auto">
            <a:xfrm>
              <a:off x="5529" y="1943"/>
              <a:ext cx="118" cy="33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2" name="Rectangle 195"/>
            <p:cNvSpPr>
              <a:spLocks noChangeArrowheads="1"/>
            </p:cNvSpPr>
            <p:nvPr/>
          </p:nvSpPr>
          <p:spPr bwMode="auto">
            <a:xfrm>
              <a:off x="5688" y="2165"/>
              <a:ext cx="118" cy="11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3" name="Rectangle 196"/>
            <p:cNvSpPr>
              <a:spLocks noChangeArrowheads="1"/>
            </p:cNvSpPr>
            <p:nvPr/>
          </p:nvSpPr>
          <p:spPr bwMode="auto">
            <a:xfrm>
              <a:off x="5848" y="1797"/>
              <a:ext cx="119" cy="48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64" name="Group 204"/>
          <p:cNvGrpSpPr>
            <a:grpSpLocks noChangeAspect="1"/>
          </p:cNvGrpSpPr>
          <p:nvPr/>
        </p:nvGrpSpPr>
        <p:grpSpPr bwMode="auto">
          <a:xfrm>
            <a:off x="3351259" y="3756506"/>
            <a:ext cx="495423" cy="466957"/>
            <a:chOff x="5257" y="1313"/>
            <a:chExt cx="731" cy="68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5" name="Freeform 206"/>
            <p:cNvSpPr>
              <a:spLocks/>
            </p:cNvSpPr>
            <p:nvPr/>
          </p:nvSpPr>
          <p:spPr bwMode="auto">
            <a:xfrm>
              <a:off x="5257" y="1313"/>
              <a:ext cx="421" cy="689"/>
            </a:xfrm>
            <a:custGeom>
              <a:avLst/>
              <a:gdLst>
                <a:gd name="T0" fmla="*/ 2072 w 2106"/>
                <a:gd name="T1" fmla="*/ 2 h 3441"/>
                <a:gd name="T2" fmla="*/ 2093 w 2106"/>
                <a:gd name="T3" fmla="*/ 17 h 3441"/>
                <a:gd name="T4" fmla="*/ 2104 w 2106"/>
                <a:gd name="T5" fmla="*/ 47 h 3441"/>
                <a:gd name="T6" fmla="*/ 2106 w 2106"/>
                <a:gd name="T7" fmla="*/ 3353 h 3441"/>
                <a:gd name="T8" fmla="*/ 2100 w 2106"/>
                <a:gd name="T9" fmla="*/ 3400 h 3441"/>
                <a:gd name="T10" fmla="*/ 2082 w 2106"/>
                <a:gd name="T11" fmla="*/ 3428 h 3441"/>
                <a:gd name="T12" fmla="*/ 2057 w 2106"/>
                <a:gd name="T13" fmla="*/ 3440 h 3441"/>
                <a:gd name="T14" fmla="*/ 2026 w 2106"/>
                <a:gd name="T15" fmla="*/ 3439 h 3441"/>
                <a:gd name="T16" fmla="*/ 1993 w 2106"/>
                <a:gd name="T17" fmla="*/ 3428 h 3441"/>
                <a:gd name="T18" fmla="*/ 1960 w 2106"/>
                <a:gd name="T19" fmla="*/ 3412 h 3441"/>
                <a:gd name="T20" fmla="*/ 1929 w 2106"/>
                <a:gd name="T21" fmla="*/ 3394 h 3441"/>
                <a:gd name="T22" fmla="*/ 1904 w 2106"/>
                <a:gd name="T23" fmla="*/ 3377 h 3441"/>
                <a:gd name="T24" fmla="*/ 1887 w 2106"/>
                <a:gd name="T25" fmla="*/ 3363 h 3441"/>
                <a:gd name="T26" fmla="*/ 1881 w 2106"/>
                <a:gd name="T27" fmla="*/ 3359 h 3441"/>
                <a:gd name="T28" fmla="*/ 648 w 2106"/>
                <a:gd name="T29" fmla="*/ 2447 h 3441"/>
                <a:gd name="T30" fmla="*/ 622 w 2106"/>
                <a:gd name="T31" fmla="*/ 2445 h 3441"/>
                <a:gd name="T32" fmla="*/ 575 w 2106"/>
                <a:gd name="T33" fmla="*/ 2438 h 3441"/>
                <a:gd name="T34" fmla="*/ 513 w 2106"/>
                <a:gd name="T35" fmla="*/ 2428 h 3441"/>
                <a:gd name="T36" fmla="*/ 439 w 2106"/>
                <a:gd name="T37" fmla="*/ 2414 h 3441"/>
                <a:gd name="T38" fmla="*/ 399 w 2106"/>
                <a:gd name="T39" fmla="*/ 2355 h 3441"/>
                <a:gd name="T40" fmla="*/ 339 w 2106"/>
                <a:gd name="T41" fmla="*/ 2338 h 3441"/>
                <a:gd name="T42" fmla="*/ 267 w 2106"/>
                <a:gd name="T43" fmla="*/ 2319 h 3441"/>
                <a:gd name="T44" fmla="*/ 191 w 2106"/>
                <a:gd name="T45" fmla="*/ 2297 h 3441"/>
                <a:gd name="T46" fmla="*/ 119 w 2106"/>
                <a:gd name="T47" fmla="*/ 2275 h 3441"/>
                <a:gd name="T48" fmla="*/ 58 w 2106"/>
                <a:gd name="T49" fmla="*/ 2250 h 3441"/>
                <a:gd name="T50" fmla="*/ 16 w 2106"/>
                <a:gd name="T51" fmla="*/ 2224 h 3441"/>
                <a:gd name="T52" fmla="*/ 0 w 2106"/>
                <a:gd name="T53" fmla="*/ 2196 h 3441"/>
                <a:gd name="T54" fmla="*/ 3 w 2106"/>
                <a:gd name="T55" fmla="*/ 1302 h 3441"/>
                <a:gd name="T56" fmla="*/ 30 w 2106"/>
                <a:gd name="T57" fmla="*/ 1266 h 3441"/>
                <a:gd name="T58" fmla="*/ 77 w 2106"/>
                <a:gd name="T59" fmla="*/ 1233 h 3441"/>
                <a:gd name="T60" fmla="*/ 137 w 2106"/>
                <a:gd name="T61" fmla="*/ 1204 h 3441"/>
                <a:gd name="T62" fmla="*/ 206 w 2106"/>
                <a:gd name="T63" fmla="*/ 1175 h 3441"/>
                <a:gd name="T64" fmla="*/ 277 w 2106"/>
                <a:gd name="T65" fmla="*/ 1150 h 3441"/>
                <a:gd name="T66" fmla="*/ 344 w 2106"/>
                <a:gd name="T67" fmla="*/ 1127 h 3441"/>
                <a:gd name="T68" fmla="*/ 399 w 2106"/>
                <a:gd name="T69" fmla="*/ 1106 h 3441"/>
                <a:gd name="T70" fmla="*/ 439 w 2106"/>
                <a:gd name="T71" fmla="*/ 1038 h 3441"/>
                <a:gd name="T72" fmla="*/ 513 w 2106"/>
                <a:gd name="T73" fmla="*/ 1023 h 3441"/>
                <a:gd name="T74" fmla="*/ 575 w 2106"/>
                <a:gd name="T75" fmla="*/ 1012 h 3441"/>
                <a:gd name="T76" fmla="*/ 622 w 2106"/>
                <a:gd name="T77" fmla="*/ 1006 h 3441"/>
                <a:gd name="T78" fmla="*/ 648 w 2106"/>
                <a:gd name="T79" fmla="*/ 1002 h 3441"/>
                <a:gd name="T80" fmla="*/ 1907 w 2106"/>
                <a:gd name="T81" fmla="*/ 65 h 3441"/>
                <a:gd name="T82" fmla="*/ 1914 w 2106"/>
                <a:gd name="T83" fmla="*/ 61 h 3441"/>
                <a:gd name="T84" fmla="*/ 1930 w 2106"/>
                <a:gd name="T85" fmla="*/ 49 h 3441"/>
                <a:gd name="T86" fmla="*/ 1954 w 2106"/>
                <a:gd name="T87" fmla="*/ 34 h 3441"/>
                <a:gd name="T88" fmla="*/ 1984 w 2106"/>
                <a:gd name="T89" fmla="*/ 20 h 3441"/>
                <a:gd name="T90" fmla="*/ 2015 w 2106"/>
                <a:gd name="T91" fmla="*/ 7 h 3441"/>
                <a:gd name="T92" fmla="*/ 2046 w 2106"/>
                <a:gd name="T93" fmla="*/ 0 h 3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06" h="3441">
                  <a:moveTo>
                    <a:pt x="2060" y="0"/>
                  </a:moveTo>
                  <a:lnTo>
                    <a:pt x="2072" y="2"/>
                  </a:lnTo>
                  <a:lnTo>
                    <a:pt x="2084" y="8"/>
                  </a:lnTo>
                  <a:lnTo>
                    <a:pt x="2093" y="17"/>
                  </a:lnTo>
                  <a:lnTo>
                    <a:pt x="2101" y="30"/>
                  </a:lnTo>
                  <a:lnTo>
                    <a:pt x="2104" y="47"/>
                  </a:lnTo>
                  <a:lnTo>
                    <a:pt x="2106" y="69"/>
                  </a:lnTo>
                  <a:lnTo>
                    <a:pt x="2106" y="3353"/>
                  </a:lnTo>
                  <a:lnTo>
                    <a:pt x="2104" y="3379"/>
                  </a:lnTo>
                  <a:lnTo>
                    <a:pt x="2100" y="3400"/>
                  </a:lnTo>
                  <a:lnTo>
                    <a:pt x="2093" y="3416"/>
                  </a:lnTo>
                  <a:lnTo>
                    <a:pt x="2082" y="3428"/>
                  </a:lnTo>
                  <a:lnTo>
                    <a:pt x="2071" y="3435"/>
                  </a:lnTo>
                  <a:lnTo>
                    <a:pt x="2057" y="3440"/>
                  </a:lnTo>
                  <a:lnTo>
                    <a:pt x="2042" y="3441"/>
                  </a:lnTo>
                  <a:lnTo>
                    <a:pt x="2026" y="3439"/>
                  </a:lnTo>
                  <a:lnTo>
                    <a:pt x="2010" y="3435"/>
                  </a:lnTo>
                  <a:lnTo>
                    <a:pt x="1993" y="3428"/>
                  </a:lnTo>
                  <a:lnTo>
                    <a:pt x="1977" y="3422"/>
                  </a:lnTo>
                  <a:lnTo>
                    <a:pt x="1960" y="3412"/>
                  </a:lnTo>
                  <a:lnTo>
                    <a:pt x="1944" y="3403"/>
                  </a:lnTo>
                  <a:lnTo>
                    <a:pt x="1929" y="3394"/>
                  </a:lnTo>
                  <a:lnTo>
                    <a:pt x="1915" y="3385"/>
                  </a:lnTo>
                  <a:lnTo>
                    <a:pt x="1904" y="3377"/>
                  </a:lnTo>
                  <a:lnTo>
                    <a:pt x="1895" y="3369"/>
                  </a:lnTo>
                  <a:lnTo>
                    <a:pt x="1887" y="3363"/>
                  </a:lnTo>
                  <a:lnTo>
                    <a:pt x="1882" y="3360"/>
                  </a:lnTo>
                  <a:lnTo>
                    <a:pt x="1881" y="3359"/>
                  </a:lnTo>
                  <a:lnTo>
                    <a:pt x="652" y="2448"/>
                  </a:lnTo>
                  <a:lnTo>
                    <a:pt x="648" y="2447"/>
                  </a:lnTo>
                  <a:lnTo>
                    <a:pt x="638" y="2446"/>
                  </a:lnTo>
                  <a:lnTo>
                    <a:pt x="622" y="2445"/>
                  </a:lnTo>
                  <a:lnTo>
                    <a:pt x="601" y="2441"/>
                  </a:lnTo>
                  <a:lnTo>
                    <a:pt x="575" y="2438"/>
                  </a:lnTo>
                  <a:lnTo>
                    <a:pt x="545" y="2433"/>
                  </a:lnTo>
                  <a:lnTo>
                    <a:pt x="513" y="2428"/>
                  </a:lnTo>
                  <a:lnTo>
                    <a:pt x="477" y="2421"/>
                  </a:lnTo>
                  <a:lnTo>
                    <a:pt x="439" y="2414"/>
                  </a:lnTo>
                  <a:lnTo>
                    <a:pt x="399" y="2406"/>
                  </a:lnTo>
                  <a:lnTo>
                    <a:pt x="399" y="2355"/>
                  </a:lnTo>
                  <a:lnTo>
                    <a:pt x="371" y="2347"/>
                  </a:lnTo>
                  <a:lnTo>
                    <a:pt x="339" y="2338"/>
                  </a:lnTo>
                  <a:lnTo>
                    <a:pt x="304" y="2328"/>
                  </a:lnTo>
                  <a:lnTo>
                    <a:pt x="267" y="2319"/>
                  </a:lnTo>
                  <a:lnTo>
                    <a:pt x="229" y="2309"/>
                  </a:lnTo>
                  <a:lnTo>
                    <a:pt x="191" y="2297"/>
                  </a:lnTo>
                  <a:lnTo>
                    <a:pt x="155" y="2287"/>
                  </a:lnTo>
                  <a:lnTo>
                    <a:pt x="119" y="2275"/>
                  </a:lnTo>
                  <a:lnTo>
                    <a:pt x="87" y="2263"/>
                  </a:lnTo>
                  <a:lnTo>
                    <a:pt x="58" y="2250"/>
                  </a:lnTo>
                  <a:lnTo>
                    <a:pt x="34" y="2238"/>
                  </a:lnTo>
                  <a:lnTo>
                    <a:pt x="16" y="2224"/>
                  </a:lnTo>
                  <a:lnTo>
                    <a:pt x="5" y="2210"/>
                  </a:lnTo>
                  <a:lnTo>
                    <a:pt x="0" y="2196"/>
                  </a:lnTo>
                  <a:lnTo>
                    <a:pt x="0" y="1321"/>
                  </a:lnTo>
                  <a:lnTo>
                    <a:pt x="3" y="1302"/>
                  </a:lnTo>
                  <a:lnTo>
                    <a:pt x="14" y="1284"/>
                  </a:lnTo>
                  <a:lnTo>
                    <a:pt x="30" y="1266"/>
                  </a:lnTo>
                  <a:lnTo>
                    <a:pt x="52" y="1249"/>
                  </a:lnTo>
                  <a:lnTo>
                    <a:pt x="77" y="1233"/>
                  </a:lnTo>
                  <a:lnTo>
                    <a:pt x="105" y="1218"/>
                  </a:lnTo>
                  <a:lnTo>
                    <a:pt x="137" y="1204"/>
                  </a:lnTo>
                  <a:lnTo>
                    <a:pt x="172" y="1189"/>
                  </a:lnTo>
                  <a:lnTo>
                    <a:pt x="206" y="1175"/>
                  </a:lnTo>
                  <a:lnTo>
                    <a:pt x="242" y="1162"/>
                  </a:lnTo>
                  <a:lnTo>
                    <a:pt x="277" y="1150"/>
                  </a:lnTo>
                  <a:lnTo>
                    <a:pt x="312" y="1138"/>
                  </a:lnTo>
                  <a:lnTo>
                    <a:pt x="344" y="1127"/>
                  </a:lnTo>
                  <a:lnTo>
                    <a:pt x="372" y="1117"/>
                  </a:lnTo>
                  <a:lnTo>
                    <a:pt x="399" y="1106"/>
                  </a:lnTo>
                  <a:lnTo>
                    <a:pt x="399" y="1047"/>
                  </a:lnTo>
                  <a:lnTo>
                    <a:pt x="439" y="1038"/>
                  </a:lnTo>
                  <a:lnTo>
                    <a:pt x="477" y="1030"/>
                  </a:lnTo>
                  <a:lnTo>
                    <a:pt x="513" y="1023"/>
                  </a:lnTo>
                  <a:lnTo>
                    <a:pt x="545" y="1017"/>
                  </a:lnTo>
                  <a:lnTo>
                    <a:pt x="575" y="1012"/>
                  </a:lnTo>
                  <a:lnTo>
                    <a:pt x="601" y="1008"/>
                  </a:lnTo>
                  <a:lnTo>
                    <a:pt x="622" y="1006"/>
                  </a:lnTo>
                  <a:lnTo>
                    <a:pt x="638" y="1003"/>
                  </a:lnTo>
                  <a:lnTo>
                    <a:pt x="648" y="1002"/>
                  </a:lnTo>
                  <a:lnTo>
                    <a:pt x="652" y="1002"/>
                  </a:lnTo>
                  <a:lnTo>
                    <a:pt x="1907" y="65"/>
                  </a:lnTo>
                  <a:lnTo>
                    <a:pt x="1909" y="64"/>
                  </a:lnTo>
                  <a:lnTo>
                    <a:pt x="1914" y="61"/>
                  </a:lnTo>
                  <a:lnTo>
                    <a:pt x="1921" y="56"/>
                  </a:lnTo>
                  <a:lnTo>
                    <a:pt x="1930" y="49"/>
                  </a:lnTo>
                  <a:lnTo>
                    <a:pt x="1942" y="42"/>
                  </a:lnTo>
                  <a:lnTo>
                    <a:pt x="1954" y="34"/>
                  </a:lnTo>
                  <a:lnTo>
                    <a:pt x="1969" y="26"/>
                  </a:lnTo>
                  <a:lnTo>
                    <a:pt x="1984" y="20"/>
                  </a:lnTo>
                  <a:lnTo>
                    <a:pt x="1999" y="13"/>
                  </a:lnTo>
                  <a:lnTo>
                    <a:pt x="2015" y="7"/>
                  </a:lnTo>
                  <a:lnTo>
                    <a:pt x="2030" y="2"/>
                  </a:lnTo>
                  <a:lnTo>
                    <a:pt x="2046" y="0"/>
                  </a:lnTo>
                  <a:lnTo>
                    <a:pt x="20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6" name="Freeform 207"/>
            <p:cNvSpPr>
              <a:spLocks/>
            </p:cNvSpPr>
            <p:nvPr/>
          </p:nvSpPr>
          <p:spPr bwMode="auto">
            <a:xfrm>
              <a:off x="5720" y="1525"/>
              <a:ext cx="87" cy="264"/>
            </a:xfrm>
            <a:custGeom>
              <a:avLst/>
              <a:gdLst>
                <a:gd name="T0" fmla="*/ 114 w 437"/>
                <a:gd name="T1" fmla="*/ 0 h 1322"/>
                <a:gd name="T2" fmla="*/ 158 w 437"/>
                <a:gd name="T3" fmla="*/ 15 h 1322"/>
                <a:gd name="T4" fmla="*/ 226 w 437"/>
                <a:gd name="T5" fmla="*/ 84 h 1322"/>
                <a:gd name="T6" fmla="*/ 310 w 437"/>
                <a:gd name="T7" fmla="*/ 199 h 1322"/>
                <a:gd name="T8" fmla="*/ 373 w 437"/>
                <a:gd name="T9" fmla="*/ 324 h 1322"/>
                <a:gd name="T10" fmla="*/ 414 w 437"/>
                <a:gd name="T11" fmla="*/ 457 h 1322"/>
                <a:gd name="T12" fmla="*/ 435 w 437"/>
                <a:gd name="T13" fmla="*/ 592 h 1322"/>
                <a:gd name="T14" fmla="*/ 435 w 437"/>
                <a:gd name="T15" fmla="*/ 729 h 1322"/>
                <a:gd name="T16" fmla="*/ 414 w 437"/>
                <a:gd name="T17" fmla="*/ 864 h 1322"/>
                <a:gd name="T18" fmla="*/ 373 w 437"/>
                <a:gd name="T19" fmla="*/ 995 h 1322"/>
                <a:gd name="T20" fmla="*/ 310 w 437"/>
                <a:gd name="T21" fmla="*/ 1121 h 1322"/>
                <a:gd name="T22" fmla="*/ 226 w 437"/>
                <a:gd name="T23" fmla="*/ 1238 h 1322"/>
                <a:gd name="T24" fmla="*/ 160 w 437"/>
                <a:gd name="T25" fmla="*/ 1304 h 1322"/>
                <a:gd name="T26" fmla="*/ 123 w 437"/>
                <a:gd name="T27" fmla="*/ 1319 h 1322"/>
                <a:gd name="T28" fmla="*/ 83 w 437"/>
                <a:gd name="T29" fmla="*/ 1319 h 1322"/>
                <a:gd name="T30" fmla="*/ 45 w 437"/>
                <a:gd name="T31" fmla="*/ 1304 h 1322"/>
                <a:gd name="T32" fmla="*/ 15 w 437"/>
                <a:gd name="T33" fmla="*/ 1272 h 1322"/>
                <a:gd name="T34" fmla="*/ 0 w 437"/>
                <a:gd name="T35" fmla="*/ 1229 h 1322"/>
                <a:gd name="T36" fmla="*/ 4 w 437"/>
                <a:gd name="T37" fmla="*/ 1184 h 1322"/>
                <a:gd name="T38" fmla="*/ 29 w 437"/>
                <a:gd name="T39" fmla="*/ 1144 h 1322"/>
                <a:gd name="T40" fmla="*/ 108 w 437"/>
                <a:gd name="T41" fmla="*/ 1049 h 1322"/>
                <a:gd name="T42" fmla="*/ 168 w 437"/>
                <a:gd name="T43" fmla="*/ 945 h 1322"/>
                <a:gd name="T44" fmla="*/ 207 w 437"/>
                <a:gd name="T45" fmla="*/ 834 h 1322"/>
                <a:gd name="T46" fmla="*/ 226 w 437"/>
                <a:gd name="T47" fmla="*/ 719 h 1322"/>
                <a:gd name="T48" fmla="*/ 226 w 437"/>
                <a:gd name="T49" fmla="*/ 602 h 1322"/>
                <a:gd name="T50" fmla="*/ 207 w 437"/>
                <a:gd name="T51" fmla="*/ 486 h 1322"/>
                <a:gd name="T52" fmla="*/ 168 w 437"/>
                <a:gd name="T53" fmla="*/ 375 h 1322"/>
                <a:gd name="T54" fmla="*/ 108 w 437"/>
                <a:gd name="T55" fmla="*/ 271 h 1322"/>
                <a:gd name="T56" fmla="*/ 29 w 437"/>
                <a:gd name="T57" fmla="*/ 176 h 1322"/>
                <a:gd name="T58" fmla="*/ 4 w 437"/>
                <a:gd name="T59" fmla="*/ 136 h 1322"/>
                <a:gd name="T60" fmla="*/ 0 w 437"/>
                <a:gd name="T61" fmla="*/ 92 h 1322"/>
                <a:gd name="T62" fmla="*/ 15 w 437"/>
                <a:gd name="T63" fmla="*/ 48 h 1322"/>
                <a:gd name="T64" fmla="*/ 49 w 437"/>
                <a:gd name="T65" fmla="*/ 15 h 1322"/>
                <a:gd name="T66" fmla="*/ 91 w 437"/>
                <a:gd name="T67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7" h="1322">
                  <a:moveTo>
                    <a:pt x="91" y="0"/>
                  </a:moveTo>
                  <a:lnTo>
                    <a:pt x="114" y="0"/>
                  </a:lnTo>
                  <a:lnTo>
                    <a:pt x="136" y="5"/>
                  </a:lnTo>
                  <a:lnTo>
                    <a:pt x="158" y="15"/>
                  </a:lnTo>
                  <a:lnTo>
                    <a:pt x="176" y="30"/>
                  </a:lnTo>
                  <a:lnTo>
                    <a:pt x="226" y="84"/>
                  </a:lnTo>
                  <a:lnTo>
                    <a:pt x="270" y="140"/>
                  </a:lnTo>
                  <a:lnTo>
                    <a:pt x="310" y="199"/>
                  </a:lnTo>
                  <a:lnTo>
                    <a:pt x="344" y="261"/>
                  </a:lnTo>
                  <a:lnTo>
                    <a:pt x="373" y="324"/>
                  </a:lnTo>
                  <a:lnTo>
                    <a:pt x="396" y="390"/>
                  </a:lnTo>
                  <a:lnTo>
                    <a:pt x="414" y="457"/>
                  </a:lnTo>
                  <a:lnTo>
                    <a:pt x="428" y="524"/>
                  </a:lnTo>
                  <a:lnTo>
                    <a:pt x="435" y="592"/>
                  </a:lnTo>
                  <a:lnTo>
                    <a:pt x="437" y="660"/>
                  </a:lnTo>
                  <a:lnTo>
                    <a:pt x="435" y="729"/>
                  </a:lnTo>
                  <a:lnTo>
                    <a:pt x="428" y="796"/>
                  </a:lnTo>
                  <a:lnTo>
                    <a:pt x="414" y="864"/>
                  </a:lnTo>
                  <a:lnTo>
                    <a:pt x="396" y="930"/>
                  </a:lnTo>
                  <a:lnTo>
                    <a:pt x="373" y="995"/>
                  </a:lnTo>
                  <a:lnTo>
                    <a:pt x="344" y="1060"/>
                  </a:lnTo>
                  <a:lnTo>
                    <a:pt x="310" y="1121"/>
                  </a:lnTo>
                  <a:lnTo>
                    <a:pt x="270" y="1181"/>
                  </a:lnTo>
                  <a:lnTo>
                    <a:pt x="226" y="1238"/>
                  </a:lnTo>
                  <a:lnTo>
                    <a:pt x="176" y="1292"/>
                  </a:lnTo>
                  <a:lnTo>
                    <a:pt x="160" y="1304"/>
                  </a:lnTo>
                  <a:lnTo>
                    <a:pt x="142" y="1313"/>
                  </a:lnTo>
                  <a:lnTo>
                    <a:pt x="123" y="1319"/>
                  </a:lnTo>
                  <a:lnTo>
                    <a:pt x="103" y="1322"/>
                  </a:lnTo>
                  <a:lnTo>
                    <a:pt x="83" y="1319"/>
                  </a:lnTo>
                  <a:lnTo>
                    <a:pt x="64" y="1313"/>
                  </a:lnTo>
                  <a:lnTo>
                    <a:pt x="45" y="1304"/>
                  </a:lnTo>
                  <a:lnTo>
                    <a:pt x="29" y="1292"/>
                  </a:lnTo>
                  <a:lnTo>
                    <a:pt x="15" y="1272"/>
                  </a:lnTo>
                  <a:lnTo>
                    <a:pt x="4" y="1252"/>
                  </a:lnTo>
                  <a:lnTo>
                    <a:pt x="0" y="1229"/>
                  </a:lnTo>
                  <a:lnTo>
                    <a:pt x="0" y="1206"/>
                  </a:lnTo>
                  <a:lnTo>
                    <a:pt x="4" y="1184"/>
                  </a:lnTo>
                  <a:lnTo>
                    <a:pt x="15" y="1162"/>
                  </a:lnTo>
                  <a:lnTo>
                    <a:pt x="29" y="1144"/>
                  </a:lnTo>
                  <a:lnTo>
                    <a:pt x="72" y="1098"/>
                  </a:lnTo>
                  <a:lnTo>
                    <a:pt x="108" y="1049"/>
                  </a:lnTo>
                  <a:lnTo>
                    <a:pt x="141" y="999"/>
                  </a:lnTo>
                  <a:lnTo>
                    <a:pt x="168" y="945"/>
                  </a:lnTo>
                  <a:lnTo>
                    <a:pt x="190" y="890"/>
                  </a:lnTo>
                  <a:lnTo>
                    <a:pt x="207" y="834"/>
                  </a:lnTo>
                  <a:lnTo>
                    <a:pt x="220" y="777"/>
                  </a:lnTo>
                  <a:lnTo>
                    <a:pt x="226" y="719"/>
                  </a:lnTo>
                  <a:lnTo>
                    <a:pt x="230" y="660"/>
                  </a:lnTo>
                  <a:lnTo>
                    <a:pt x="226" y="602"/>
                  </a:lnTo>
                  <a:lnTo>
                    <a:pt x="220" y="544"/>
                  </a:lnTo>
                  <a:lnTo>
                    <a:pt x="207" y="486"/>
                  </a:lnTo>
                  <a:lnTo>
                    <a:pt x="190" y="430"/>
                  </a:lnTo>
                  <a:lnTo>
                    <a:pt x="168" y="375"/>
                  </a:lnTo>
                  <a:lnTo>
                    <a:pt x="141" y="323"/>
                  </a:lnTo>
                  <a:lnTo>
                    <a:pt x="108" y="271"/>
                  </a:lnTo>
                  <a:lnTo>
                    <a:pt x="72" y="222"/>
                  </a:lnTo>
                  <a:lnTo>
                    <a:pt x="29" y="176"/>
                  </a:lnTo>
                  <a:lnTo>
                    <a:pt x="15" y="158"/>
                  </a:lnTo>
                  <a:lnTo>
                    <a:pt x="4" y="136"/>
                  </a:lnTo>
                  <a:lnTo>
                    <a:pt x="0" y="115"/>
                  </a:lnTo>
                  <a:lnTo>
                    <a:pt x="0" y="92"/>
                  </a:lnTo>
                  <a:lnTo>
                    <a:pt x="4" y="70"/>
                  </a:lnTo>
                  <a:lnTo>
                    <a:pt x="15" y="48"/>
                  </a:lnTo>
                  <a:lnTo>
                    <a:pt x="29" y="30"/>
                  </a:lnTo>
                  <a:lnTo>
                    <a:pt x="49" y="15"/>
                  </a:lnTo>
                  <a:lnTo>
                    <a:pt x="70" y="5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7" name="Freeform 208"/>
            <p:cNvSpPr>
              <a:spLocks/>
            </p:cNvSpPr>
            <p:nvPr/>
          </p:nvSpPr>
          <p:spPr bwMode="auto">
            <a:xfrm>
              <a:off x="5779" y="1460"/>
              <a:ext cx="115" cy="396"/>
            </a:xfrm>
            <a:custGeom>
              <a:avLst/>
              <a:gdLst>
                <a:gd name="T0" fmla="*/ 114 w 575"/>
                <a:gd name="T1" fmla="*/ 0 h 1980"/>
                <a:gd name="T2" fmla="*/ 158 w 575"/>
                <a:gd name="T3" fmla="*/ 14 h 1980"/>
                <a:gd name="T4" fmla="*/ 240 w 575"/>
                <a:gd name="T5" fmla="*/ 97 h 1980"/>
                <a:gd name="T6" fmla="*/ 351 w 575"/>
                <a:gd name="T7" fmla="*/ 241 h 1980"/>
                <a:gd name="T8" fmla="*/ 439 w 575"/>
                <a:gd name="T9" fmla="*/ 397 h 1980"/>
                <a:gd name="T10" fmla="*/ 506 w 575"/>
                <a:gd name="T11" fmla="*/ 561 h 1980"/>
                <a:gd name="T12" fmla="*/ 549 w 575"/>
                <a:gd name="T13" fmla="*/ 729 h 1980"/>
                <a:gd name="T14" fmla="*/ 572 w 575"/>
                <a:gd name="T15" fmla="*/ 902 h 1980"/>
                <a:gd name="T16" fmla="*/ 572 w 575"/>
                <a:gd name="T17" fmla="*/ 1075 h 1980"/>
                <a:gd name="T18" fmla="*/ 549 w 575"/>
                <a:gd name="T19" fmla="*/ 1247 h 1980"/>
                <a:gd name="T20" fmla="*/ 506 w 575"/>
                <a:gd name="T21" fmla="*/ 1416 h 1980"/>
                <a:gd name="T22" fmla="*/ 439 w 575"/>
                <a:gd name="T23" fmla="*/ 1581 h 1980"/>
                <a:gd name="T24" fmla="*/ 351 w 575"/>
                <a:gd name="T25" fmla="*/ 1737 h 1980"/>
                <a:gd name="T26" fmla="*/ 240 w 575"/>
                <a:gd name="T27" fmla="*/ 1882 h 1980"/>
                <a:gd name="T28" fmla="*/ 161 w 575"/>
                <a:gd name="T29" fmla="*/ 1963 h 1980"/>
                <a:gd name="T30" fmla="*/ 123 w 575"/>
                <a:gd name="T31" fmla="*/ 1979 h 1980"/>
                <a:gd name="T32" fmla="*/ 83 w 575"/>
                <a:gd name="T33" fmla="*/ 1979 h 1980"/>
                <a:gd name="T34" fmla="*/ 45 w 575"/>
                <a:gd name="T35" fmla="*/ 1963 h 1980"/>
                <a:gd name="T36" fmla="*/ 15 w 575"/>
                <a:gd name="T37" fmla="*/ 1931 h 1980"/>
                <a:gd name="T38" fmla="*/ 0 w 575"/>
                <a:gd name="T39" fmla="*/ 1888 h 1980"/>
                <a:gd name="T40" fmla="*/ 4 w 575"/>
                <a:gd name="T41" fmla="*/ 1843 h 1980"/>
                <a:gd name="T42" fmla="*/ 29 w 575"/>
                <a:gd name="T43" fmla="*/ 1803 h 1980"/>
                <a:gd name="T44" fmla="*/ 142 w 575"/>
                <a:gd name="T45" fmla="*/ 1674 h 1980"/>
                <a:gd name="T46" fmla="*/ 231 w 575"/>
                <a:gd name="T47" fmla="*/ 1533 h 1980"/>
                <a:gd name="T48" fmla="*/ 297 w 575"/>
                <a:gd name="T49" fmla="*/ 1383 h 1980"/>
                <a:gd name="T50" fmla="*/ 342 w 575"/>
                <a:gd name="T51" fmla="*/ 1228 h 1980"/>
                <a:gd name="T52" fmla="*/ 364 w 575"/>
                <a:gd name="T53" fmla="*/ 1069 h 1980"/>
                <a:gd name="T54" fmla="*/ 364 w 575"/>
                <a:gd name="T55" fmla="*/ 908 h 1980"/>
                <a:gd name="T56" fmla="*/ 342 w 575"/>
                <a:gd name="T57" fmla="*/ 749 h 1980"/>
                <a:gd name="T58" fmla="*/ 297 w 575"/>
                <a:gd name="T59" fmla="*/ 594 h 1980"/>
                <a:gd name="T60" fmla="*/ 230 w 575"/>
                <a:gd name="T61" fmla="*/ 445 h 1980"/>
                <a:gd name="T62" fmla="*/ 141 w 575"/>
                <a:gd name="T63" fmla="*/ 306 h 1980"/>
                <a:gd name="T64" fmla="*/ 29 w 575"/>
                <a:gd name="T65" fmla="*/ 176 h 1980"/>
                <a:gd name="T66" fmla="*/ 5 w 575"/>
                <a:gd name="T67" fmla="*/ 136 h 1980"/>
                <a:gd name="T68" fmla="*/ 0 w 575"/>
                <a:gd name="T69" fmla="*/ 92 h 1980"/>
                <a:gd name="T70" fmla="*/ 15 w 575"/>
                <a:gd name="T71" fmla="*/ 48 h 1980"/>
                <a:gd name="T72" fmla="*/ 48 w 575"/>
                <a:gd name="T73" fmla="*/ 14 h 1980"/>
                <a:gd name="T74" fmla="*/ 91 w 575"/>
                <a:gd name="T75" fmla="*/ 0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5" h="1980">
                  <a:moveTo>
                    <a:pt x="91" y="0"/>
                  </a:moveTo>
                  <a:lnTo>
                    <a:pt x="114" y="0"/>
                  </a:lnTo>
                  <a:lnTo>
                    <a:pt x="137" y="5"/>
                  </a:lnTo>
                  <a:lnTo>
                    <a:pt x="158" y="14"/>
                  </a:lnTo>
                  <a:lnTo>
                    <a:pt x="177" y="29"/>
                  </a:lnTo>
                  <a:lnTo>
                    <a:pt x="240" y="97"/>
                  </a:lnTo>
                  <a:lnTo>
                    <a:pt x="299" y="168"/>
                  </a:lnTo>
                  <a:lnTo>
                    <a:pt x="351" y="241"/>
                  </a:lnTo>
                  <a:lnTo>
                    <a:pt x="398" y="318"/>
                  </a:lnTo>
                  <a:lnTo>
                    <a:pt x="439" y="397"/>
                  </a:lnTo>
                  <a:lnTo>
                    <a:pt x="475" y="478"/>
                  </a:lnTo>
                  <a:lnTo>
                    <a:pt x="506" y="561"/>
                  </a:lnTo>
                  <a:lnTo>
                    <a:pt x="530" y="644"/>
                  </a:lnTo>
                  <a:lnTo>
                    <a:pt x="549" y="729"/>
                  </a:lnTo>
                  <a:lnTo>
                    <a:pt x="563" y="816"/>
                  </a:lnTo>
                  <a:lnTo>
                    <a:pt x="572" y="902"/>
                  </a:lnTo>
                  <a:lnTo>
                    <a:pt x="575" y="988"/>
                  </a:lnTo>
                  <a:lnTo>
                    <a:pt x="572" y="1075"/>
                  </a:lnTo>
                  <a:lnTo>
                    <a:pt x="563" y="1161"/>
                  </a:lnTo>
                  <a:lnTo>
                    <a:pt x="549" y="1247"/>
                  </a:lnTo>
                  <a:lnTo>
                    <a:pt x="531" y="1333"/>
                  </a:lnTo>
                  <a:lnTo>
                    <a:pt x="506" y="1416"/>
                  </a:lnTo>
                  <a:lnTo>
                    <a:pt x="475" y="1500"/>
                  </a:lnTo>
                  <a:lnTo>
                    <a:pt x="439" y="1581"/>
                  </a:lnTo>
                  <a:lnTo>
                    <a:pt x="398" y="1660"/>
                  </a:lnTo>
                  <a:lnTo>
                    <a:pt x="351" y="1737"/>
                  </a:lnTo>
                  <a:lnTo>
                    <a:pt x="299" y="1811"/>
                  </a:lnTo>
                  <a:lnTo>
                    <a:pt x="240" y="1882"/>
                  </a:lnTo>
                  <a:lnTo>
                    <a:pt x="177" y="1951"/>
                  </a:lnTo>
                  <a:lnTo>
                    <a:pt x="161" y="1963"/>
                  </a:lnTo>
                  <a:lnTo>
                    <a:pt x="143" y="1972"/>
                  </a:lnTo>
                  <a:lnTo>
                    <a:pt x="123" y="1979"/>
                  </a:lnTo>
                  <a:lnTo>
                    <a:pt x="103" y="1980"/>
                  </a:lnTo>
                  <a:lnTo>
                    <a:pt x="83" y="1979"/>
                  </a:lnTo>
                  <a:lnTo>
                    <a:pt x="64" y="1972"/>
                  </a:lnTo>
                  <a:lnTo>
                    <a:pt x="45" y="1963"/>
                  </a:lnTo>
                  <a:lnTo>
                    <a:pt x="29" y="1951"/>
                  </a:lnTo>
                  <a:lnTo>
                    <a:pt x="15" y="1931"/>
                  </a:lnTo>
                  <a:lnTo>
                    <a:pt x="4" y="1910"/>
                  </a:lnTo>
                  <a:lnTo>
                    <a:pt x="0" y="1888"/>
                  </a:lnTo>
                  <a:lnTo>
                    <a:pt x="0" y="1865"/>
                  </a:lnTo>
                  <a:lnTo>
                    <a:pt x="4" y="1843"/>
                  </a:lnTo>
                  <a:lnTo>
                    <a:pt x="15" y="1821"/>
                  </a:lnTo>
                  <a:lnTo>
                    <a:pt x="29" y="1803"/>
                  </a:lnTo>
                  <a:lnTo>
                    <a:pt x="88" y="1740"/>
                  </a:lnTo>
                  <a:lnTo>
                    <a:pt x="142" y="1674"/>
                  </a:lnTo>
                  <a:lnTo>
                    <a:pt x="189" y="1604"/>
                  </a:lnTo>
                  <a:lnTo>
                    <a:pt x="231" y="1533"/>
                  </a:lnTo>
                  <a:lnTo>
                    <a:pt x="267" y="1459"/>
                  </a:lnTo>
                  <a:lnTo>
                    <a:pt x="297" y="1383"/>
                  </a:lnTo>
                  <a:lnTo>
                    <a:pt x="323" y="1306"/>
                  </a:lnTo>
                  <a:lnTo>
                    <a:pt x="342" y="1228"/>
                  </a:lnTo>
                  <a:lnTo>
                    <a:pt x="356" y="1149"/>
                  </a:lnTo>
                  <a:lnTo>
                    <a:pt x="364" y="1069"/>
                  </a:lnTo>
                  <a:lnTo>
                    <a:pt x="367" y="988"/>
                  </a:lnTo>
                  <a:lnTo>
                    <a:pt x="364" y="908"/>
                  </a:lnTo>
                  <a:lnTo>
                    <a:pt x="356" y="828"/>
                  </a:lnTo>
                  <a:lnTo>
                    <a:pt x="342" y="749"/>
                  </a:lnTo>
                  <a:lnTo>
                    <a:pt x="323" y="672"/>
                  </a:lnTo>
                  <a:lnTo>
                    <a:pt x="297" y="594"/>
                  </a:lnTo>
                  <a:lnTo>
                    <a:pt x="267" y="518"/>
                  </a:lnTo>
                  <a:lnTo>
                    <a:pt x="230" y="445"/>
                  </a:lnTo>
                  <a:lnTo>
                    <a:pt x="189" y="374"/>
                  </a:lnTo>
                  <a:lnTo>
                    <a:pt x="141" y="306"/>
                  </a:lnTo>
                  <a:lnTo>
                    <a:pt x="88" y="239"/>
                  </a:lnTo>
                  <a:lnTo>
                    <a:pt x="29" y="176"/>
                  </a:lnTo>
                  <a:lnTo>
                    <a:pt x="15" y="158"/>
                  </a:lnTo>
                  <a:lnTo>
                    <a:pt x="5" y="136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5" y="69"/>
                  </a:lnTo>
                  <a:lnTo>
                    <a:pt x="15" y="48"/>
                  </a:lnTo>
                  <a:lnTo>
                    <a:pt x="29" y="29"/>
                  </a:lnTo>
                  <a:lnTo>
                    <a:pt x="48" y="14"/>
                  </a:lnTo>
                  <a:lnTo>
                    <a:pt x="70" y="5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8" name="Freeform 209"/>
            <p:cNvSpPr>
              <a:spLocks/>
            </p:cNvSpPr>
            <p:nvPr/>
          </p:nvSpPr>
          <p:spPr bwMode="auto">
            <a:xfrm>
              <a:off x="5845" y="1392"/>
              <a:ext cx="143" cy="531"/>
            </a:xfrm>
            <a:custGeom>
              <a:avLst/>
              <a:gdLst>
                <a:gd name="T0" fmla="*/ 115 w 715"/>
                <a:gd name="T1" fmla="*/ 0 h 2653"/>
                <a:gd name="T2" fmla="*/ 158 w 715"/>
                <a:gd name="T3" fmla="*/ 15 h 2653"/>
                <a:gd name="T4" fmla="*/ 251 w 715"/>
                <a:gd name="T5" fmla="*/ 108 h 2653"/>
                <a:gd name="T6" fmla="*/ 383 w 715"/>
                <a:gd name="T7" fmla="*/ 274 h 2653"/>
                <a:gd name="T8" fmla="*/ 493 w 715"/>
                <a:gd name="T9" fmla="*/ 450 h 2653"/>
                <a:gd name="T10" fmla="*/ 580 w 715"/>
                <a:gd name="T11" fmla="*/ 636 h 2653"/>
                <a:gd name="T12" fmla="*/ 646 w 715"/>
                <a:gd name="T13" fmla="*/ 828 h 2653"/>
                <a:gd name="T14" fmla="*/ 690 w 715"/>
                <a:gd name="T15" fmla="*/ 1025 h 2653"/>
                <a:gd name="T16" fmla="*/ 713 w 715"/>
                <a:gd name="T17" fmla="*/ 1224 h 2653"/>
                <a:gd name="T18" fmla="*/ 713 w 715"/>
                <a:gd name="T19" fmla="*/ 1425 h 2653"/>
                <a:gd name="T20" fmla="*/ 690 w 715"/>
                <a:gd name="T21" fmla="*/ 1625 h 2653"/>
                <a:gd name="T22" fmla="*/ 646 w 715"/>
                <a:gd name="T23" fmla="*/ 1822 h 2653"/>
                <a:gd name="T24" fmla="*/ 581 w 715"/>
                <a:gd name="T25" fmla="*/ 2014 h 2653"/>
                <a:gd name="T26" fmla="*/ 493 w 715"/>
                <a:gd name="T27" fmla="*/ 2201 h 2653"/>
                <a:gd name="T28" fmla="*/ 383 w 715"/>
                <a:gd name="T29" fmla="*/ 2377 h 2653"/>
                <a:gd name="T30" fmla="*/ 251 w 715"/>
                <a:gd name="T31" fmla="*/ 2544 h 2653"/>
                <a:gd name="T32" fmla="*/ 161 w 715"/>
                <a:gd name="T33" fmla="*/ 2635 h 2653"/>
                <a:gd name="T34" fmla="*/ 124 w 715"/>
                <a:gd name="T35" fmla="*/ 2650 h 2653"/>
                <a:gd name="T36" fmla="*/ 84 w 715"/>
                <a:gd name="T37" fmla="*/ 2650 h 2653"/>
                <a:gd name="T38" fmla="*/ 46 w 715"/>
                <a:gd name="T39" fmla="*/ 2635 h 2653"/>
                <a:gd name="T40" fmla="*/ 15 w 715"/>
                <a:gd name="T41" fmla="*/ 2603 h 2653"/>
                <a:gd name="T42" fmla="*/ 0 w 715"/>
                <a:gd name="T43" fmla="*/ 2560 h 2653"/>
                <a:gd name="T44" fmla="*/ 5 w 715"/>
                <a:gd name="T45" fmla="*/ 2514 h 2653"/>
                <a:gd name="T46" fmla="*/ 29 w 715"/>
                <a:gd name="T47" fmla="*/ 2474 h 2653"/>
                <a:gd name="T48" fmla="*/ 156 w 715"/>
                <a:gd name="T49" fmla="*/ 2332 h 2653"/>
                <a:gd name="T50" fmla="*/ 264 w 715"/>
                <a:gd name="T51" fmla="*/ 2180 h 2653"/>
                <a:gd name="T52" fmla="*/ 351 w 715"/>
                <a:gd name="T53" fmla="*/ 2020 h 2653"/>
                <a:gd name="T54" fmla="*/ 420 w 715"/>
                <a:gd name="T55" fmla="*/ 1852 h 2653"/>
                <a:gd name="T56" fmla="*/ 468 w 715"/>
                <a:gd name="T57" fmla="*/ 1679 h 2653"/>
                <a:gd name="T58" fmla="*/ 496 w 715"/>
                <a:gd name="T59" fmla="*/ 1503 h 2653"/>
                <a:gd name="T60" fmla="*/ 507 w 715"/>
                <a:gd name="T61" fmla="*/ 1324 h 2653"/>
                <a:gd name="T62" fmla="*/ 495 w 715"/>
                <a:gd name="T63" fmla="*/ 1133 h 2653"/>
                <a:gd name="T64" fmla="*/ 461 w 715"/>
                <a:gd name="T65" fmla="*/ 944 h 2653"/>
                <a:gd name="T66" fmla="*/ 405 w 715"/>
                <a:gd name="T67" fmla="*/ 759 h 2653"/>
                <a:gd name="T68" fmla="*/ 326 w 715"/>
                <a:gd name="T69" fmla="*/ 581 h 2653"/>
                <a:gd name="T70" fmla="*/ 224 w 715"/>
                <a:gd name="T71" fmla="*/ 410 h 2653"/>
                <a:gd name="T72" fmla="*/ 100 w 715"/>
                <a:gd name="T73" fmla="*/ 251 h 2653"/>
                <a:gd name="T74" fmla="*/ 15 w 715"/>
                <a:gd name="T75" fmla="*/ 158 h 2653"/>
                <a:gd name="T76" fmla="*/ 0 w 715"/>
                <a:gd name="T77" fmla="*/ 115 h 2653"/>
                <a:gd name="T78" fmla="*/ 5 w 715"/>
                <a:gd name="T79" fmla="*/ 70 h 2653"/>
                <a:gd name="T80" fmla="*/ 29 w 715"/>
                <a:gd name="T81" fmla="*/ 30 h 2653"/>
                <a:gd name="T82" fmla="*/ 69 w 715"/>
                <a:gd name="T83" fmla="*/ 5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15" h="2653">
                  <a:moveTo>
                    <a:pt x="92" y="0"/>
                  </a:moveTo>
                  <a:lnTo>
                    <a:pt x="115" y="0"/>
                  </a:lnTo>
                  <a:lnTo>
                    <a:pt x="138" y="5"/>
                  </a:lnTo>
                  <a:lnTo>
                    <a:pt x="158" y="15"/>
                  </a:lnTo>
                  <a:lnTo>
                    <a:pt x="178" y="30"/>
                  </a:lnTo>
                  <a:lnTo>
                    <a:pt x="251" y="108"/>
                  </a:lnTo>
                  <a:lnTo>
                    <a:pt x="320" y="190"/>
                  </a:lnTo>
                  <a:lnTo>
                    <a:pt x="383" y="274"/>
                  </a:lnTo>
                  <a:lnTo>
                    <a:pt x="440" y="361"/>
                  </a:lnTo>
                  <a:lnTo>
                    <a:pt x="493" y="450"/>
                  </a:lnTo>
                  <a:lnTo>
                    <a:pt x="539" y="542"/>
                  </a:lnTo>
                  <a:lnTo>
                    <a:pt x="580" y="636"/>
                  </a:lnTo>
                  <a:lnTo>
                    <a:pt x="617" y="731"/>
                  </a:lnTo>
                  <a:lnTo>
                    <a:pt x="646" y="828"/>
                  </a:lnTo>
                  <a:lnTo>
                    <a:pt x="670" y="925"/>
                  </a:lnTo>
                  <a:lnTo>
                    <a:pt x="690" y="1025"/>
                  </a:lnTo>
                  <a:lnTo>
                    <a:pt x="704" y="1124"/>
                  </a:lnTo>
                  <a:lnTo>
                    <a:pt x="713" y="1224"/>
                  </a:lnTo>
                  <a:lnTo>
                    <a:pt x="715" y="1324"/>
                  </a:lnTo>
                  <a:lnTo>
                    <a:pt x="713" y="1425"/>
                  </a:lnTo>
                  <a:lnTo>
                    <a:pt x="704" y="1525"/>
                  </a:lnTo>
                  <a:lnTo>
                    <a:pt x="690" y="1625"/>
                  </a:lnTo>
                  <a:lnTo>
                    <a:pt x="672" y="1724"/>
                  </a:lnTo>
                  <a:lnTo>
                    <a:pt x="646" y="1822"/>
                  </a:lnTo>
                  <a:lnTo>
                    <a:pt x="617" y="1919"/>
                  </a:lnTo>
                  <a:lnTo>
                    <a:pt x="581" y="2014"/>
                  </a:lnTo>
                  <a:lnTo>
                    <a:pt x="540" y="2108"/>
                  </a:lnTo>
                  <a:lnTo>
                    <a:pt x="493" y="2201"/>
                  </a:lnTo>
                  <a:lnTo>
                    <a:pt x="441" y="2290"/>
                  </a:lnTo>
                  <a:lnTo>
                    <a:pt x="383" y="2377"/>
                  </a:lnTo>
                  <a:lnTo>
                    <a:pt x="320" y="2462"/>
                  </a:lnTo>
                  <a:lnTo>
                    <a:pt x="251" y="2544"/>
                  </a:lnTo>
                  <a:lnTo>
                    <a:pt x="178" y="2622"/>
                  </a:lnTo>
                  <a:lnTo>
                    <a:pt x="161" y="2635"/>
                  </a:lnTo>
                  <a:lnTo>
                    <a:pt x="144" y="2645"/>
                  </a:lnTo>
                  <a:lnTo>
                    <a:pt x="124" y="2650"/>
                  </a:lnTo>
                  <a:lnTo>
                    <a:pt x="105" y="2653"/>
                  </a:lnTo>
                  <a:lnTo>
                    <a:pt x="84" y="2650"/>
                  </a:lnTo>
                  <a:lnTo>
                    <a:pt x="65" y="2645"/>
                  </a:lnTo>
                  <a:lnTo>
                    <a:pt x="46" y="2635"/>
                  </a:lnTo>
                  <a:lnTo>
                    <a:pt x="29" y="2622"/>
                  </a:lnTo>
                  <a:lnTo>
                    <a:pt x="15" y="2603"/>
                  </a:lnTo>
                  <a:lnTo>
                    <a:pt x="5" y="2582"/>
                  </a:lnTo>
                  <a:lnTo>
                    <a:pt x="0" y="2560"/>
                  </a:lnTo>
                  <a:lnTo>
                    <a:pt x="0" y="2537"/>
                  </a:lnTo>
                  <a:lnTo>
                    <a:pt x="5" y="2514"/>
                  </a:lnTo>
                  <a:lnTo>
                    <a:pt x="15" y="2494"/>
                  </a:lnTo>
                  <a:lnTo>
                    <a:pt x="29" y="2474"/>
                  </a:lnTo>
                  <a:lnTo>
                    <a:pt x="95" y="2404"/>
                  </a:lnTo>
                  <a:lnTo>
                    <a:pt x="156" y="2332"/>
                  </a:lnTo>
                  <a:lnTo>
                    <a:pt x="212" y="2258"/>
                  </a:lnTo>
                  <a:lnTo>
                    <a:pt x="264" y="2180"/>
                  </a:lnTo>
                  <a:lnTo>
                    <a:pt x="310" y="2101"/>
                  </a:lnTo>
                  <a:lnTo>
                    <a:pt x="351" y="2020"/>
                  </a:lnTo>
                  <a:lnTo>
                    <a:pt x="388" y="1936"/>
                  </a:lnTo>
                  <a:lnTo>
                    <a:pt x="420" y="1852"/>
                  </a:lnTo>
                  <a:lnTo>
                    <a:pt x="446" y="1766"/>
                  </a:lnTo>
                  <a:lnTo>
                    <a:pt x="468" y="1679"/>
                  </a:lnTo>
                  <a:lnTo>
                    <a:pt x="485" y="1591"/>
                  </a:lnTo>
                  <a:lnTo>
                    <a:pt x="496" y="1503"/>
                  </a:lnTo>
                  <a:lnTo>
                    <a:pt x="504" y="1414"/>
                  </a:lnTo>
                  <a:lnTo>
                    <a:pt x="507" y="1324"/>
                  </a:lnTo>
                  <a:lnTo>
                    <a:pt x="503" y="1228"/>
                  </a:lnTo>
                  <a:lnTo>
                    <a:pt x="495" y="1133"/>
                  </a:lnTo>
                  <a:lnTo>
                    <a:pt x="481" y="1037"/>
                  </a:lnTo>
                  <a:lnTo>
                    <a:pt x="461" y="944"/>
                  </a:lnTo>
                  <a:lnTo>
                    <a:pt x="436" y="851"/>
                  </a:lnTo>
                  <a:lnTo>
                    <a:pt x="405" y="759"/>
                  </a:lnTo>
                  <a:lnTo>
                    <a:pt x="368" y="669"/>
                  </a:lnTo>
                  <a:lnTo>
                    <a:pt x="326" y="581"/>
                  </a:lnTo>
                  <a:lnTo>
                    <a:pt x="278" y="494"/>
                  </a:lnTo>
                  <a:lnTo>
                    <a:pt x="224" y="410"/>
                  </a:lnTo>
                  <a:lnTo>
                    <a:pt x="165" y="329"/>
                  </a:lnTo>
                  <a:lnTo>
                    <a:pt x="100" y="251"/>
                  </a:lnTo>
                  <a:lnTo>
                    <a:pt x="29" y="177"/>
                  </a:lnTo>
                  <a:lnTo>
                    <a:pt x="15" y="158"/>
                  </a:lnTo>
                  <a:lnTo>
                    <a:pt x="5" y="137"/>
                  </a:lnTo>
                  <a:lnTo>
                    <a:pt x="0" y="115"/>
                  </a:lnTo>
                  <a:lnTo>
                    <a:pt x="0" y="92"/>
                  </a:lnTo>
                  <a:lnTo>
                    <a:pt x="5" y="70"/>
                  </a:lnTo>
                  <a:lnTo>
                    <a:pt x="15" y="49"/>
                  </a:lnTo>
                  <a:lnTo>
                    <a:pt x="29" y="30"/>
                  </a:lnTo>
                  <a:lnTo>
                    <a:pt x="48" y="15"/>
                  </a:lnTo>
                  <a:lnTo>
                    <a:pt x="69" y="5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69" name="Freeform 214"/>
          <p:cNvSpPr>
            <a:spLocks noEditPoints="1"/>
          </p:cNvSpPr>
          <p:nvPr/>
        </p:nvSpPr>
        <p:spPr bwMode="auto">
          <a:xfrm>
            <a:off x="3368132" y="4345207"/>
            <a:ext cx="478550" cy="473131"/>
          </a:xfrm>
          <a:custGeom>
            <a:avLst/>
            <a:gdLst>
              <a:gd name="T0" fmla="*/ 1589 w 3530"/>
              <a:gd name="T1" fmla="*/ 1095 h 3491"/>
              <a:gd name="T2" fmla="*/ 1480 w 3530"/>
              <a:gd name="T3" fmla="*/ 1325 h 3491"/>
              <a:gd name="T4" fmla="*/ 1332 w 3530"/>
              <a:gd name="T5" fmla="*/ 1641 h 3491"/>
              <a:gd name="T6" fmla="*/ 1055 w 3530"/>
              <a:gd name="T7" fmla="*/ 1896 h 3491"/>
              <a:gd name="T8" fmla="*/ 739 w 3530"/>
              <a:gd name="T9" fmla="*/ 1987 h 3491"/>
              <a:gd name="T10" fmla="*/ 462 w 3530"/>
              <a:gd name="T11" fmla="*/ 1936 h 3491"/>
              <a:gd name="T12" fmla="*/ 215 w 3530"/>
              <a:gd name="T13" fmla="*/ 2286 h 3491"/>
              <a:gd name="T14" fmla="*/ 288 w 3530"/>
              <a:gd name="T15" fmla="*/ 2696 h 3491"/>
              <a:gd name="T16" fmla="*/ 663 w 3530"/>
              <a:gd name="T17" fmla="*/ 3110 h 3491"/>
              <a:gd name="T18" fmla="*/ 1051 w 3530"/>
              <a:gd name="T19" fmla="*/ 3289 h 3491"/>
              <a:gd name="T20" fmla="*/ 1443 w 3530"/>
              <a:gd name="T21" fmla="*/ 3158 h 3491"/>
              <a:gd name="T22" fmla="*/ 1526 w 3530"/>
              <a:gd name="T23" fmla="*/ 2804 h 3491"/>
              <a:gd name="T24" fmla="*/ 1603 w 3530"/>
              <a:gd name="T25" fmla="*/ 2462 h 3491"/>
              <a:gd name="T26" fmla="*/ 1865 w 3530"/>
              <a:gd name="T27" fmla="*/ 2177 h 3491"/>
              <a:gd name="T28" fmla="*/ 2180 w 3530"/>
              <a:gd name="T29" fmla="*/ 2027 h 3491"/>
              <a:gd name="T30" fmla="*/ 2424 w 3530"/>
              <a:gd name="T31" fmla="*/ 1920 h 3491"/>
              <a:gd name="T32" fmla="*/ 2517 w 3530"/>
              <a:gd name="T33" fmla="*/ 1627 h 3491"/>
              <a:gd name="T34" fmla="*/ 2397 w 3530"/>
              <a:gd name="T35" fmla="*/ 1384 h 3491"/>
              <a:gd name="T36" fmla="*/ 2047 w 3530"/>
              <a:gd name="T37" fmla="*/ 1066 h 3491"/>
              <a:gd name="T38" fmla="*/ 3530 w 3530"/>
              <a:gd name="T39" fmla="*/ 110 h 3491"/>
              <a:gd name="T40" fmla="*/ 3431 w 3530"/>
              <a:gd name="T41" fmla="*/ 318 h 3491"/>
              <a:gd name="T42" fmla="*/ 3406 w 3530"/>
              <a:gd name="T43" fmla="*/ 451 h 3491"/>
              <a:gd name="T44" fmla="*/ 3219 w 3530"/>
              <a:gd name="T45" fmla="*/ 475 h 3491"/>
              <a:gd name="T46" fmla="*/ 3309 w 3530"/>
              <a:gd name="T47" fmla="*/ 742 h 3491"/>
              <a:gd name="T48" fmla="*/ 3200 w 3530"/>
              <a:gd name="T49" fmla="*/ 837 h 3491"/>
              <a:gd name="T50" fmla="*/ 3073 w 3530"/>
              <a:gd name="T51" fmla="*/ 855 h 3491"/>
              <a:gd name="T52" fmla="*/ 3073 w 3530"/>
              <a:gd name="T53" fmla="*/ 1008 h 3491"/>
              <a:gd name="T54" fmla="*/ 2936 w 3530"/>
              <a:gd name="T55" fmla="*/ 1021 h 3491"/>
              <a:gd name="T56" fmla="*/ 2607 w 3530"/>
              <a:gd name="T57" fmla="*/ 1336 h 3491"/>
              <a:gd name="T58" fmla="*/ 2721 w 3530"/>
              <a:gd name="T59" fmla="*/ 1638 h 3491"/>
              <a:gd name="T60" fmla="*/ 2609 w 3530"/>
              <a:gd name="T61" fmla="*/ 2007 h 3491"/>
              <a:gd name="T62" fmla="*/ 2403 w 3530"/>
              <a:gd name="T63" fmla="*/ 2296 h 3491"/>
              <a:gd name="T64" fmla="*/ 2151 w 3530"/>
              <a:gd name="T65" fmla="*/ 2237 h 3491"/>
              <a:gd name="T66" fmla="*/ 1873 w 3530"/>
              <a:gd name="T67" fmla="*/ 2443 h 3491"/>
              <a:gd name="T68" fmla="*/ 1723 w 3530"/>
              <a:gd name="T69" fmla="*/ 2695 h 3491"/>
              <a:gd name="T70" fmla="*/ 1836 w 3530"/>
              <a:gd name="T71" fmla="*/ 2935 h 3491"/>
              <a:gd name="T72" fmla="*/ 1525 w 3530"/>
              <a:gd name="T73" fmla="*/ 3348 h 3491"/>
              <a:gd name="T74" fmla="*/ 1105 w 3530"/>
              <a:gd name="T75" fmla="*/ 3491 h 3491"/>
              <a:gd name="T76" fmla="*/ 585 w 3530"/>
              <a:gd name="T77" fmla="*/ 3303 h 3491"/>
              <a:gd name="T78" fmla="*/ 165 w 3530"/>
              <a:gd name="T79" fmla="*/ 2878 h 3491"/>
              <a:gd name="T80" fmla="*/ 0 w 3530"/>
              <a:gd name="T81" fmla="*/ 2430 h 3491"/>
              <a:gd name="T82" fmla="*/ 137 w 3530"/>
              <a:gd name="T83" fmla="*/ 1989 h 3491"/>
              <a:gd name="T84" fmla="*/ 541 w 3530"/>
              <a:gd name="T85" fmla="*/ 1646 h 3491"/>
              <a:gd name="T86" fmla="*/ 770 w 3530"/>
              <a:gd name="T87" fmla="*/ 1789 h 3491"/>
              <a:gd name="T88" fmla="*/ 1055 w 3530"/>
              <a:gd name="T89" fmla="*/ 1642 h 3491"/>
              <a:gd name="T90" fmla="*/ 1261 w 3530"/>
              <a:gd name="T91" fmla="*/ 1378 h 3491"/>
              <a:gd name="T92" fmla="*/ 1209 w 3530"/>
              <a:gd name="T93" fmla="*/ 1116 h 3491"/>
              <a:gd name="T94" fmla="*/ 1502 w 3530"/>
              <a:gd name="T95" fmla="*/ 914 h 3491"/>
              <a:gd name="T96" fmla="*/ 1831 w 3530"/>
              <a:gd name="T97" fmla="*/ 799 h 3491"/>
              <a:gd name="T98" fmla="*/ 2167 w 3530"/>
              <a:gd name="T99" fmla="*/ 907 h 3491"/>
              <a:gd name="T100" fmla="*/ 2495 w 3530"/>
              <a:gd name="T101" fmla="*/ 585 h 3491"/>
              <a:gd name="T102" fmla="*/ 2531 w 3530"/>
              <a:gd name="T103" fmla="*/ 435 h 3491"/>
              <a:gd name="T104" fmla="*/ 2792 w 3530"/>
              <a:gd name="T105" fmla="*/ 577 h 3491"/>
              <a:gd name="T106" fmla="*/ 2688 w 3530"/>
              <a:gd name="T107" fmla="*/ 291 h 3491"/>
              <a:gd name="T108" fmla="*/ 2827 w 3530"/>
              <a:gd name="T109" fmla="*/ 223 h 3491"/>
              <a:gd name="T110" fmla="*/ 3031 w 3530"/>
              <a:gd name="T111" fmla="*/ 254 h 3491"/>
              <a:gd name="T112" fmla="*/ 3100 w 3530"/>
              <a:gd name="T113" fmla="*/ 105 h 3491"/>
              <a:gd name="T114" fmla="*/ 3245 w 3530"/>
              <a:gd name="T115" fmla="*/ 95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530" h="3491">
                <a:moveTo>
                  <a:pt x="1831" y="998"/>
                </a:moveTo>
                <a:lnTo>
                  <a:pt x="1789" y="1001"/>
                </a:lnTo>
                <a:lnTo>
                  <a:pt x="1747" y="1010"/>
                </a:lnTo>
                <a:lnTo>
                  <a:pt x="1705" y="1025"/>
                </a:lnTo>
                <a:lnTo>
                  <a:pt x="1663" y="1046"/>
                </a:lnTo>
                <a:lnTo>
                  <a:pt x="1620" y="1073"/>
                </a:lnTo>
                <a:lnTo>
                  <a:pt x="1589" y="1095"/>
                </a:lnTo>
                <a:lnTo>
                  <a:pt x="1554" y="1120"/>
                </a:lnTo>
                <a:lnTo>
                  <a:pt x="1515" y="1148"/>
                </a:lnTo>
                <a:lnTo>
                  <a:pt x="1470" y="1178"/>
                </a:lnTo>
                <a:lnTo>
                  <a:pt x="1478" y="1212"/>
                </a:lnTo>
                <a:lnTo>
                  <a:pt x="1483" y="1249"/>
                </a:lnTo>
                <a:lnTo>
                  <a:pt x="1484" y="1286"/>
                </a:lnTo>
                <a:lnTo>
                  <a:pt x="1480" y="1325"/>
                </a:lnTo>
                <a:lnTo>
                  <a:pt x="1474" y="1366"/>
                </a:lnTo>
                <a:lnTo>
                  <a:pt x="1462" y="1409"/>
                </a:lnTo>
                <a:lnTo>
                  <a:pt x="1448" y="1451"/>
                </a:lnTo>
                <a:lnTo>
                  <a:pt x="1426" y="1497"/>
                </a:lnTo>
                <a:lnTo>
                  <a:pt x="1400" y="1543"/>
                </a:lnTo>
                <a:lnTo>
                  <a:pt x="1368" y="1591"/>
                </a:lnTo>
                <a:lnTo>
                  <a:pt x="1332" y="1641"/>
                </a:lnTo>
                <a:lnTo>
                  <a:pt x="1287" y="1691"/>
                </a:lnTo>
                <a:lnTo>
                  <a:pt x="1238" y="1743"/>
                </a:lnTo>
                <a:lnTo>
                  <a:pt x="1205" y="1774"/>
                </a:lnTo>
                <a:lnTo>
                  <a:pt x="1171" y="1806"/>
                </a:lnTo>
                <a:lnTo>
                  <a:pt x="1134" y="1837"/>
                </a:lnTo>
                <a:lnTo>
                  <a:pt x="1096" y="1868"/>
                </a:lnTo>
                <a:lnTo>
                  <a:pt x="1055" y="1896"/>
                </a:lnTo>
                <a:lnTo>
                  <a:pt x="1013" y="1920"/>
                </a:lnTo>
                <a:lnTo>
                  <a:pt x="967" y="1943"/>
                </a:lnTo>
                <a:lnTo>
                  <a:pt x="921" y="1962"/>
                </a:lnTo>
                <a:lnTo>
                  <a:pt x="873" y="1975"/>
                </a:lnTo>
                <a:lnTo>
                  <a:pt x="822" y="1984"/>
                </a:lnTo>
                <a:lnTo>
                  <a:pt x="770" y="1988"/>
                </a:lnTo>
                <a:lnTo>
                  <a:pt x="739" y="1987"/>
                </a:lnTo>
                <a:lnTo>
                  <a:pt x="705" y="1982"/>
                </a:lnTo>
                <a:lnTo>
                  <a:pt x="669" y="1975"/>
                </a:lnTo>
                <a:lnTo>
                  <a:pt x="630" y="1963"/>
                </a:lnTo>
                <a:lnTo>
                  <a:pt x="589" y="1947"/>
                </a:lnTo>
                <a:lnTo>
                  <a:pt x="548" y="1925"/>
                </a:lnTo>
                <a:lnTo>
                  <a:pt x="506" y="1897"/>
                </a:lnTo>
                <a:lnTo>
                  <a:pt x="462" y="1936"/>
                </a:lnTo>
                <a:lnTo>
                  <a:pt x="421" y="1974"/>
                </a:lnTo>
                <a:lnTo>
                  <a:pt x="383" y="2011"/>
                </a:lnTo>
                <a:lnTo>
                  <a:pt x="334" y="2064"/>
                </a:lnTo>
                <a:lnTo>
                  <a:pt x="293" y="2118"/>
                </a:lnTo>
                <a:lnTo>
                  <a:pt x="259" y="2173"/>
                </a:lnTo>
                <a:lnTo>
                  <a:pt x="233" y="2229"/>
                </a:lnTo>
                <a:lnTo>
                  <a:pt x="215" y="2286"/>
                </a:lnTo>
                <a:lnTo>
                  <a:pt x="203" y="2345"/>
                </a:lnTo>
                <a:lnTo>
                  <a:pt x="201" y="2403"/>
                </a:lnTo>
                <a:lnTo>
                  <a:pt x="204" y="2460"/>
                </a:lnTo>
                <a:lnTo>
                  <a:pt x="216" y="2517"/>
                </a:lnTo>
                <a:lnTo>
                  <a:pt x="234" y="2577"/>
                </a:lnTo>
                <a:lnTo>
                  <a:pt x="258" y="2635"/>
                </a:lnTo>
                <a:lnTo>
                  <a:pt x="288" y="2696"/>
                </a:lnTo>
                <a:lnTo>
                  <a:pt x="326" y="2755"/>
                </a:lnTo>
                <a:lnTo>
                  <a:pt x="369" y="2816"/>
                </a:lnTo>
                <a:lnTo>
                  <a:pt x="418" y="2876"/>
                </a:lnTo>
                <a:lnTo>
                  <a:pt x="917" y="2314"/>
                </a:lnTo>
                <a:lnTo>
                  <a:pt x="1177" y="2570"/>
                </a:lnTo>
                <a:lnTo>
                  <a:pt x="606" y="3064"/>
                </a:lnTo>
                <a:lnTo>
                  <a:pt x="663" y="3110"/>
                </a:lnTo>
                <a:lnTo>
                  <a:pt x="719" y="3152"/>
                </a:lnTo>
                <a:lnTo>
                  <a:pt x="776" y="3189"/>
                </a:lnTo>
                <a:lnTo>
                  <a:pt x="831" y="3219"/>
                </a:lnTo>
                <a:lnTo>
                  <a:pt x="888" y="3245"/>
                </a:lnTo>
                <a:lnTo>
                  <a:pt x="942" y="3265"/>
                </a:lnTo>
                <a:lnTo>
                  <a:pt x="998" y="3280"/>
                </a:lnTo>
                <a:lnTo>
                  <a:pt x="1051" y="3289"/>
                </a:lnTo>
                <a:lnTo>
                  <a:pt x="1105" y="3291"/>
                </a:lnTo>
                <a:lnTo>
                  <a:pt x="1164" y="3287"/>
                </a:lnTo>
                <a:lnTo>
                  <a:pt x="1222" y="3276"/>
                </a:lnTo>
                <a:lnTo>
                  <a:pt x="1278" y="3258"/>
                </a:lnTo>
                <a:lnTo>
                  <a:pt x="1334" y="3232"/>
                </a:lnTo>
                <a:lnTo>
                  <a:pt x="1389" y="3199"/>
                </a:lnTo>
                <a:lnTo>
                  <a:pt x="1443" y="3158"/>
                </a:lnTo>
                <a:lnTo>
                  <a:pt x="1495" y="3111"/>
                </a:lnTo>
                <a:lnTo>
                  <a:pt x="1552" y="3053"/>
                </a:lnTo>
                <a:lnTo>
                  <a:pt x="1611" y="2990"/>
                </a:lnTo>
                <a:lnTo>
                  <a:pt x="1580" y="2945"/>
                </a:lnTo>
                <a:lnTo>
                  <a:pt x="1557" y="2899"/>
                </a:lnTo>
                <a:lnTo>
                  <a:pt x="1538" y="2852"/>
                </a:lnTo>
                <a:lnTo>
                  <a:pt x="1526" y="2804"/>
                </a:lnTo>
                <a:lnTo>
                  <a:pt x="1520" y="2753"/>
                </a:lnTo>
                <a:lnTo>
                  <a:pt x="1520" y="2704"/>
                </a:lnTo>
                <a:lnTo>
                  <a:pt x="1526" y="2652"/>
                </a:lnTo>
                <a:lnTo>
                  <a:pt x="1538" y="2602"/>
                </a:lnTo>
                <a:lnTo>
                  <a:pt x="1554" y="2556"/>
                </a:lnTo>
                <a:lnTo>
                  <a:pt x="1576" y="2510"/>
                </a:lnTo>
                <a:lnTo>
                  <a:pt x="1603" y="2462"/>
                </a:lnTo>
                <a:lnTo>
                  <a:pt x="1635" y="2415"/>
                </a:lnTo>
                <a:lnTo>
                  <a:pt x="1673" y="2367"/>
                </a:lnTo>
                <a:lnTo>
                  <a:pt x="1717" y="2318"/>
                </a:lnTo>
                <a:lnTo>
                  <a:pt x="1767" y="2266"/>
                </a:lnTo>
                <a:lnTo>
                  <a:pt x="1796" y="2237"/>
                </a:lnTo>
                <a:lnTo>
                  <a:pt x="1829" y="2207"/>
                </a:lnTo>
                <a:lnTo>
                  <a:pt x="1865" y="2177"/>
                </a:lnTo>
                <a:lnTo>
                  <a:pt x="1903" y="2147"/>
                </a:lnTo>
                <a:lnTo>
                  <a:pt x="1944" y="2119"/>
                </a:lnTo>
                <a:lnTo>
                  <a:pt x="1987" y="2093"/>
                </a:lnTo>
                <a:lnTo>
                  <a:pt x="2031" y="2071"/>
                </a:lnTo>
                <a:lnTo>
                  <a:pt x="2079" y="2052"/>
                </a:lnTo>
                <a:lnTo>
                  <a:pt x="2129" y="2036"/>
                </a:lnTo>
                <a:lnTo>
                  <a:pt x="2180" y="2027"/>
                </a:lnTo>
                <a:lnTo>
                  <a:pt x="2233" y="2024"/>
                </a:lnTo>
                <a:lnTo>
                  <a:pt x="2269" y="2026"/>
                </a:lnTo>
                <a:lnTo>
                  <a:pt x="2306" y="2030"/>
                </a:lnTo>
                <a:lnTo>
                  <a:pt x="2341" y="2037"/>
                </a:lnTo>
                <a:lnTo>
                  <a:pt x="2371" y="1994"/>
                </a:lnTo>
                <a:lnTo>
                  <a:pt x="2399" y="1955"/>
                </a:lnTo>
                <a:lnTo>
                  <a:pt x="2424" y="1920"/>
                </a:lnTo>
                <a:lnTo>
                  <a:pt x="2447" y="1890"/>
                </a:lnTo>
                <a:lnTo>
                  <a:pt x="2476" y="1844"/>
                </a:lnTo>
                <a:lnTo>
                  <a:pt x="2498" y="1799"/>
                </a:lnTo>
                <a:lnTo>
                  <a:pt x="2511" y="1755"/>
                </a:lnTo>
                <a:lnTo>
                  <a:pt x="2519" y="1712"/>
                </a:lnTo>
                <a:lnTo>
                  <a:pt x="2520" y="1669"/>
                </a:lnTo>
                <a:lnTo>
                  <a:pt x="2517" y="1627"/>
                </a:lnTo>
                <a:lnTo>
                  <a:pt x="2508" y="1587"/>
                </a:lnTo>
                <a:lnTo>
                  <a:pt x="2495" y="1549"/>
                </a:lnTo>
                <a:lnTo>
                  <a:pt x="2481" y="1512"/>
                </a:lnTo>
                <a:lnTo>
                  <a:pt x="2461" y="1477"/>
                </a:lnTo>
                <a:lnTo>
                  <a:pt x="2441" y="1443"/>
                </a:lnTo>
                <a:lnTo>
                  <a:pt x="2419" y="1413"/>
                </a:lnTo>
                <a:lnTo>
                  <a:pt x="2397" y="1384"/>
                </a:lnTo>
                <a:lnTo>
                  <a:pt x="2374" y="1358"/>
                </a:lnTo>
                <a:lnTo>
                  <a:pt x="1913" y="1863"/>
                </a:lnTo>
                <a:lnTo>
                  <a:pt x="1645" y="1598"/>
                </a:lnTo>
                <a:lnTo>
                  <a:pt x="2154" y="1145"/>
                </a:lnTo>
                <a:lnTo>
                  <a:pt x="2121" y="1117"/>
                </a:lnTo>
                <a:lnTo>
                  <a:pt x="2084" y="1091"/>
                </a:lnTo>
                <a:lnTo>
                  <a:pt x="2047" y="1066"/>
                </a:lnTo>
                <a:lnTo>
                  <a:pt x="2006" y="1044"/>
                </a:lnTo>
                <a:lnTo>
                  <a:pt x="1964" y="1025"/>
                </a:lnTo>
                <a:lnTo>
                  <a:pt x="1920" y="1010"/>
                </a:lnTo>
                <a:lnTo>
                  <a:pt x="1876" y="1001"/>
                </a:lnTo>
                <a:lnTo>
                  <a:pt x="1831" y="998"/>
                </a:lnTo>
                <a:close/>
                <a:moveTo>
                  <a:pt x="3418" y="0"/>
                </a:moveTo>
                <a:lnTo>
                  <a:pt x="3530" y="110"/>
                </a:lnTo>
                <a:lnTo>
                  <a:pt x="3499" y="144"/>
                </a:lnTo>
                <a:lnTo>
                  <a:pt x="3476" y="175"/>
                </a:lnTo>
                <a:lnTo>
                  <a:pt x="3458" y="206"/>
                </a:lnTo>
                <a:lnTo>
                  <a:pt x="3447" y="236"/>
                </a:lnTo>
                <a:lnTo>
                  <a:pt x="3438" y="265"/>
                </a:lnTo>
                <a:lnTo>
                  <a:pt x="3433" y="292"/>
                </a:lnTo>
                <a:lnTo>
                  <a:pt x="3431" y="318"/>
                </a:lnTo>
                <a:lnTo>
                  <a:pt x="3430" y="341"/>
                </a:lnTo>
                <a:lnTo>
                  <a:pt x="3430" y="364"/>
                </a:lnTo>
                <a:lnTo>
                  <a:pt x="3429" y="385"/>
                </a:lnTo>
                <a:lnTo>
                  <a:pt x="3427" y="404"/>
                </a:lnTo>
                <a:lnTo>
                  <a:pt x="3423" y="422"/>
                </a:lnTo>
                <a:lnTo>
                  <a:pt x="3417" y="437"/>
                </a:lnTo>
                <a:lnTo>
                  <a:pt x="3406" y="451"/>
                </a:lnTo>
                <a:lnTo>
                  <a:pt x="3383" y="469"/>
                </a:lnTo>
                <a:lnTo>
                  <a:pt x="3357" y="483"/>
                </a:lnTo>
                <a:lnTo>
                  <a:pt x="3330" y="492"/>
                </a:lnTo>
                <a:lnTo>
                  <a:pt x="3303" y="495"/>
                </a:lnTo>
                <a:lnTo>
                  <a:pt x="3273" y="493"/>
                </a:lnTo>
                <a:lnTo>
                  <a:pt x="3246" y="486"/>
                </a:lnTo>
                <a:lnTo>
                  <a:pt x="3219" y="475"/>
                </a:lnTo>
                <a:lnTo>
                  <a:pt x="3195" y="457"/>
                </a:lnTo>
                <a:lnTo>
                  <a:pt x="3140" y="517"/>
                </a:lnTo>
                <a:lnTo>
                  <a:pt x="3278" y="653"/>
                </a:lnTo>
                <a:lnTo>
                  <a:pt x="3293" y="672"/>
                </a:lnTo>
                <a:lnTo>
                  <a:pt x="3304" y="695"/>
                </a:lnTo>
                <a:lnTo>
                  <a:pt x="3309" y="717"/>
                </a:lnTo>
                <a:lnTo>
                  <a:pt x="3309" y="742"/>
                </a:lnTo>
                <a:lnTo>
                  <a:pt x="3304" y="764"/>
                </a:lnTo>
                <a:lnTo>
                  <a:pt x="3293" y="787"/>
                </a:lnTo>
                <a:lnTo>
                  <a:pt x="3278" y="806"/>
                </a:lnTo>
                <a:lnTo>
                  <a:pt x="3261" y="819"/>
                </a:lnTo>
                <a:lnTo>
                  <a:pt x="3241" y="829"/>
                </a:lnTo>
                <a:lnTo>
                  <a:pt x="3222" y="835"/>
                </a:lnTo>
                <a:lnTo>
                  <a:pt x="3200" y="837"/>
                </a:lnTo>
                <a:lnTo>
                  <a:pt x="3180" y="835"/>
                </a:lnTo>
                <a:lnTo>
                  <a:pt x="3160" y="829"/>
                </a:lnTo>
                <a:lnTo>
                  <a:pt x="3140" y="819"/>
                </a:lnTo>
                <a:lnTo>
                  <a:pt x="3123" y="806"/>
                </a:lnTo>
                <a:lnTo>
                  <a:pt x="2994" y="678"/>
                </a:lnTo>
                <a:lnTo>
                  <a:pt x="2946" y="729"/>
                </a:lnTo>
                <a:lnTo>
                  <a:pt x="3073" y="855"/>
                </a:lnTo>
                <a:lnTo>
                  <a:pt x="3089" y="874"/>
                </a:lnTo>
                <a:lnTo>
                  <a:pt x="3099" y="897"/>
                </a:lnTo>
                <a:lnTo>
                  <a:pt x="3105" y="919"/>
                </a:lnTo>
                <a:lnTo>
                  <a:pt x="3105" y="943"/>
                </a:lnTo>
                <a:lnTo>
                  <a:pt x="3099" y="966"/>
                </a:lnTo>
                <a:lnTo>
                  <a:pt x="3089" y="988"/>
                </a:lnTo>
                <a:lnTo>
                  <a:pt x="3073" y="1008"/>
                </a:lnTo>
                <a:lnTo>
                  <a:pt x="3056" y="1021"/>
                </a:lnTo>
                <a:lnTo>
                  <a:pt x="3037" y="1031"/>
                </a:lnTo>
                <a:lnTo>
                  <a:pt x="3018" y="1037"/>
                </a:lnTo>
                <a:lnTo>
                  <a:pt x="2996" y="1039"/>
                </a:lnTo>
                <a:lnTo>
                  <a:pt x="2976" y="1037"/>
                </a:lnTo>
                <a:lnTo>
                  <a:pt x="2955" y="1031"/>
                </a:lnTo>
                <a:lnTo>
                  <a:pt x="2936" y="1021"/>
                </a:lnTo>
                <a:lnTo>
                  <a:pt x="2919" y="1008"/>
                </a:lnTo>
                <a:lnTo>
                  <a:pt x="2800" y="890"/>
                </a:lnTo>
                <a:lnTo>
                  <a:pt x="2508" y="1211"/>
                </a:lnTo>
                <a:lnTo>
                  <a:pt x="2532" y="1238"/>
                </a:lnTo>
                <a:lnTo>
                  <a:pt x="2557" y="1268"/>
                </a:lnTo>
                <a:lnTo>
                  <a:pt x="2582" y="1301"/>
                </a:lnTo>
                <a:lnTo>
                  <a:pt x="2607" y="1336"/>
                </a:lnTo>
                <a:lnTo>
                  <a:pt x="2629" y="1373"/>
                </a:lnTo>
                <a:lnTo>
                  <a:pt x="2652" y="1412"/>
                </a:lnTo>
                <a:lnTo>
                  <a:pt x="2672" y="1453"/>
                </a:lnTo>
                <a:lnTo>
                  <a:pt x="2690" y="1497"/>
                </a:lnTo>
                <a:lnTo>
                  <a:pt x="2704" y="1542"/>
                </a:lnTo>
                <a:lnTo>
                  <a:pt x="2714" y="1589"/>
                </a:lnTo>
                <a:lnTo>
                  <a:pt x="2721" y="1638"/>
                </a:lnTo>
                <a:lnTo>
                  <a:pt x="2724" y="1687"/>
                </a:lnTo>
                <a:lnTo>
                  <a:pt x="2720" y="1739"/>
                </a:lnTo>
                <a:lnTo>
                  <a:pt x="2712" y="1790"/>
                </a:lnTo>
                <a:lnTo>
                  <a:pt x="2696" y="1843"/>
                </a:lnTo>
                <a:lnTo>
                  <a:pt x="2675" y="1898"/>
                </a:lnTo>
                <a:lnTo>
                  <a:pt x="2645" y="1952"/>
                </a:lnTo>
                <a:lnTo>
                  <a:pt x="2609" y="2007"/>
                </a:lnTo>
                <a:lnTo>
                  <a:pt x="2587" y="2037"/>
                </a:lnTo>
                <a:lnTo>
                  <a:pt x="2562" y="2071"/>
                </a:lnTo>
                <a:lnTo>
                  <a:pt x="2535" y="2110"/>
                </a:lnTo>
                <a:lnTo>
                  <a:pt x="2506" y="2152"/>
                </a:lnTo>
                <a:lnTo>
                  <a:pt x="2474" y="2196"/>
                </a:lnTo>
                <a:lnTo>
                  <a:pt x="2440" y="2246"/>
                </a:lnTo>
                <a:lnTo>
                  <a:pt x="2403" y="2296"/>
                </a:lnTo>
                <a:lnTo>
                  <a:pt x="2369" y="2269"/>
                </a:lnTo>
                <a:lnTo>
                  <a:pt x="2335" y="2248"/>
                </a:lnTo>
                <a:lnTo>
                  <a:pt x="2301" y="2234"/>
                </a:lnTo>
                <a:lnTo>
                  <a:pt x="2267" y="2226"/>
                </a:lnTo>
                <a:lnTo>
                  <a:pt x="2233" y="2223"/>
                </a:lnTo>
                <a:lnTo>
                  <a:pt x="2192" y="2227"/>
                </a:lnTo>
                <a:lnTo>
                  <a:pt x="2151" y="2237"/>
                </a:lnTo>
                <a:lnTo>
                  <a:pt x="2111" y="2254"/>
                </a:lnTo>
                <a:lnTo>
                  <a:pt x="2070" y="2275"/>
                </a:lnTo>
                <a:lnTo>
                  <a:pt x="2030" y="2303"/>
                </a:lnTo>
                <a:lnTo>
                  <a:pt x="1989" y="2335"/>
                </a:lnTo>
                <a:lnTo>
                  <a:pt x="1949" y="2369"/>
                </a:lnTo>
                <a:lnTo>
                  <a:pt x="1908" y="2407"/>
                </a:lnTo>
                <a:lnTo>
                  <a:pt x="1873" y="2443"/>
                </a:lnTo>
                <a:lnTo>
                  <a:pt x="1841" y="2479"/>
                </a:lnTo>
                <a:lnTo>
                  <a:pt x="1811" y="2515"/>
                </a:lnTo>
                <a:lnTo>
                  <a:pt x="1785" y="2551"/>
                </a:lnTo>
                <a:lnTo>
                  <a:pt x="1763" y="2587"/>
                </a:lnTo>
                <a:lnTo>
                  <a:pt x="1745" y="2623"/>
                </a:lnTo>
                <a:lnTo>
                  <a:pt x="1731" y="2659"/>
                </a:lnTo>
                <a:lnTo>
                  <a:pt x="1723" y="2695"/>
                </a:lnTo>
                <a:lnTo>
                  <a:pt x="1720" y="2731"/>
                </a:lnTo>
                <a:lnTo>
                  <a:pt x="1723" y="2767"/>
                </a:lnTo>
                <a:lnTo>
                  <a:pt x="1734" y="2803"/>
                </a:lnTo>
                <a:lnTo>
                  <a:pt x="1751" y="2839"/>
                </a:lnTo>
                <a:lnTo>
                  <a:pt x="1775" y="2874"/>
                </a:lnTo>
                <a:lnTo>
                  <a:pt x="1807" y="2910"/>
                </a:lnTo>
                <a:lnTo>
                  <a:pt x="1836" y="2935"/>
                </a:lnTo>
                <a:lnTo>
                  <a:pt x="1864" y="2955"/>
                </a:lnTo>
                <a:lnTo>
                  <a:pt x="1894" y="2971"/>
                </a:lnTo>
                <a:lnTo>
                  <a:pt x="1809" y="3070"/>
                </a:lnTo>
                <a:lnTo>
                  <a:pt x="1722" y="3164"/>
                </a:lnTo>
                <a:lnTo>
                  <a:pt x="1637" y="3252"/>
                </a:lnTo>
                <a:lnTo>
                  <a:pt x="1582" y="3303"/>
                </a:lnTo>
                <a:lnTo>
                  <a:pt x="1525" y="3348"/>
                </a:lnTo>
                <a:lnTo>
                  <a:pt x="1467" y="3386"/>
                </a:lnTo>
                <a:lnTo>
                  <a:pt x="1408" y="3419"/>
                </a:lnTo>
                <a:lnTo>
                  <a:pt x="1348" y="3445"/>
                </a:lnTo>
                <a:lnTo>
                  <a:pt x="1287" y="3465"/>
                </a:lnTo>
                <a:lnTo>
                  <a:pt x="1227" y="3479"/>
                </a:lnTo>
                <a:lnTo>
                  <a:pt x="1166" y="3487"/>
                </a:lnTo>
                <a:lnTo>
                  <a:pt x="1105" y="3491"/>
                </a:lnTo>
                <a:lnTo>
                  <a:pt x="1030" y="3486"/>
                </a:lnTo>
                <a:lnTo>
                  <a:pt x="955" y="3474"/>
                </a:lnTo>
                <a:lnTo>
                  <a:pt x="880" y="3455"/>
                </a:lnTo>
                <a:lnTo>
                  <a:pt x="805" y="3428"/>
                </a:lnTo>
                <a:lnTo>
                  <a:pt x="731" y="3393"/>
                </a:lnTo>
                <a:lnTo>
                  <a:pt x="657" y="3351"/>
                </a:lnTo>
                <a:lnTo>
                  <a:pt x="585" y="3303"/>
                </a:lnTo>
                <a:lnTo>
                  <a:pt x="513" y="3248"/>
                </a:lnTo>
                <a:lnTo>
                  <a:pt x="443" y="3186"/>
                </a:lnTo>
                <a:lnTo>
                  <a:pt x="374" y="3119"/>
                </a:lnTo>
                <a:lnTo>
                  <a:pt x="315" y="3061"/>
                </a:lnTo>
                <a:lnTo>
                  <a:pt x="260" y="3000"/>
                </a:lnTo>
                <a:lnTo>
                  <a:pt x="209" y="2940"/>
                </a:lnTo>
                <a:lnTo>
                  <a:pt x="165" y="2878"/>
                </a:lnTo>
                <a:lnTo>
                  <a:pt x="124" y="2815"/>
                </a:lnTo>
                <a:lnTo>
                  <a:pt x="90" y="2751"/>
                </a:lnTo>
                <a:lnTo>
                  <a:pt x="60" y="2688"/>
                </a:lnTo>
                <a:lnTo>
                  <a:pt x="36" y="2623"/>
                </a:lnTo>
                <a:lnTo>
                  <a:pt x="18" y="2559"/>
                </a:lnTo>
                <a:lnTo>
                  <a:pt x="6" y="2495"/>
                </a:lnTo>
                <a:lnTo>
                  <a:pt x="0" y="2430"/>
                </a:lnTo>
                <a:lnTo>
                  <a:pt x="0" y="2366"/>
                </a:lnTo>
                <a:lnTo>
                  <a:pt x="6" y="2301"/>
                </a:lnTo>
                <a:lnTo>
                  <a:pt x="19" y="2238"/>
                </a:lnTo>
                <a:lnTo>
                  <a:pt x="39" y="2174"/>
                </a:lnTo>
                <a:lnTo>
                  <a:pt x="65" y="2112"/>
                </a:lnTo>
                <a:lnTo>
                  <a:pt x="98" y="2051"/>
                </a:lnTo>
                <a:lnTo>
                  <a:pt x="137" y="1989"/>
                </a:lnTo>
                <a:lnTo>
                  <a:pt x="185" y="1929"/>
                </a:lnTo>
                <a:lnTo>
                  <a:pt x="241" y="1871"/>
                </a:lnTo>
                <a:lnTo>
                  <a:pt x="307" y="1808"/>
                </a:lnTo>
                <a:lnTo>
                  <a:pt x="377" y="1744"/>
                </a:lnTo>
                <a:lnTo>
                  <a:pt x="450" y="1681"/>
                </a:lnTo>
                <a:lnTo>
                  <a:pt x="525" y="1618"/>
                </a:lnTo>
                <a:lnTo>
                  <a:pt x="541" y="1646"/>
                </a:lnTo>
                <a:lnTo>
                  <a:pt x="561" y="1676"/>
                </a:lnTo>
                <a:lnTo>
                  <a:pt x="586" y="1704"/>
                </a:lnTo>
                <a:lnTo>
                  <a:pt x="623" y="1735"/>
                </a:lnTo>
                <a:lnTo>
                  <a:pt x="660" y="1760"/>
                </a:lnTo>
                <a:lnTo>
                  <a:pt x="696" y="1777"/>
                </a:lnTo>
                <a:lnTo>
                  <a:pt x="733" y="1786"/>
                </a:lnTo>
                <a:lnTo>
                  <a:pt x="770" y="1789"/>
                </a:lnTo>
                <a:lnTo>
                  <a:pt x="811" y="1786"/>
                </a:lnTo>
                <a:lnTo>
                  <a:pt x="852" y="1774"/>
                </a:lnTo>
                <a:lnTo>
                  <a:pt x="892" y="1759"/>
                </a:lnTo>
                <a:lnTo>
                  <a:pt x="933" y="1736"/>
                </a:lnTo>
                <a:lnTo>
                  <a:pt x="973" y="1708"/>
                </a:lnTo>
                <a:lnTo>
                  <a:pt x="1014" y="1677"/>
                </a:lnTo>
                <a:lnTo>
                  <a:pt x="1055" y="1642"/>
                </a:lnTo>
                <a:lnTo>
                  <a:pt x="1096" y="1604"/>
                </a:lnTo>
                <a:lnTo>
                  <a:pt x="1132" y="1566"/>
                </a:lnTo>
                <a:lnTo>
                  <a:pt x="1165" y="1529"/>
                </a:lnTo>
                <a:lnTo>
                  <a:pt x="1196" y="1492"/>
                </a:lnTo>
                <a:lnTo>
                  <a:pt x="1222" y="1453"/>
                </a:lnTo>
                <a:lnTo>
                  <a:pt x="1244" y="1416"/>
                </a:lnTo>
                <a:lnTo>
                  <a:pt x="1261" y="1378"/>
                </a:lnTo>
                <a:lnTo>
                  <a:pt x="1274" y="1341"/>
                </a:lnTo>
                <a:lnTo>
                  <a:pt x="1281" y="1303"/>
                </a:lnTo>
                <a:lnTo>
                  <a:pt x="1281" y="1266"/>
                </a:lnTo>
                <a:lnTo>
                  <a:pt x="1274" y="1228"/>
                </a:lnTo>
                <a:lnTo>
                  <a:pt x="1260" y="1191"/>
                </a:lnTo>
                <a:lnTo>
                  <a:pt x="1239" y="1153"/>
                </a:lnTo>
                <a:lnTo>
                  <a:pt x="1209" y="1116"/>
                </a:lnTo>
                <a:lnTo>
                  <a:pt x="1261" y="1080"/>
                </a:lnTo>
                <a:lnTo>
                  <a:pt x="1310" y="1046"/>
                </a:lnTo>
                <a:lnTo>
                  <a:pt x="1356" y="1015"/>
                </a:lnTo>
                <a:lnTo>
                  <a:pt x="1399" y="985"/>
                </a:lnTo>
                <a:lnTo>
                  <a:pt x="1437" y="960"/>
                </a:lnTo>
                <a:lnTo>
                  <a:pt x="1471" y="935"/>
                </a:lnTo>
                <a:lnTo>
                  <a:pt x="1502" y="914"/>
                </a:lnTo>
                <a:lnTo>
                  <a:pt x="1551" y="881"/>
                </a:lnTo>
                <a:lnTo>
                  <a:pt x="1599" y="855"/>
                </a:lnTo>
                <a:lnTo>
                  <a:pt x="1646" y="834"/>
                </a:lnTo>
                <a:lnTo>
                  <a:pt x="1694" y="818"/>
                </a:lnTo>
                <a:lnTo>
                  <a:pt x="1740" y="807"/>
                </a:lnTo>
                <a:lnTo>
                  <a:pt x="1786" y="801"/>
                </a:lnTo>
                <a:lnTo>
                  <a:pt x="1831" y="799"/>
                </a:lnTo>
                <a:lnTo>
                  <a:pt x="1885" y="802"/>
                </a:lnTo>
                <a:lnTo>
                  <a:pt x="1938" y="810"/>
                </a:lnTo>
                <a:lnTo>
                  <a:pt x="1988" y="823"/>
                </a:lnTo>
                <a:lnTo>
                  <a:pt x="2037" y="839"/>
                </a:lnTo>
                <a:lnTo>
                  <a:pt x="2082" y="860"/>
                </a:lnTo>
                <a:lnTo>
                  <a:pt x="2126" y="882"/>
                </a:lnTo>
                <a:lnTo>
                  <a:pt x="2167" y="907"/>
                </a:lnTo>
                <a:lnTo>
                  <a:pt x="2206" y="933"/>
                </a:lnTo>
                <a:lnTo>
                  <a:pt x="2242" y="958"/>
                </a:lnTo>
                <a:lnTo>
                  <a:pt x="2275" y="985"/>
                </a:lnTo>
                <a:lnTo>
                  <a:pt x="2305" y="1011"/>
                </a:lnTo>
                <a:lnTo>
                  <a:pt x="2629" y="722"/>
                </a:lnTo>
                <a:lnTo>
                  <a:pt x="2511" y="604"/>
                </a:lnTo>
                <a:lnTo>
                  <a:pt x="2495" y="585"/>
                </a:lnTo>
                <a:lnTo>
                  <a:pt x="2485" y="562"/>
                </a:lnTo>
                <a:lnTo>
                  <a:pt x="2479" y="540"/>
                </a:lnTo>
                <a:lnTo>
                  <a:pt x="2479" y="516"/>
                </a:lnTo>
                <a:lnTo>
                  <a:pt x="2485" y="493"/>
                </a:lnTo>
                <a:lnTo>
                  <a:pt x="2495" y="471"/>
                </a:lnTo>
                <a:lnTo>
                  <a:pt x="2511" y="451"/>
                </a:lnTo>
                <a:lnTo>
                  <a:pt x="2531" y="435"/>
                </a:lnTo>
                <a:lnTo>
                  <a:pt x="2552" y="425"/>
                </a:lnTo>
                <a:lnTo>
                  <a:pt x="2576" y="421"/>
                </a:lnTo>
                <a:lnTo>
                  <a:pt x="2600" y="421"/>
                </a:lnTo>
                <a:lnTo>
                  <a:pt x="2623" y="425"/>
                </a:lnTo>
                <a:lnTo>
                  <a:pt x="2644" y="435"/>
                </a:lnTo>
                <a:lnTo>
                  <a:pt x="2665" y="451"/>
                </a:lnTo>
                <a:lnTo>
                  <a:pt x="2792" y="577"/>
                </a:lnTo>
                <a:lnTo>
                  <a:pt x="2845" y="530"/>
                </a:lnTo>
                <a:lnTo>
                  <a:pt x="2714" y="402"/>
                </a:lnTo>
                <a:lnTo>
                  <a:pt x="2700" y="383"/>
                </a:lnTo>
                <a:lnTo>
                  <a:pt x="2688" y="360"/>
                </a:lnTo>
                <a:lnTo>
                  <a:pt x="2684" y="338"/>
                </a:lnTo>
                <a:lnTo>
                  <a:pt x="2684" y="313"/>
                </a:lnTo>
                <a:lnTo>
                  <a:pt x="2688" y="291"/>
                </a:lnTo>
                <a:lnTo>
                  <a:pt x="2700" y="269"/>
                </a:lnTo>
                <a:lnTo>
                  <a:pt x="2714" y="249"/>
                </a:lnTo>
                <a:lnTo>
                  <a:pt x="2735" y="233"/>
                </a:lnTo>
                <a:lnTo>
                  <a:pt x="2756" y="223"/>
                </a:lnTo>
                <a:lnTo>
                  <a:pt x="2780" y="219"/>
                </a:lnTo>
                <a:lnTo>
                  <a:pt x="2804" y="219"/>
                </a:lnTo>
                <a:lnTo>
                  <a:pt x="2827" y="223"/>
                </a:lnTo>
                <a:lnTo>
                  <a:pt x="2850" y="233"/>
                </a:lnTo>
                <a:lnTo>
                  <a:pt x="2869" y="249"/>
                </a:lnTo>
                <a:lnTo>
                  <a:pt x="3007" y="386"/>
                </a:lnTo>
                <a:lnTo>
                  <a:pt x="3068" y="332"/>
                </a:lnTo>
                <a:lnTo>
                  <a:pt x="3051" y="307"/>
                </a:lnTo>
                <a:lnTo>
                  <a:pt x="3038" y="281"/>
                </a:lnTo>
                <a:lnTo>
                  <a:pt x="3031" y="254"/>
                </a:lnTo>
                <a:lnTo>
                  <a:pt x="3029" y="226"/>
                </a:lnTo>
                <a:lnTo>
                  <a:pt x="3032" y="197"/>
                </a:lnTo>
                <a:lnTo>
                  <a:pt x="3041" y="171"/>
                </a:lnTo>
                <a:lnTo>
                  <a:pt x="3055" y="145"/>
                </a:lnTo>
                <a:lnTo>
                  <a:pt x="3073" y="122"/>
                </a:lnTo>
                <a:lnTo>
                  <a:pt x="3087" y="112"/>
                </a:lnTo>
                <a:lnTo>
                  <a:pt x="3100" y="105"/>
                </a:lnTo>
                <a:lnTo>
                  <a:pt x="3117" y="102"/>
                </a:lnTo>
                <a:lnTo>
                  <a:pt x="3135" y="100"/>
                </a:lnTo>
                <a:lnTo>
                  <a:pt x="3154" y="100"/>
                </a:lnTo>
                <a:lnTo>
                  <a:pt x="3174" y="100"/>
                </a:lnTo>
                <a:lnTo>
                  <a:pt x="3196" y="100"/>
                </a:lnTo>
                <a:lnTo>
                  <a:pt x="3220" y="99"/>
                </a:lnTo>
                <a:lnTo>
                  <a:pt x="3245" y="95"/>
                </a:lnTo>
                <a:lnTo>
                  <a:pt x="3271" y="91"/>
                </a:lnTo>
                <a:lnTo>
                  <a:pt x="3298" y="82"/>
                </a:lnTo>
                <a:lnTo>
                  <a:pt x="3326" y="69"/>
                </a:lnTo>
                <a:lnTo>
                  <a:pt x="3356" y="52"/>
                </a:lnTo>
                <a:lnTo>
                  <a:pt x="3387" y="29"/>
                </a:lnTo>
                <a:lnTo>
                  <a:pt x="341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70" name="Group 217"/>
          <p:cNvGrpSpPr>
            <a:grpSpLocks noChangeAspect="1"/>
          </p:cNvGrpSpPr>
          <p:nvPr/>
        </p:nvGrpSpPr>
        <p:grpSpPr bwMode="auto">
          <a:xfrm>
            <a:off x="4002122" y="930047"/>
            <a:ext cx="406892" cy="431804"/>
            <a:chOff x="4799" y="2002"/>
            <a:chExt cx="637" cy="6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1" name="Freeform 219"/>
            <p:cNvSpPr>
              <a:spLocks noEditPoints="1"/>
            </p:cNvSpPr>
            <p:nvPr/>
          </p:nvSpPr>
          <p:spPr bwMode="auto">
            <a:xfrm>
              <a:off x="4799" y="2002"/>
              <a:ext cx="637" cy="676"/>
            </a:xfrm>
            <a:custGeom>
              <a:avLst/>
              <a:gdLst>
                <a:gd name="T0" fmla="*/ 266 w 3187"/>
                <a:gd name="T1" fmla="*/ 260 h 3376"/>
                <a:gd name="T2" fmla="*/ 266 w 3187"/>
                <a:gd name="T3" fmla="*/ 3116 h 3376"/>
                <a:gd name="T4" fmla="*/ 2922 w 3187"/>
                <a:gd name="T5" fmla="*/ 3116 h 3376"/>
                <a:gd name="T6" fmla="*/ 2922 w 3187"/>
                <a:gd name="T7" fmla="*/ 260 h 3376"/>
                <a:gd name="T8" fmla="*/ 266 w 3187"/>
                <a:gd name="T9" fmla="*/ 260 h 3376"/>
                <a:gd name="T10" fmla="*/ 266 w 3187"/>
                <a:gd name="T11" fmla="*/ 0 h 3376"/>
                <a:gd name="T12" fmla="*/ 2922 w 3187"/>
                <a:gd name="T13" fmla="*/ 0 h 3376"/>
                <a:gd name="T14" fmla="*/ 2965 w 3187"/>
                <a:gd name="T15" fmla="*/ 4 h 3376"/>
                <a:gd name="T16" fmla="*/ 3006 w 3187"/>
                <a:gd name="T17" fmla="*/ 13 h 3376"/>
                <a:gd name="T18" fmla="*/ 3043 w 3187"/>
                <a:gd name="T19" fmla="*/ 30 h 3376"/>
                <a:gd name="T20" fmla="*/ 3079 w 3187"/>
                <a:gd name="T21" fmla="*/ 50 h 3376"/>
                <a:gd name="T22" fmla="*/ 3109 w 3187"/>
                <a:gd name="T23" fmla="*/ 76 h 3376"/>
                <a:gd name="T24" fmla="*/ 3135 w 3187"/>
                <a:gd name="T25" fmla="*/ 106 h 3376"/>
                <a:gd name="T26" fmla="*/ 3157 w 3187"/>
                <a:gd name="T27" fmla="*/ 141 h 3376"/>
                <a:gd name="T28" fmla="*/ 3174 w 3187"/>
                <a:gd name="T29" fmla="*/ 178 h 3376"/>
                <a:gd name="T30" fmla="*/ 3184 w 3187"/>
                <a:gd name="T31" fmla="*/ 218 h 3376"/>
                <a:gd name="T32" fmla="*/ 3187 w 3187"/>
                <a:gd name="T33" fmla="*/ 260 h 3376"/>
                <a:gd name="T34" fmla="*/ 3187 w 3187"/>
                <a:gd name="T35" fmla="*/ 3116 h 3376"/>
                <a:gd name="T36" fmla="*/ 3184 w 3187"/>
                <a:gd name="T37" fmla="*/ 3158 h 3376"/>
                <a:gd name="T38" fmla="*/ 3174 w 3187"/>
                <a:gd name="T39" fmla="*/ 3198 h 3376"/>
                <a:gd name="T40" fmla="*/ 3157 w 3187"/>
                <a:gd name="T41" fmla="*/ 3235 h 3376"/>
                <a:gd name="T42" fmla="*/ 3135 w 3187"/>
                <a:gd name="T43" fmla="*/ 3270 h 3376"/>
                <a:gd name="T44" fmla="*/ 3109 w 3187"/>
                <a:gd name="T45" fmla="*/ 3300 h 3376"/>
                <a:gd name="T46" fmla="*/ 3079 w 3187"/>
                <a:gd name="T47" fmla="*/ 3326 h 3376"/>
                <a:gd name="T48" fmla="*/ 3043 w 3187"/>
                <a:gd name="T49" fmla="*/ 3347 h 3376"/>
                <a:gd name="T50" fmla="*/ 3006 w 3187"/>
                <a:gd name="T51" fmla="*/ 3363 h 3376"/>
                <a:gd name="T52" fmla="*/ 2965 w 3187"/>
                <a:gd name="T53" fmla="*/ 3372 h 3376"/>
                <a:gd name="T54" fmla="*/ 2922 w 3187"/>
                <a:gd name="T55" fmla="*/ 3376 h 3376"/>
                <a:gd name="T56" fmla="*/ 266 w 3187"/>
                <a:gd name="T57" fmla="*/ 3376 h 3376"/>
                <a:gd name="T58" fmla="*/ 222 w 3187"/>
                <a:gd name="T59" fmla="*/ 3372 h 3376"/>
                <a:gd name="T60" fmla="*/ 181 w 3187"/>
                <a:gd name="T61" fmla="*/ 3363 h 3376"/>
                <a:gd name="T62" fmla="*/ 144 w 3187"/>
                <a:gd name="T63" fmla="*/ 3347 h 3376"/>
                <a:gd name="T64" fmla="*/ 108 w 3187"/>
                <a:gd name="T65" fmla="*/ 3326 h 3376"/>
                <a:gd name="T66" fmla="*/ 77 w 3187"/>
                <a:gd name="T67" fmla="*/ 3300 h 3376"/>
                <a:gd name="T68" fmla="*/ 51 w 3187"/>
                <a:gd name="T69" fmla="*/ 3270 h 3376"/>
                <a:gd name="T70" fmla="*/ 30 w 3187"/>
                <a:gd name="T71" fmla="*/ 3235 h 3376"/>
                <a:gd name="T72" fmla="*/ 13 w 3187"/>
                <a:gd name="T73" fmla="*/ 3198 h 3376"/>
                <a:gd name="T74" fmla="*/ 3 w 3187"/>
                <a:gd name="T75" fmla="*/ 3158 h 3376"/>
                <a:gd name="T76" fmla="*/ 0 w 3187"/>
                <a:gd name="T77" fmla="*/ 3116 h 3376"/>
                <a:gd name="T78" fmla="*/ 0 w 3187"/>
                <a:gd name="T79" fmla="*/ 260 h 3376"/>
                <a:gd name="T80" fmla="*/ 3 w 3187"/>
                <a:gd name="T81" fmla="*/ 218 h 3376"/>
                <a:gd name="T82" fmla="*/ 13 w 3187"/>
                <a:gd name="T83" fmla="*/ 178 h 3376"/>
                <a:gd name="T84" fmla="*/ 30 w 3187"/>
                <a:gd name="T85" fmla="*/ 141 h 3376"/>
                <a:gd name="T86" fmla="*/ 51 w 3187"/>
                <a:gd name="T87" fmla="*/ 106 h 3376"/>
                <a:gd name="T88" fmla="*/ 77 w 3187"/>
                <a:gd name="T89" fmla="*/ 76 h 3376"/>
                <a:gd name="T90" fmla="*/ 108 w 3187"/>
                <a:gd name="T91" fmla="*/ 50 h 3376"/>
                <a:gd name="T92" fmla="*/ 144 w 3187"/>
                <a:gd name="T93" fmla="*/ 30 h 3376"/>
                <a:gd name="T94" fmla="*/ 181 w 3187"/>
                <a:gd name="T95" fmla="*/ 13 h 3376"/>
                <a:gd name="T96" fmla="*/ 222 w 3187"/>
                <a:gd name="T97" fmla="*/ 4 h 3376"/>
                <a:gd name="T98" fmla="*/ 266 w 3187"/>
                <a:gd name="T99" fmla="*/ 0 h 3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87" h="3376">
                  <a:moveTo>
                    <a:pt x="266" y="260"/>
                  </a:moveTo>
                  <a:lnTo>
                    <a:pt x="266" y="3116"/>
                  </a:lnTo>
                  <a:lnTo>
                    <a:pt x="2922" y="3116"/>
                  </a:lnTo>
                  <a:lnTo>
                    <a:pt x="2922" y="260"/>
                  </a:lnTo>
                  <a:lnTo>
                    <a:pt x="266" y="260"/>
                  </a:lnTo>
                  <a:close/>
                  <a:moveTo>
                    <a:pt x="266" y="0"/>
                  </a:moveTo>
                  <a:lnTo>
                    <a:pt x="2922" y="0"/>
                  </a:lnTo>
                  <a:lnTo>
                    <a:pt x="2965" y="4"/>
                  </a:lnTo>
                  <a:lnTo>
                    <a:pt x="3006" y="13"/>
                  </a:lnTo>
                  <a:lnTo>
                    <a:pt x="3043" y="30"/>
                  </a:lnTo>
                  <a:lnTo>
                    <a:pt x="3079" y="50"/>
                  </a:lnTo>
                  <a:lnTo>
                    <a:pt x="3109" y="76"/>
                  </a:lnTo>
                  <a:lnTo>
                    <a:pt x="3135" y="106"/>
                  </a:lnTo>
                  <a:lnTo>
                    <a:pt x="3157" y="141"/>
                  </a:lnTo>
                  <a:lnTo>
                    <a:pt x="3174" y="178"/>
                  </a:lnTo>
                  <a:lnTo>
                    <a:pt x="3184" y="218"/>
                  </a:lnTo>
                  <a:lnTo>
                    <a:pt x="3187" y="260"/>
                  </a:lnTo>
                  <a:lnTo>
                    <a:pt x="3187" y="3116"/>
                  </a:lnTo>
                  <a:lnTo>
                    <a:pt x="3184" y="3158"/>
                  </a:lnTo>
                  <a:lnTo>
                    <a:pt x="3174" y="3198"/>
                  </a:lnTo>
                  <a:lnTo>
                    <a:pt x="3157" y="3235"/>
                  </a:lnTo>
                  <a:lnTo>
                    <a:pt x="3135" y="3270"/>
                  </a:lnTo>
                  <a:lnTo>
                    <a:pt x="3109" y="3300"/>
                  </a:lnTo>
                  <a:lnTo>
                    <a:pt x="3079" y="3326"/>
                  </a:lnTo>
                  <a:lnTo>
                    <a:pt x="3043" y="3347"/>
                  </a:lnTo>
                  <a:lnTo>
                    <a:pt x="3006" y="3363"/>
                  </a:lnTo>
                  <a:lnTo>
                    <a:pt x="2965" y="3372"/>
                  </a:lnTo>
                  <a:lnTo>
                    <a:pt x="2922" y="3376"/>
                  </a:lnTo>
                  <a:lnTo>
                    <a:pt x="266" y="3376"/>
                  </a:lnTo>
                  <a:lnTo>
                    <a:pt x="222" y="3372"/>
                  </a:lnTo>
                  <a:lnTo>
                    <a:pt x="181" y="3363"/>
                  </a:lnTo>
                  <a:lnTo>
                    <a:pt x="144" y="3347"/>
                  </a:lnTo>
                  <a:lnTo>
                    <a:pt x="108" y="3326"/>
                  </a:lnTo>
                  <a:lnTo>
                    <a:pt x="77" y="3300"/>
                  </a:lnTo>
                  <a:lnTo>
                    <a:pt x="51" y="3270"/>
                  </a:lnTo>
                  <a:lnTo>
                    <a:pt x="30" y="3235"/>
                  </a:lnTo>
                  <a:lnTo>
                    <a:pt x="13" y="3198"/>
                  </a:lnTo>
                  <a:lnTo>
                    <a:pt x="3" y="3158"/>
                  </a:lnTo>
                  <a:lnTo>
                    <a:pt x="0" y="3116"/>
                  </a:lnTo>
                  <a:lnTo>
                    <a:pt x="0" y="260"/>
                  </a:lnTo>
                  <a:lnTo>
                    <a:pt x="3" y="218"/>
                  </a:lnTo>
                  <a:lnTo>
                    <a:pt x="13" y="178"/>
                  </a:lnTo>
                  <a:lnTo>
                    <a:pt x="30" y="141"/>
                  </a:lnTo>
                  <a:lnTo>
                    <a:pt x="51" y="106"/>
                  </a:lnTo>
                  <a:lnTo>
                    <a:pt x="77" y="76"/>
                  </a:lnTo>
                  <a:lnTo>
                    <a:pt x="108" y="50"/>
                  </a:lnTo>
                  <a:lnTo>
                    <a:pt x="144" y="30"/>
                  </a:lnTo>
                  <a:lnTo>
                    <a:pt x="181" y="13"/>
                  </a:lnTo>
                  <a:lnTo>
                    <a:pt x="222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2" name="Rectangle 220"/>
            <p:cNvSpPr>
              <a:spLocks noChangeArrowheads="1"/>
            </p:cNvSpPr>
            <p:nvPr/>
          </p:nvSpPr>
          <p:spPr bwMode="auto">
            <a:xfrm>
              <a:off x="4932" y="2184"/>
              <a:ext cx="53" cy="5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3" name="Rectangle 221"/>
            <p:cNvSpPr>
              <a:spLocks noChangeArrowheads="1"/>
            </p:cNvSpPr>
            <p:nvPr/>
          </p:nvSpPr>
          <p:spPr bwMode="auto">
            <a:xfrm>
              <a:off x="5038" y="2184"/>
              <a:ext cx="266" cy="5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4" name="Rectangle 222"/>
            <p:cNvSpPr>
              <a:spLocks noChangeArrowheads="1"/>
            </p:cNvSpPr>
            <p:nvPr/>
          </p:nvSpPr>
          <p:spPr bwMode="auto">
            <a:xfrm>
              <a:off x="5038" y="2314"/>
              <a:ext cx="266" cy="5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5" name="Rectangle 223"/>
            <p:cNvSpPr>
              <a:spLocks noChangeArrowheads="1"/>
            </p:cNvSpPr>
            <p:nvPr/>
          </p:nvSpPr>
          <p:spPr bwMode="auto">
            <a:xfrm>
              <a:off x="5038" y="2444"/>
              <a:ext cx="266" cy="5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6" name="Rectangle 224"/>
            <p:cNvSpPr>
              <a:spLocks noChangeArrowheads="1"/>
            </p:cNvSpPr>
            <p:nvPr/>
          </p:nvSpPr>
          <p:spPr bwMode="auto">
            <a:xfrm>
              <a:off x="4932" y="2314"/>
              <a:ext cx="53" cy="5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7" name="Rectangle 225"/>
            <p:cNvSpPr>
              <a:spLocks noChangeArrowheads="1"/>
            </p:cNvSpPr>
            <p:nvPr/>
          </p:nvSpPr>
          <p:spPr bwMode="auto">
            <a:xfrm>
              <a:off x="4932" y="2444"/>
              <a:ext cx="53" cy="5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78" name="Group 228"/>
          <p:cNvGrpSpPr>
            <a:grpSpLocks noChangeAspect="1"/>
          </p:cNvGrpSpPr>
          <p:nvPr/>
        </p:nvGrpSpPr>
        <p:grpSpPr bwMode="auto">
          <a:xfrm>
            <a:off x="4606264" y="927076"/>
            <a:ext cx="353355" cy="483075"/>
            <a:chOff x="5039" y="619"/>
            <a:chExt cx="1125" cy="15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9" name="Freeform 230"/>
            <p:cNvSpPr>
              <a:spLocks/>
            </p:cNvSpPr>
            <p:nvPr/>
          </p:nvSpPr>
          <p:spPr bwMode="auto">
            <a:xfrm>
              <a:off x="5267" y="1073"/>
              <a:ext cx="718" cy="632"/>
            </a:xfrm>
            <a:custGeom>
              <a:avLst/>
              <a:gdLst>
                <a:gd name="T0" fmla="*/ 2052 w 2155"/>
                <a:gd name="T1" fmla="*/ 1 h 1897"/>
                <a:gd name="T2" fmla="*/ 2068 w 2155"/>
                <a:gd name="T3" fmla="*/ 19 h 1897"/>
                <a:gd name="T4" fmla="*/ 2090 w 2155"/>
                <a:gd name="T5" fmla="*/ 50 h 1897"/>
                <a:gd name="T6" fmla="*/ 2115 w 2155"/>
                <a:gd name="T7" fmla="*/ 86 h 1897"/>
                <a:gd name="T8" fmla="*/ 2137 w 2155"/>
                <a:gd name="T9" fmla="*/ 119 h 1897"/>
                <a:gd name="T10" fmla="*/ 2151 w 2155"/>
                <a:gd name="T11" fmla="*/ 140 h 1897"/>
                <a:gd name="T12" fmla="*/ 2155 w 2155"/>
                <a:gd name="T13" fmla="*/ 156 h 1897"/>
                <a:gd name="T14" fmla="*/ 2143 w 2155"/>
                <a:gd name="T15" fmla="*/ 181 h 1897"/>
                <a:gd name="T16" fmla="*/ 1968 w 2155"/>
                <a:gd name="T17" fmla="*/ 354 h 1897"/>
                <a:gd name="T18" fmla="*/ 1802 w 2155"/>
                <a:gd name="T19" fmla="*/ 537 h 1897"/>
                <a:gd name="T20" fmla="*/ 1646 w 2155"/>
                <a:gd name="T21" fmla="*/ 723 h 1897"/>
                <a:gd name="T22" fmla="*/ 1502 w 2155"/>
                <a:gd name="T23" fmla="*/ 912 h 1897"/>
                <a:gd name="T24" fmla="*/ 1370 w 2155"/>
                <a:gd name="T25" fmla="*/ 1100 h 1897"/>
                <a:gd name="T26" fmla="*/ 1251 w 2155"/>
                <a:gd name="T27" fmla="*/ 1280 h 1897"/>
                <a:gd name="T28" fmla="*/ 1147 w 2155"/>
                <a:gd name="T29" fmla="*/ 1453 h 1897"/>
                <a:gd name="T30" fmla="*/ 1060 w 2155"/>
                <a:gd name="T31" fmla="*/ 1611 h 1897"/>
                <a:gd name="T32" fmla="*/ 989 w 2155"/>
                <a:gd name="T33" fmla="*/ 1752 h 1897"/>
                <a:gd name="T34" fmla="*/ 936 w 2155"/>
                <a:gd name="T35" fmla="*/ 1874 h 1897"/>
                <a:gd name="T36" fmla="*/ 922 w 2155"/>
                <a:gd name="T37" fmla="*/ 1892 h 1897"/>
                <a:gd name="T38" fmla="*/ 907 w 2155"/>
                <a:gd name="T39" fmla="*/ 1897 h 1897"/>
                <a:gd name="T40" fmla="*/ 891 w 2155"/>
                <a:gd name="T41" fmla="*/ 1895 h 1897"/>
                <a:gd name="T42" fmla="*/ 0 w 2155"/>
                <a:gd name="T43" fmla="*/ 979 h 1897"/>
                <a:gd name="T44" fmla="*/ 9 w 2155"/>
                <a:gd name="T45" fmla="*/ 968 h 1897"/>
                <a:gd name="T46" fmla="*/ 36 w 2155"/>
                <a:gd name="T47" fmla="*/ 939 h 1897"/>
                <a:gd name="T48" fmla="*/ 79 w 2155"/>
                <a:gd name="T49" fmla="*/ 901 h 1897"/>
                <a:gd name="T50" fmla="*/ 128 w 2155"/>
                <a:gd name="T51" fmla="*/ 856 h 1897"/>
                <a:gd name="T52" fmla="*/ 178 w 2155"/>
                <a:gd name="T53" fmla="*/ 813 h 1897"/>
                <a:gd name="T54" fmla="*/ 222 w 2155"/>
                <a:gd name="T55" fmla="*/ 775 h 1897"/>
                <a:gd name="T56" fmla="*/ 254 w 2155"/>
                <a:gd name="T57" fmla="*/ 752 h 1897"/>
                <a:gd name="T58" fmla="*/ 270 w 2155"/>
                <a:gd name="T59" fmla="*/ 744 h 1897"/>
                <a:gd name="T60" fmla="*/ 789 w 2155"/>
                <a:gd name="T61" fmla="*/ 1085 h 1897"/>
                <a:gd name="T62" fmla="*/ 879 w 2155"/>
                <a:gd name="T63" fmla="*/ 985 h 1897"/>
                <a:gd name="T64" fmla="*/ 988 w 2155"/>
                <a:gd name="T65" fmla="*/ 866 h 1897"/>
                <a:gd name="T66" fmla="*/ 1119 w 2155"/>
                <a:gd name="T67" fmla="*/ 735 h 1897"/>
                <a:gd name="T68" fmla="*/ 1270 w 2155"/>
                <a:gd name="T69" fmla="*/ 592 h 1897"/>
                <a:gd name="T70" fmla="*/ 1439 w 2155"/>
                <a:gd name="T71" fmla="*/ 445 h 1897"/>
                <a:gd name="T72" fmla="*/ 1624 w 2155"/>
                <a:gd name="T73" fmla="*/ 295 h 1897"/>
                <a:gd name="T74" fmla="*/ 1829 w 2155"/>
                <a:gd name="T75" fmla="*/ 144 h 1897"/>
                <a:gd name="T76" fmla="*/ 2048 w 2155"/>
                <a:gd name="T77" fmla="*/ 0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55" h="1897">
                  <a:moveTo>
                    <a:pt x="2048" y="0"/>
                  </a:moveTo>
                  <a:lnTo>
                    <a:pt x="2052" y="1"/>
                  </a:lnTo>
                  <a:lnTo>
                    <a:pt x="2058" y="9"/>
                  </a:lnTo>
                  <a:lnTo>
                    <a:pt x="2068" y="19"/>
                  </a:lnTo>
                  <a:lnTo>
                    <a:pt x="2079" y="34"/>
                  </a:lnTo>
                  <a:lnTo>
                    <a:pt x="2090" y="50"/>
                  </a:lnTo>
                  <a:lnTo>
                    <a:pt x="2104" y="68"/>
                  </a:lnTo>
                  <a:lnTo>
                    <a:pt x="2115" y="86"/>
                  </a:lnTo>
                  <a:lnTo>
                    <a:pt x="2127" y="104"/>
                  </a:lnTo>
                  <a:lnTo>
                    <a:pt x="2137" y="119"/>
                  </a:lnTo>
                  <a:lnTo>
                    <a:pt x="2145" y="131"/>
                  </a:lnTo>
                  <a:lnTo>
                    <a:pt x="2151" y="140"/>
                  </a:lnTo>
                  <a:lnTo>
                    <a:pt x="2152" y="143"/>
                  </a:lnTo>
                  <a:lnTo>
                    <a:pt x="2155" y="156"/>
                  </a:lnTo>
                  <a:lnTo>
                    <a:pt x="2152" y="169"/>
                  </a:lnTo>
                  <a:lnTo>
                    <a:pt x="2143" y="181"/>
                  </a:lnTo>
                  <a:lnTo>
                    <a:pt x="2055" y="266"/>
                  </a:lnTo>
                  <a:lnTo>
                    <a:pt x="1968" y="354"/>
                  </a:lnTo>
                  <a:lnTo>
                    <a:pt x="1885" y="445"/>
                  </a:lnTo>
                  <a:lnTo>
                    <a:pt x="1802" y="537"/>
                  </a:lnTo>
                  <a:lnTo>
                    <a:pt x="1723" y="630"/>
                  </a:lnTo>
                  <a:lnTo>
                    <a:pt x="1646" y="723"/>
                  </a:lnTo>
                  <a:lnTo>
                    <a:pt x="1573" y="819"/>
                  </a:lnTo>
                  <a:lnTo>
                    <a:pt x="1502" y="912"/>
                  </a:lnTo>
                  <a:lnTo>
                    <a:pt x="1435" y="1006"/>
                  </a:lnTo>
                  <a:lnTo>
                    <a:pt x="1370" y="1100"/>
                  </a:lnTo>
                  <a:lnTo>
                    <a:pt x="1308" y="1191"/>
                  </a:lnTo>
                  <a:lnTo>
                    <a:pt x="1251" y="1280"/>
                  </a:lnTo>
                  <a:lnTo>
                    <a:pt x="1196" y="1368"/>
                  </a:lnTo>
                  <a:lnTo>
                    <a:pt x="1147" y="1453"/>
                  </a:lnTo>
                  <a:lnTo>
                    <a:pt x="1101" y="1533"/>
                  </a:lnTo>
                  <a:lnTo>
                    <a:pt x="1060" y="1611"/>
                  </a:lnTo>
                  <a:lnTo>
                    <a:pt x="1022" y="1684"/>
                  </a:lnTo>
                  <a:lnTo>
                    <a:pt x="989" y="1752"/>
                  </a:lnTo>
                  <a:lnTo>
                    <a:pt x="960" y="1816"/>
                  </a:lnTo>
                  <a:lnTo>
                    <a:pt x="936" y="1874"/>
                  </a:lnTo>
                  <a:lnTo>
                    <a:pt x="930" y="1885"/>
                  </a:lnTo>
                  <a:lnTo>
                    <a:pt x="922" y="1892"/>
                  </a:lnTo>
                  <a:lnTo>
                    <a:pt x="911" y="1897"/>
                  </a:lnTo>
                  <a:lnTo>
                    <a:pt x="907" y="1897"/>
                  </a:lnTo>
                  <a:lnTo>
                    <a:pt x="904" y="1897"/>
                  </a:lnTo>
                  <a:lnTo>
                    <a:pt x="891" y="1895"/>
                  </a:lnTo>
                  <a:lnTo>
                    <a:pt x="879" y="1886"/>
                  </a:lnTo>
                  <a:lnTo>
                    <a:pt x="0" y="979"/>
                  </a:lnTo>
                  <a:lnTo>
                    <a:pt x="1" y="977"/>
                  </a:lnTo>
                  <a:lnTo>
                    <a:pt x="9" y="968"/>
                  </a:lnTo>
                  <a:lnTo>
                    <a:pt x="20" y="956"/>
                  </a:lnTo>
                  <a:lnTo>
                    <a:pt x="36" y="939"/>
                  </a:lnTo>
                  <a:lnTo>
                    <a:pt x="57" y="920"/>
                  </a:lnTo>
                  <a:lnTo>
                    <a:pt x="79" y="901"/>
                  </a:lnTo>
                  <a:lnTo>
                    <a:pt x="103" y="878"/>
                  </a:lnTo>
                  <a:lnTo>
                    <a:pt x="128" y="856"/>
                  </a:lnTo>
                  <a:lnTo>
                    <a:pt x="153" y="834"/>
                  </a:lnTo>
                  <a:lnTo>
                    <a:pt x="178" y="813"/>
                  </a:lnTo>
                  <a:lnTo>
                    <a:pt x="200" y="793"/>
                  </a:lnTo>
                  <a:lnTo>
                    <a:pt x="222" y="775"/>
                  </a:lnTo>
                  <a:lnTo>
                    <a:pt x="239" y="762"/>
                  </a:lnTo>
                  <a:lnTo>
                    <a:pt x="254" y="752"/>
                  </a:lnTo>
                  <a:lnTo>
                    <a:pt x="266" y="746"/>
                  </a:lnTo>
                  <a:lnTo>
                    <a:pt x="270" y="744"/>
                  </a:lnTo>
                  <a:lnTo>
                    <a:pt x="754" y="1127"/>
                  </a:lnTo>
                  <a:lnTo>
                    <a:pt x="789" y="1085"/>
                  </a:lnTo>
                  <a:lnTo>
                    <a:pt x="830" y="1038"/>
                  </a:lnTo>
                  <a:lnTo>
                    <a:pt x="879" y="985"/>
                  </a:lnTo>
                  <a:lnTo>
                    <a:pt x="930" y="927"/>
                  </a:lnTo>
                  <a:lnTo>
                    <a:pt x="988" y="866"/>
                  </a:lnTo>
                  <a:lnTo>
                    <a:pt x="1051" y="802"/>
                  </a:lnTo>
                  <a:lnTo>
                    <a:pt x="1119" y="735"/>
                  </a:lnTo>
                  <a:lnTo>
                    <a:pt x="1192" y="665"/>
                  </a:lnTo>
                  <a:lnTo>
                    <a:pt x="1270" y="592"/>
                  </a:lnTo>
                  <a:lnTo>
                    <a:pt x="1352" y="519"/>
                  </a:lnTo>
                  <a:lnTo>
                    <a:pt x="1439" y="445"/>
                  </a:lnTo>
                  <a:lnTo>
                    <a:pt x="1530" y="369"/>
                  </a:lnTo>
                  <a:lnTo>
                    <a:pt x="1624" y="295"/>
                  </a:lnTo>
                  <a:lnTo>
                    <a:pt x="1724" y="219"/>
                  </a:lnTo>
                  <a:lnTo>
                    <a:pt x="1829" y="144"/>
                  </a:lnTo>
                  <a:lnTo>
                    <a:pt x="1936" y="71"/>
                  </a:lnTo>
                  <a:lnTo>
                    <a:pt x="20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80" name="Freeform 231"/>
            <p:cNvSpPr>
              <a:spLocks noEditPoints="1"/>
            </p:cNvSpPr>
            <p:nvPr/>
          </p:nvSpPr>
          <p:spPr bwMode="auto">
            <a:xfrm>
              <a:off x="5039" y="619"/>
              <a:ext cx="1125" cy="1538"/>
            </a:xfrm>
            <a:custGeom>
              <a:avLst/>
              <a:gdLst>
                <a:gd name="T0" fmla="*/ 1639 w 3376"/>
                <a:gd name="T1" fmla="*/ 533 h 4614"/>
                <a:gd name="T2" fmla="*/ 1614 w 3376"/>
                <a:gd name="T3" fmla="*/ 574 h 4614"/>
                <a:gd name="T4" fmla="*/ 1519 w 3376"/>
                <a:gd name="T5" fmla="*/ 668 h 4614"/>
                <a:gd name="T6" fmla="*/ 1328 w 3376"/>
                <a:gd name="T7" fmla="*/ 783 h 4614"/>
                <a:gd name="T8" fmla="*/ 1009 w 3376"/>
                <a:gd name="T9" fmla="*/ 884 h 4614"/>
                <a:gd name="T10" fmla="*/ 534 w 3376"/>
                <a:gd name="T11" fmla="*/ 936 h 4614"/>
                <a:gd name="T12" fmla="*/ 366 w 3376"/>
                <a:gd name="T13" fmla="*/ 991 h 4614"/>
                <a:gd name="T14" fmla="*/ 426 w 3376"/>
                <a:gd name="T15" fmla="*/ 3072 h 4614"/>
                <a:gd name="T16" fmla="*/ 637 w 3376"/>
                <a:gd name="T17" fmla="*/ 3393 h 4614"/>
                <a:gd name="T18" fmla="*/ 934 w 3376"/>
                <a:gd name="T19" fmla="*/ 3667 h 4614"/>
                <a:gd name="T20" fmla="*/ 1247 w 3376"/>
                <a:gd name="T21" fmla="*/ 3883 h 4614"/>
                <a:gd name="T22" fmla="*/ 1511 w 3376"/>
                <a:gd name="T23" fmla="*/ 4032 h 4614"/>
                <a:gd name="T24" fmla="*/ 1657 w 3376"/>
                <a:gd name="T25" fmla="*/ 4105 h 4614"/>
                <a:gd name="T26" fmla="*/ 1695 w 3376"/>
                <a:gd name="T27" fmla="*/ 4113 h 4614"/>
                <a:gd name="T28" fmla="*/ 1758 w 3376"/>
                <a:gd name="T29" fmla="*/ 4086 h 4614"/>
                <a:gd name="T30" fmla="*/ 1960 w 3376"/>
                <a:gd name="T31" fmla="*/ 3981 h 4614"/>
                <a:gd name="T32" fmla="*/ 2252 w 3376"/>
                <a:gd name="T33" fmla="*/ 3804 h 4614"/>
                <a:gd name="T34" fmla="*/ 2567 w 3376"/>
                <a:gd name="T35" fmla="*/ 3563 h 4614"/>
                <a:gd name="T36" fmla="*/ 2836 w 3376"/>
                <a:gd name="T37" fmla="*/ 3270 h 4614"/>
                <a:gd name="T38" fmla="*/ 2993 w 3376"/>
                <a:gd name="T39" fmla="*/ 2932 h 4614"/>
                <a:gd name="T40" fmla="*/ 2993 w 3376"/>
                <a:gd name="T41" fmla="*/ 954 h 4614"/>
                <a:gd name="T42" fmla="*/ 2630 w 3376"/>
                <a:gd name="T43" fmla="*/ 924 h 4614"/>
                <a:gd name="T44" fmla="*/ 2220 w 3376"/>
                <a:gd name="T45" fmla="*/ 848 h 4614"/>
                <a:gd name="T46" fmla="*/ 1955 w 3376"/>
                <a:gd name="T47" fmla="*/ 738 h 4614"/>
                <a:gd name="T48" fmla="*/ 1807 w 3376"/>
                <a:gd name="T49" fmla="*/ 627 h 4614"/>
                <a:gd name="T50" fmla="*/ 1745 w 3376"/>
                <a:gd name="T51" fmla="*/ 549 h 4614"/>
                <a:gd name="T52" fmla="*/ 1708 w 3376"/>
                <a:gd name="T53" fmla="*/ 504 h 4614"/>
                <a:gd name="T54" fmla="*/ 1708 w 3376"/>
                <a:gd name="T55" fmla="*/ 3 h 4614"/>
                <a:gd name="T56" fmla="*/ 1753 w 3376"/>
                <a:gd name="T57" fmla="*/ 50 h 4614"/>
                <a:gd name="T58" fmla="*/ 1803 w 3376"/>
                <a:gd name="T59" fmla="*/ 120 h 4614"/>
                <a:gd name="T60" fmla="*/ 1929 w 3376"/>
                <a:gd name="T61" fmla="*/ 236 h 4614"/>
                <a:gd name="T62" fmla="*/ 2161 w 3376"/>
                <a:gd name="T63" fmla="*/ 367 h 4614"/>
                <a:gd name="T64" fmla="*/ 2524 w 3376"/>
                <a:gd name="T65" fmla="*/ 484 h 4614"/>
                <a:gd name="T66" fmla="*/ 3049 w 3376"/>
                <a:gd name="T67" fmla="*/ 552 h 4614"/>
                <a:gd name="T68" fmla="*/ 3363 w 3376"/>
                <a:gd name="T69" fmla="*/ 586 h 4614"/>
                <a:gd name="T70" fmla="*/ 3360 w 3376"/>
                <a:gd name="T71" fmla="*/ 3085 h 4614"/>
                <a:gd name="T72" fmla="*/ 3201 w 3376"/>
                <a:gd name="T73" fmla="*/ 3469 h 4614"/>
                <a:gd name="T74" fmla="*/ 2917 w 3376"/>
                <a:gd name="T75" fmla="*/ 3813 h 4614"/>
                <a:gd name="T76" fmla="*/ 2570 w 3376"/>
                <a:gd name="T77" fmla="*/ 4107 h 4614"/>
                <a:gd name="T78" fmla="*/ 2220 w 3376"/>
                <a:gd name="T79" fmla="*/ 4340 h 4614"/>
                <a:gd name="T80" fmla="*/ 1923 w 3376"/>
                <a:gd name="T81" fmla="*/ 4507 h 4614"/>
                <a:gd name="T82" fmla="*/ 1742 w 3376"/>
                <a:gd name="T83" fmla="*/ 4596 h 4614"/>
                <a:gd name="T84" fmla="*/ 1675 w 3376"/>
                <a:gd name="T85" fmla="*/ 4613 h 4614"/>
                <a:gd name="T86" fmla="*/ 1579 w 3376"/>
                <a:gd name="T87" fmla="*/ 4570 h 4614"/>
                <a:gd name="T88" fmla="*/ 1344 w 3376"/>
                <a:gd name="T89" fmla="*/ 4449 h 4614"/>
                <a:gd name="T90" fmla="*/ 1019 w 3376"/>
                <a:gd name="T91" fmla="*/ 4254 h 4614"/>
                <a:gd name="T92" fmla="*/ 663 w 3376"/>
                <a:gd name="T93" fmla="*/ 3995 h 4614"/>
                <a:gd name="T94" fmla="*/ 334 w 3376"/>
                <a:gd name="T95" fmla="*/ 3681 h 4614"/>
                <a:gd name="T96" fmla="*/ 93 w 3376"/>
                <a:gd name="T97" fmla="*/ 3320 h 4614"/>
                <a:gd name="T98" fmla="*/ 0 w 3376"/>
                <a:gd name="T99" fmla="*/ 2921 h 4614"/>
                <a:gd name="T100" fmla="*/ 46 w 3376"/>
                <a:gd name="T101" fmla="*/ 563 h 4614"/>
                <a:gd name="T102" fmla="*/ 556 w 3376"/>
                <a:gd name="T103" fmla="*/ 533 h 4614"/>
                <a:gd name="T104" fmla="*/ 1012 w 3376"/>
                <a:gd name="T105" fmla="*/ 442 h 4614"/>
                <a:gd name="T106" fmla="*/ 1319 w 3376"/>
                <a:gd name="T107" fmla="*/ 315 h 4614"/>
                <a:gd name="T108" fmla="*/ 1507 w 3376"/>
                <a:gd name="T109" fmla="*/ 186 h 4614"/>
                <a:gd name="T110" fmla="*/ 1600 w 3376"/>
                <a:gd name="T111" fmla="*/ 83 h 4614"/>
                <a:gd name="T112" fmla="*/ 1626 w 3376"/>
                <a:gd name="T113" fmla="*/ 40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76" h="4614">
                  <a:moveTo>
                    <a:pt x="1688" y="500"/>
                  </a:moveTo>
                  <a:lnTo>
                    <a:pt x="1672" y="503"/>
                  </a:lnTo>
                  <a:lnTo>
                    <a:pt x="1658" y="509"/>
                  </a:lnTo>
                  <a:lnTo>
                    <a:pt x="1647" y="519"/>
                  </a:lnTo>
                  <a:lnTo>
                    <a:pt x="1639" y="533"/>
                  </a:lnTo>
                  <a:lnTo>
                    <a:pt x="1638" y="536"/>
                  </a:lnTo>
                  <a:lnTo>
                    <a:pt x="1635" y="540"/>
                  </a:lnTo>
                  <a:lnTo>
                    <a:pt x="1631" y="549"/>
                  </a:lnTo>
                  <a:lnTo>
                    <a:pt x="1623" y="560"/>
                  </a:lnTo>
                  <a:lnTo>
                    <a:pt x="1614" y="574"/>
                  </a:lnTo>
                  <a:lnTo>
                    <a:pt x="1601" y="589"/>
                  </a:lnTo>
                  <a:lnTo>
                    <a:pt x="1586" y="607"/>
                  </a:lnTo>
                  <a:lnTo>
                    <a:pt x="1567" y="627"/>
                  </a:lnTo>
                  <a:lnTo>
                    <a:pt x="1545" y="647"/>
                  </a:lnTo>
                  <a:lnTo>
                    <a:pt x="1519" y="668"/>
                  </a:lnTo>
                  <a:lnTo>
                    <a:pt x="1489" y="691"/>
                  </a:lnTo>
                  <a:lnTo>
                    <a:pt x="1456" y="714"/>
                  </a:lnTo>
                  <a:lnTo>
                    <a:pt x="1417" y="737"/>
                  </a:lnTo>
                  <a:lnTo>
                    <a:pt x="1375" y="761"/>
                  </a:lnTo>
                  <a:lnTo>
                    <a:pt x="1328" y="783"/>
                  </a:lnTo>
                  <a:lnTo>
                    <a:pt x="1275" y="805"/>
                  </a:lnTo>
                  <a:lnTo>
                    <a:pt x="1216" y="828"/>
                  </a:lnTo>
                  <a:lnTo>
                    <a:pt x="1153" y="848"/>
                  </a:lnTo>
                  <a:lnTo>
                    <a:pt x="1084" y="866"/>
                  </a:lnTo>
                  <a:lnTo>
                    <a:pt x="1009" y="884"/>
                  </a:lnTo>
                  <a:lnTo>
                    <a:pt x="928" y="899"/>
                  </a:lnTo>
                  <a:lnTo>
                    <a:pt x="840" y="912"/>
                  </a:lnTo>
                  <a:lnTo>
                    <a:pt x="744" y="924"/>
                  </a:lnTo>
                  <a:lnTo>
                    <a:pt x="643" y="932"/>
                  </a:lnTo>
                  <a:lnTo>
                    <a:pt x="534" y="936"/>
                  </a:lnTo>
                  <a:lnTo>
                    <a:pt x="418" y="938"/>
                  </a:lnTo>
                  <a:lnTo>
                    <a:pt x="398" y="942"/>
                  </a:lnTo>
                  <a:lnTo>
                    <a:pt x="381" y="954"/>
                  </a:lnTo>
                  <a:lnTo>
                    <a:pt x="371" y="971"/>
                  </a:lnTo>
                  <a:lnTo>
                    <a:pt x="366" y="991"/>
                  </a:lnTo>
                  <a:lnTo>
                    <a:pt x="366" y="2787"/>
                  </a:lnTo>
                  <a:lnTo>
                    <a:pt x="371" y="2860"/>
                  </a:lnTo>
                  <a:lnTo>
                    <a:pt x="382" y="2932"/>
                  </a:lnTo>
                  <a:lnTo>
                    <a:pt x="401" y="3003"/>
                  </a:lnTo>
                  <a:lnTo>
                    <a:pt x="426" y="3072"/>
                  </a:lnTo>
                  <a:lnTo>
                    <a:pt x="459" y="3139"/>
                  </a:lnTo>
                  <a:lnTo>
                    <a:pt x="497" y="3206"/>
                  </a:lnTo>
                  <a:lnTo>
                    <a:pt x="540" y="3270"/>
                  </a:lnTo>
                  <a:lnTo>
                    <a:pt x="587" y="3332"/>
                  </a:lnTo>
                  <a:lnTo>
                    <a:pt x="637" y="3393"/>
                  </a:lnTo>
                  <a:lnTo>
                    <a:pt x="691" y="3451"/>
                  </a:lnTo>
                  <a:lnTo>
                    <a:pt x="750" y="3508"/>
                  </a:lnTo>
                  <a:lnTo>
                    <a:pt x="809" y="3563"/>
                  </a:lnTo>
                  <a:lnTo>
                    <a:pt x="870" y="3617"/>
                  </a:lnTo>
                  <a:lnTo>
                    <a:pt x="934" y="3667"/>
                  </a:lnTo>
                  <a:lnTo>
                    <a:pt x="997" y="3715"/>
                  </a:lnTo>
                  <a:lnTo>
                    <a:pt x="1060" y="3761"/>
                  </a:lnTo>
                  <a:lnTo>
                    <a:pt x="1123" y="3804"/>
                  </a:lnTo>
                  <a:lnTo>
                    <a:pt x="1187" y="3844"/>
                  </a:lnTo>
                  <a:lnTo>
                    <a:pt x="1247" y="3883"/>
                  </a:lnTo>
                  <a:lnTo>
                    <a:pt x="1306" y="3919"/>
                  </a:lnTo>
                  <a:lnTo>
                    <a:pt x="1363" y="3952"/>
                  </a:lnTo>
                  <a:lnTo>
                    <a:pt x="1416" y="3981"/>
                  </a:lnTo>
                  <a:lnTo>
                    <a:pt x="1466" y="4008"/>
                  </a:lnTo>
                  <a:lnTo>
                    <a:pt x="1511" y="4032"/>
                  </a:lnTo>
                  <a:lnTo>
                    <a:pt x="1551" y="4053"/>
                  </a:lnTo>
                  <a:lnTo>
                    <a:pt x="1588" y="4071"/>
                  </a:lnTo>
                  <a:lnTo>
                    <a:pt x="1617" y="4086"/>
                  </a:lnTo>
                  <a:lnTo>
                    <a:pt x="1641" y="4096"/>
                  </a:lnTo>
                  <a:lnTo>
                    <a:pt x="1657" y="4105"/>
                  </a:lnTo>
                  <a:lnTo>
                    <a:pt x="1666" y="4108"/>
                  </a:lnTo>
                  <a:lnTo>
                    <a:pt x="1673" y="4111"/>
                  </a:lnTo>
                  <a:lnTo>
                    <a:pt x="1681" y="4113"/>
                  </a:lnTo>
                  <a:lnTo>
                    <a:pt x="1688" y="4113"/>
                  </a:lnTo>
                  <a:lnTo>
                    <a:pt x="1695" y="4113"/>
                  </a:lnTo>
                  <a:lnTo>
                    <a:pt x="1701" y="4111"/>
                  </a:lnTo>
                  <a:lnTo>
                    <a:pt x="1708" y="4108"/>
                  </a:lnTo>
                  <a:lnTo>
                    <a:pt x="1717" y="4105"/>
                  </a:lnTo>
                  <a:lnTo>
                    <a:pt x="1735" y="4096"/>
                  </a:lnTo>
                  <a:lnTo>
                    <a:pt x="1758" y="4086"/>
                  </a:lnTo>
                  <a:lnTo>
                    <a:pt x="1788" y="4071"/>
                  </a:lnTo>
                  <a:lnTo>
                    <a:pt x="1823" y="4053"/>
                  </a:lnTo>
                  <a:lnTo>
                    <a:pt x="1864" y="4032"/>
                  </a:lnTo>
                  <a:lnTo>
                    <a:pt x="1910" y="4008"/>
                  </a:lnTo>
                  <a:lnTo>
                    <a:pt x="1960" y="3981"/>
                  </a:lnTo>
                  <a:lnTo>
                    <a:pt x="2013" y="3952"/>
                  </a:lnTo>
                  <a:lnTo>
                    <a:pt x="2069" y="3919"/>
                  </a:lnTo>
                  <a:lnTo>
                    <a:pt x="2129" y="3883"/>
                  </a:lnTo>
                  <a:lnTo>
                    <a:pt x="2189" y="3844"/>
                  </a:lnTo>
                  <a:lnTo>
                    <a:pt x="2252" y="3804"/>
                  </a:lnTo>
                  <a:lnTo>
                    <a:pt x="2316" y="3761"/>
                  </a:lnTo>
                  <a:lnTo>
                    <a:pt x="2379" y="3715"/>
                  </a:lnTo>
                  <a:lnTo>
                    <a:pt x="2442" y="3667"/>
                  </a:lnTo>
                  <a:lnTo>
                    <a:pt x="2505" y="3617"/>
                  </a:lnTo>
                  <a:lnTo>
                    <a:pt x="2567" y="3563"/>
                  </a:lnTo>
                  <a:lnTo>
                    <a:pt x="2626" y="3508"/>
                  </a:lnTo>
                  <a:lnTo>
                    <a:pt x="2683" y="3451"/>
                  </a:lnTo>
                  <a:lnTo>
                    <a:pt x="2738" y="3393"/>
                  </a:lnTo>
                  <a:lnTo>
                    <a:pt x="2789" y="3332"/>
                  </a:lnTo>
                  <a:lnTo>
                    <a:pt x="2836" y="3270"/>
                  </a:lnTo>
                  <a:lnTo>
                    <a:pt x="2879" y="3206"/>
                  </a:lnTo>
                  <a:lnTo>
                    <a:pt x="2917" y="3139"/>
                  </a:lnTo>
                  <a:lnTo>
                    <a:pt x="2948" y="3072"/>
                  </a:lnTo>
                  <a:lnTo>
                    <a:pt x="2974" y="3003"/>
                  </a:lnTo>
                  <a:lnTo>
                    <a:pt x="2993" y="2932"/>
                  </a:lnTo>
                  <a:lnTo>
                    <a:pt x="3005" y="2860"/>
                  </a:lnTo>
                  <a:lnTo>
                    <a:pt x="3010" y="2787"/>
                  </a:lnTo>
                  <a:lnTo>
                    <a:pt x="3010" y="991"/>
                  </a:lnTo>
                  <a:lnTo>
                    <a:pt x="3005" y="971"/>
                  </a:lnTo>
                  <a:lnTo>
                    <a:pt x="2993" y="954"/>
                  </a:lnTo>
                  <a:lnTo>
                    <a:pt x="2977" y="942"/>
                  </a:lnTo>
                  <a:lnTo>
                    <a:pt x="2957" y="938"/>
                  </a:lnTo>
                  <a:lnTo>
                    <a:pt x="2841" y="936"/>
                  </a:lnTo>
                  <a:lnTo>
                    <a:pt x="2732" y="932"/>
                  </a:lnTo>
                  <a:lnTo>
                    <a:pt x="2630" y="924"/>
                  </a:lnTo>
                  <a:lnTo>
                    <a:pt x="2535" y="912"/>
                  </a:lnTo>
                  <a:lnTo>
                    <a:pt x="2447" y="899"/>
                  </a:lnTo>
                  <a:lnTo>
                    <a:pt x="2366" y="884"/>
                  </a:lnTo>
                  <a:lnTo>
                    <a:pt x="2289" y="866"/>
                  </a:lnTo>
                  <a:lnTo>
                    <a:pt x="2220" y="848"/>
                  </a:lnTo>
                  <a:lnTo>
                    <a:pt x="2157" y="828"/>
                  </a:lnTo>
                  <a:lnTo>
                    <a:pt x="2100" y="807"/>
                  </a:lnTo>
                  <a:lnTo>
                    <a:pt x="2047" y="784"/>
                  </a:lnTo>
                  <a:lnTo>
                    <a:pt x="1998" y="761"/>
                  </a:lnTo>
                  <a:lnTo>
                    <a:pt x="1955" y="738"/>
                  </a:lnTo>
                  <a:lnTo>
                    <a:pt x="1919" y="714"/>
                  </a:lnTo>
                  <a:lnTo>
                    <a:pt x="1885" y="692"/>
                  </a:lnTo>
                  <a:lnTo>
                    <a:pt x="1855" y="670"/>
                  </a:lnTo>
                  <a:lnTo>
                    <a:pt x="1829" y="647"/>
                  </a:lnTo>
                  <a:lnTo>
                    <a:pt x="1807" y="627"/>
                  </a:lnTo>
                  <a:lnTo>
                    <a:pt x="1789" y="607"/>
                  </a:lnTo>
                  <a:lnTo>
                    <a:pt x="1773" y="591"/>
                  </a:lnTo>
                  <a:lnTo>
                    <a:pt x="1761" y="574"/>
                  </a:lnTo>
                  <a:lnTo>
                    <a:pt x="1751" y="561"/>
                  </a:lnTo>
                  <a:lnTo>
                    <a:pt x="1745" y="549"/>
                  </a:lnTo>
                  <a:lnTo>
                    <a:pt x="1739" y="542"/>
                  </a:lnTo>
                  <a:lnTo>
                    <a:pt x="1736" y="536"/>
                  </a:lnTo>
                  <a:lnTo>
                    <a:pt x="1736" y="534"/>
                  </a:lnTo>
                  <a:lnTo>
                    <a:pt x="1725" y="516"/>
                  </a:lnTo>
                  <a:lnTo>
                    <a:pt x="1708" y="504"/>
                  </a:lnTo>
                  <a:lnTo>
                    <a:pt x="1688" y="500"/>
                  </a:lnTo>
                  <a:lnTo>
                    <a:pt x="1688" y="500"/>
                  </a:lnTo>
                  <a:close/>
                  <a:moveTo>
                    <a:pt x="1688" y="0"/>
                  </a:moveTo>
                  <a:lnTo>
                    <a:pt x="1688" y="0"/>
                  </a:lnTo>
                  <a:lnTo>
                    <a:pt x="1708" y="3"/>
                  </a:lnTo>
                  <a:lnTo>
                    <a:pt x="1725" y="12"/>
                  </a:lnTo>
                  <a:lnTo>
                    <a:pt x="1739" y="25"/>
                  </a:lnTo>
                  <a:lnTo>
                    <a:pt x="1750" y="41"/>
                  </a:lnTo>
                  <a:lnTo>
                    <a:pt x="1750" y="44"/>
                  </a:lnTo>
                  <a:lnTo>
                    <a:pt x="1753" y="50"/>
                  </a:lnTo>
                  <a:lnTo>
                    <a:pt x="1758" y="59"/>
                  </a:lnTo>
                  <a:lnTo>
                    <a:pt x="1764" y="70"/>
                  </a:lnTo>
                  <a:lnTo>
                    <a:pt x="1775" y="85"/>
                  </a:lnTo>
                  <a:lnTo>
                    <a:pt x="1786" y="101"/>
                  </a:lnTo>
                  <a:lnTo>
                    <a:pt x="1803" y="120"/>
                  </a:lnTo>
                  <a:lnTo>
                    <a:pt x="1820" y="140"/>
                  </a:lnTo>
                  <a:lnTo>
                    <a:pt x="1842" y="162"/>
                  </a:lnTo>
                  <a:lnTo>
                    <a:pt x="1867" y="186"/>
                  </a:lnTo>
                  <a:lnTo>
                    <a:pt x="1897" y="211"/>
                  </a:lnTo>
                  <a:lnTo>
                    <a:pt x="1929" y="236"/>
                  </a:lnTo>
                  <a:lnTo>
                    <a:pt x="1966" y="262"/>
                  </a:lnTo>
                  <a:lnTo>
                    <a:pt x="2007" y="289"/>
                  </a:lnTo>
                  <a:lnTo>
                    <a:pt x="2054" y="315"/>
                  </a:lnTo>
                  <a:lnTo>
                    <a:pt x="2105" y="342"/>
                  </a:lnTo>
                  <a:lnTo>
                    <a:pt x="2161" y="367"/>
                  </a:lnTo>
                  <a:lnTo>
                    <a:pt x="2223" y="393"/>
                  </a:lnTo>
                  <a:lnTo>
                    <a:pt x="2289" y="418"/>
                  </a:lnTo>
                  <a:lnTo>
                    <a:pt x="2361" y="442"/>
                  </a:lnTo>
                  <a:lnTo>
                    <a:pt x="2441" y="463"/>
                  </a:lnTo>
                  <a:lnTo>
                    <a:pt x="2524" y="484"/>
                  </a:lnTo>
                  <a:lnTo>
                    <a:pt x="2616" y="501"/>
                  </a:lnTo>
                  <a:lnTo>
                    <a:pt x="2714" y="518"/>
                  </a:lnTo>
                  <a:lnTo>
                    <a:pt x="2819" y="533"/>
                  </a:lnTo>
                  <a:lnTo>
                    <a:pt x="2930" y="543"/>
                  </a:lnTo>
                  <a:lnTo>
                    <a:pt x="3049" y="552"/>
                  </a:lnTo>
                  <a:lnTo>
                    <a:pt x="3174" y="557"/>
                  </a:lnTo>
                  <a:lnTo>
                    <a:pt x="3308" y="560"/>
                  </a:lnTo>
                  <a:lnTo>
                    <a:pt x="3330" y="563"/>
                  </a:lnTo>
                  <a:lnTo>
                    <a:pt x="3348" y="571"/>
                  </a:lnTo>
                  <a:lnTo>
                    <a:pt x="3363" y="586"/>
                  </a:lnTo>
                  <a:lnTo>
                    <a:pt x="3373" y="604"/>
                  </a:lnTo>
                  <a:lnTo>
                    <a:pt x="3376" y="625"/>
                  </a:lnTo>
                  <a:lnTo>
                    <a:pt x="3376" y="2921"/>
                  </a:lnTo>
                  <a:lnTo>
                    <a:pt x="3371" y="3003"/>
                  </a:lnTo>
                  <a:lnTo>
                    <a:pt x="3360" y="3085"/>
                  </a:lnTo>
                  <a:lnTo>
                    <a:pt x="3340" y="3164"/>
                  </a:lnTo>
                  <a:lnTo>
                    <a:pt x="3314" y="3243"/>
                  </a:lnTo>
                  <a:lnTo>
                    <a:pt x="3282" y="3320"/>
                  </a:lnTo>
                  <a:lnTo>
                    <a:pt x="3243" y="3395"/>
                  </a:lnTo>
                  <a:lnTo>
                    <a:pt x="3201" y="3469"/>
                  </a:lnTo>
                  <a:lnTo>
                    <a:pt x="3152" y="3541"/>
                  </a:lnTo>
                  <a:lnTo>
                    <a:pt x="3098" y="3612"/>
                  </a:lnTo>
                  <a:lnTo>
                    <a:pt x="3042" y="3681"/>
                  </a:lnTo>
                  <a:lnTo>
                    <a:pt x="2980" y="3748"/>
                  </a:lnTo>
                  <a:lnTo>
                    <a:pt x="2917" y="3813"/>
                  </a:lnTo>
                  <a:lnTo>
                    <a:pt x="2851" y="3876"/>
                  </a:lnTo>
                  <a:lnTo>
                    <a:pt x="2783" y="3937"/>
                  </a:lnTo>
                  <a:lnTo>
                    <a:pt x="2713" y="3995"/>
                  </a:lnTo>
                  <a:lnTo>
                    <a:pt x="2642" y="4051"/>
                  </a:lnTo>
                  <a:lnTo>
                    <a:pt x="2570" y="4107"/>
                  </a:lnTo>
                  <a:lnTo>
                    <a:pt x="2499" y="4157"/>
                  </a:lnTo>
                  <a:lnTo>
                    <a:pt x="2427" y="4208"/>
                  </a:lnTo>
                  <a:lnTo>
                    <a:pt x="2357" y="4254"/>
                  </a:lnTo>
                  <a:lnTo>
                    <a:pt x="2288" y="4299"/>
                  </a:lnTo>
                  <a:lnTo>
                    <a:pt x="2220" y="4340"/>
                  </a:lnTo>
                  <a:lnTo>
                    <a:pt x="2154" y="4379"/>
                  </a:lnTo>
                  <a:lnTo>
                    <a:pt x="2091" y="4415"/>
                  </a:lnTo>
                  <a:lnTo>
                    <a:pt x="2032" y="4449"/>
                  </a:lnTo>
                  <a:lnTo>
                    <a:pt x="1976" y="4479"/>
                  </a:lnTo>
                  <a:lnTo>
                    <a:pt x="1923" y="4507"/>
                  </a:lnTo>
                  <a:lnTo>
                    <a:pt x="1876" y="4531"/>
                  </a:lnTo>
                  <a:lnTo>
                    <a:pt x="1833" y="4552"/>
                  </a:lnTo>
                  <a:lnTo>
                    <a:pt x="1797" y="4570"/>
                  </a:lnTo>
                  <a:lnTo>
                    <a:pt x="1766" y="4585"/>
                  </a:lnTo>
                  <a:lnTo>
                    <a:pt x="1742" y="4596"/>
                  </a:lnTo>
                  <a:lnTo>
                    <a:pt x="1725" y="4604"/>
                  </a:lnTo>
                  <a:lnTo>
                    <a:pt x="1714" y="4608"/>
                  </a:lnTo>
                  <a:lnTo>
                    <a:pt x="1701" y="4613"/>
                  </a:lnTo>
                  <a:lnTo>
                    <a:pt x="1688" y="4614"/>
                  </a:lnTo>
                  <a:lnTo>
                    <a:pt x="1675" y="4613"/>
                  </a:lnTo>
                  <a:lnTo>
                    <a:pt x="1660" y="4608"/>
                  </a:lnTo>
                  <a:lnTo>
                    <a:pt x="1651" y="4604"/>
                  </a:lnTo>
                  <a:lnTo>
                    <a:pt x="1633" y="4596"/>
                  </a:lnTo>
                  <a:lnTo>
                    <a:pt x="1610" y="4585"/>
                  </a:lnTo>
                  <a:lnTo>
                    <a:pt x="1579" y="4570"/>
                  </a:lnTo>
                  <a:lnTo>
                    <a:pt x="1542" y="4552"/>
                  </a:lnTo>
                  <a:lnTo>
                    <a:pt x="1500" y="4531"/>
                  </a:lnTo>
                  <a:lnTo>
                    <a:pt x="1453" y="4507"/>
                  </a:lnTo>
                  <a:lnTo>
                    <a:pt x="1400" y="4479"/>
                  </a:lnTo>
                  <a:lnTo>
                    <a:pt x="1344" y="4449"/>
                  </a:lnTo>
                  <a:lnTo>
                    <a:pt x="1285" y="4415"/>
                  </a:lnTo>
                  <a:lnTo>
                    <a:pt x="1222" y="4379"/>
                  </a:lnTo>
                  <a:lnTo>
                    <a:pt x="1156" y="4340"/>
                  </a:lnTo>
                  <a:lnTo>
                    <a:pt x="1088" y="4299"/>
                  </a:lnTo>
                  <a:lnTo>
                    <a:pt x="1019" y="4254"/>
                  </a:lnTo>
                  <a:lnTo>
                    <a:pt x="948" y="4208"/>
                  </a:lnTo>
                  <a:lnTo>
                    <a:pt x="876" y="4157"/>
                  </a:lnTo>
                  <a:lnTo>
                    <a:pt x="804" y="4107"/>
                  </a:lnTo>
                  <a:lnTo>
                    <a:pt x="734" y="4051"/>
                  </a:lnTo>
                  <a:lnTo>
                    <a:pt x="663" y="3995"/>
                  </a:lnTo>
                  <a:lnTo>
                    <a:pt x="593" y="3937"/>
                  </a:lnTo>
                  <a:lnTo>
                    <a:pt x="525" y="3876"/>
                  </a:lnTo>
                  <a:lnTo>
                    <a:pt x="459" y="3813"/>
                  </a:lnTo>
                  <a:lnTo>
                    <a:pt x="394" y="3748"/>
                  </a:lnTo>
                  <a:lnTo>
                    <a:pt x="334" y="3681"/>
                  </a:lnTo>
                  <a:lnTo>
                    <a:pt x="276" y="3612"/>
                  </a:lnTo>
                  <a:lnTo>
                    <a:pt x="223" y="3541"/>
                  </a:lnTo>
                  <a:lnTo>
                    <a:pt x="175" y="3469"/>
                  </a:lnTo>
                  <a:lnTo>
                    <a:pt x="131" y="3395"/>
                  </a:lnTo>
                  <a:lnTo>
                    <a:pt x="93" y="3320"/>
                  </a:lnTo>
                  <a:lnTo>
                    <a:pt x="60" y="3243"/>
                  </a:lnTo>
                  <a:lnTo>
                    <a:pt x="35" y="3164"/>
                  </a:lnTo>
                  <a:lnTo>
                    <a:pt x="16" y="3085"/>
                  </a:lnTo>
                  <a:lnTo>
                    <a:pt x="4" y="3003"/>
                  </a:lnTo>
                  <a:lnTo>
                    <a:pt x="0" y="2921"/>
                  </a:lnTo>
                  <a:lnTo>
                    <a:pt x="0" y="625"/>
                  </a:lnTo>
                  <a:lnTo>
                    <a:pt x="3" y="604"/>
                  </a:lnTo>
                  <a:lnTo>
                    <a:pt x="13" y="586"/>
                  </a:lnTo>
                  <a:lnTo>
                    <a:pt x="26" y="571"/>
                  </a:lnTo>
                  <a:lnTo>
                    <a:pt x="46" y="563"/>
                  </a:lnTo>
                  <a:lnTo>
                    <a:pt x="66" y="560"/>
                  </a:lnTo>
                  <a:lnTo>
                    <a:pt x="200" y="557"/>
                  </a:lnTo>
                  <a:lnTo>
                    <a:pt x="326" y="552"/>
                  </a:lnTo>
                  <a:lnTo>
                    <a:pt x="444" y="543"/>
                  </a:lnTo>
                  <a:lnTo>
                    <a:pt x="556" y="533"/>
                  </a:lnTo>
                  <a:lnTo>
                    <a:pt x="660" y="518"/>
                  </a:lnTo>
                  <a:lnTo>
                    <a:pt x="757" y="501"/>
                  </a:lnTo>
                  <a:lnTo>
                    <a:pt x="848" y="484"/>
                  </a:lnTo>
                  <a:lnTo>
                    <a:pt x="932" y="463"/>
                  </a:lnTo>
                  <a:lnTo>
                    <a:pt x="1012" y="442"/>
                  </a:lnTo>
                  <a:lnTo>
                    <a:pt x="1084" y="418"/>
                  </a:lnTo>
                  <a:lnTo>
                    <a:pt x="1151" y="393"/>
                  </a:lnTo>
                  <a:lnTo>
                    <a:pt x="1213" y="367"/>
                  </a:lnTo>
                  <a:lnTo>
                    <a:pt x="1269" y="342"/>
                  </a:lnTo>
                  <a:lnTo>
                    <a:pt x="1319" y="315"/>
                  </a:lnTo>
                  <a:lnTo>
                    <a:pt x="1366" y="289"/>
                  </a:lnTo>
                  <a:lnTo>
                    <a:pt x="1407" y="262"/>
                  </a:lnTo>
                  <a:lnTo>
                    <a:pt x="1445" y="236"/>
                  </a:lnTo>
                  <a:lnTo>
                    <a:pt x="1478" y="210"/>
                  </a:lnTo>
                  <a:lnTo>
                    <a:pt x="1507" y="186"/>
                  </a:lnTo>
                  <a:lnTo>
                    <a:pt x="1532" y="162"/>
                  </a:lnTo>
                  <a:lnTo>
                    <a:pt x="1554" y="140"/>
                  </a:lnTo>
                  <a:lnTo>
                    <a:pt x="1572" y="119"/>
                  </a:lnTo>
                  <a:lnTo>
                    <a:pt x="1588" y="101"/>
                  </a:lnTo>
                  <a:lnTo>
                    <a:pt x="1600" y="83"/>
                  </a:lnTo>
                  <a:lnTo>
                    <a:pt x="1610" y="70"/>
                  </a:lnTo>
                  <a:lnTo>
                    <a:pt x="1617" y="58"/>
                  </a:lnTo>
                  <a:lnTo>
                    <a:pt x="1622" y="49"/>
                  </a:lnTo>
                  <a:lnTo>
                    <a:pt x="1625" y="43"/>
                  </a:lnTo>
                  <a:lnTo>
                    <a:pt x="1626" y="40"/>
                  </a:lnTo>
                  <a:lnTo>
                    <a:pt x="1636" y="23"/>
                  </a:lnTo>
                  <a:lnTo>
                    <a:pt x="1650" y="12"/>
                  </a:lnTo>
                  <a:lnTo>
                    <a:pt x="1667" y="3"/>
                  </a:lnTo>
                  <a:lnTo>
                    <a:pt x="16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81" name="Freeform 236"/>
          <p:cNvSpPr>
            <a:spLocks noEditPoints="1"/>
          </p:cNvSpPr>
          <p:nvPr/>
        </p:nvSpPr>
        <p:spPr bwMode="auto">
          <a:xfrm>
            <a:off x="5096930" y="903817"/>
            <a:ext cx="467834" cy="486490"/>
          </a:xfrm>
          <a:custGeom>
            <a:avLst/>
            <a:gdLst>
              <a:gd name="T0" fmla="*/ 809 w 3260"/>
              <a:gd name="T1" fmla="*/ 2496 h 3392"/>
              <a:gd name="T2" fmla="*/ 865 w 3260"/>
              <a:gd name="T3" fmla="*/ 2583 h 3392"/>
              <a:gd name="T4" fmla="*/ 706 w 3260"/>
              <a:gd name="T5" fmla="*/ 2714 h 3392"/>
              <a:gd name="T6" fmla="*/ 1063 w 3260"/>
              <a:gd name="T7" fmla="*/ 2957 h 3392"/>
              <a:gd name="T8" fmla="*/ 1493 w 3260"/>
              <a:gd name="T9" fmla="*/ 3067 h 3392"/>
              <a:gd name="T10" fmla="*/ 1909 w 3260"/>
              <a:gd name="T11" fmla="*/ 3028 h 3392"/>
              <a:gd name="T12" fmla="*/ 2122 w 3260"/>
              <a:gd name="T13" fmla="*/ 2969 h 3392"/>
              <a:gd name="T14" fmla="*/ 2209 w 3260"/>
              <a:gd name="T15" fmla="*/ 3021 h 3392"/>
              <a:gd name="T16" fmla="*/ 2249 w 3260"/>
              <a:gd name="T17" fmla="*/ 3122 h 3392"/>
              <a:gd name="T18" fmla="*/ 2209 w 3260"/>
              <a:gd name="T19" fmla="*/ 3234 h 3392"/>
              <a:gd name="T20" fmla="*/ 2063 w 3260"/>
              <a:gd name="T21" fmla="*/ 3317 h 3392"/>
              <a:gd name="T22" fmla="*/ 1585 w 3260"/>
              <a:gd name="T23" fmla="*/ 3392 h 3392"/>
              <a:gd name="T24" fmla="*/ 1114 w 3260"/>
              <a:gd name="T25" fmla="*/ 3321 h 3392"/>
              <a:gd name="T26" fmla="*/ 700 w 3260"/>
              <a:gd name="T27" fmla="*/ 3121 h 3392"/>
              <a:gd name="T28" fmla="*/ 277 w 3260"/>
              <a:gd name="T29" fmla="*/ 2970 h 3392"/>
              <a:gd name="T30" fmla="*/ 177 w 3260"/>
              <a:gd name="T31" fmla="*/ 2974 h 3392"/>
              <a:gd name="T32" fmla="*/ 159 w 3260"/>
              <a:gd name="T33" fmla="*/ 2286 h 3392"/>
              <a:gd name="T34" fmla="*/ 210 w 3260"/>
              <a:gd name="T35" fmla="*/ 2194 h 3392"/>
              <a:gd name="T36" fmla="*/ 2570 w 3260"/>
              <a:gd name="T37" fmla="*/ 528 h 3392"/>
              <a:gd name="T38" fmla="*/ 2828 w 3260"/>
              <a:gd name="T39" fmla="*/ 775 h 3392"/>
              <a:gd name="T40" fmla="*/ 3071 w 3260"/>
              <a:gd name="T41" fmla="*/ 1193 h 3392"/>
              <a:gd name="T42" fmla="*/ 3179 w 3260"/>
              <a:gd name="T43" fmla="*/ 1681 h 3392"/>
              <a:gd name="T44" fmla="*/ 3145 w 3260"/>
              <a:gd name="T45" fmla="*/ 2131 h 3392"/>
              <a:gd name="T46" fmla="*/ 3228 w 3260"/>
              <a:gd name="T47" fmla="*/ 2376 h 3392"/>
              <a:gd name="T48" fmla="*/ 3255 w 3260"/>
              <a:gd name="T49" fmla="*/ 2467 h 3392"/>
              <a:gd name="T50" fmla="*/ 2667 w 3260"/>
              <a:gd name="T51" fmla="*/ 2822 h 3392"/>
              <a:gd name="T52" fmla="*/ 2574 w 3260"/>
              <a:gd name="T53" fmla="*/ 2799 h 3392"/>
              <a:gd name="T54" fmla="*/ 2547 w 3260"/>
              <a:gd name="T55" fmla="*/ 2098 h 3392"/>
              <a:gd name="T56" fmla="*/ 2609 w 3260"/>
              <a:gd name="T57" fmla="*/ 2026 h 3392"/>
              <a:gd name="T58" fmla="*/ 2836 w 3260"/>
              <a:gd name="T59" fmla="*/ 2044 h 3392"/>
              <a:gd name="T60" fmla="*/ 2850 w 3260"/>
              <a:gd name="T61" fmla="*/ 1599 h 3392"/>
              <a:gd name="T62" fmla="*/ 2711 w 3260"/>
              <a:gd name="T63" fmla="*/ 1176 h 3392"/>
              <a:gd name="T64" fmla="*/ 2444 w 3260"/>
              <a:gd name="T65" fmla="*/ 832 h 3392"/>
              <a:gd name="T66" fmla="*/ 2329 w 3260"/>
              <a:gd name="T67" fmla="*/ 653 h 3392"/>
              <a:gd name="T68" fmla="*/ 2384 w 3260"/>
              <a:gd name="T69" fmla="*/ 543 h 3392"/>
              <a:gd name="T70" fmla="*/ 1266 w 3260"/>
              <a:gd name="T71" fmla="*/ 210 h 3392"/>
              <a:gd name="T72" fmla="*/ 954 w 3260"/>
              <a:gd name="T73" fmla="*/ 668 h 3392"/>
              <a:gd name="T74" fmla="*/ 632 w 3260"/>
              <a:gd name="T75" fmla="*/ 929 h 3392"/>
              <a:gd name="T76" fmla="*/ 409 w 3260"/>
              <a:gd name="T77" fmla="*/ 1281 h 3392"/>
              <a:gd name="T78" fmla="*/ 316 w 3260"/>
              <a:gd name="T79" fmla="*/ 1630 h 3392"/>
              <a:gd name="T80" fmla="*/ 264 w 3260"/>
              <a:gd name="T81" fmla="*/ 1709 h 3392"/>
              <a:gd name="T82" fmla="*/ 172 w 3260"/>
              <a:gd name="T83" fmla="*/ 1750 h 3392"/>
              <a:gd name="T84" fmla="*/ 76 w 3260"/>
              <a:gd name="T85" fmla="*/ 1741 h 3392"/>
              <a:gd name="T86" fmla="*/ 11 w 3260"/>
              <a:gd name="T87" fmla="*/ 1663 h 3392"/>
              <a:gd name="T88" fmla="*/ 9 w 3260"/>
              <a:gd name="T89" fmla="*/ 1505 h 3392"/>
              <a:gd name="T90" fmla="*/ 147 w 3260"/>
              <a:gd name="T91" fmla="*/ 1085 h 3392"/>
              <a:gd name="T92" fmla="*/ 423 w 3260"/>
              <a:gd name="T93" fmla="*/ 683 h 3392"/>
              <a:gd name="T94" fmla="*/ 804 w 3260"/>
              <a:gd name="T95" fmla="*/ 383 h 3392"/>
              <a:gd name="T96" fmla="*/ 1266 w 3260"/>
              <a:gd name="T97" fmla="*/ 210 h 3392"/>
              <a:gd name="T98" fmla="*/ 1928 w 3260"/>
              <a:gd name="T99" fmla="*/ 340 h 3392"/>
              <a:gd name="T100" fmla="*/ 1983 w 3260"/>
              <a:gd name="T101" fmla="*/ 433 h 3392"/>
              <a:gd name="T102" fmla="*/ 1406 w 3260"/>
              <a:gd name="T103" fmla="*/ 818 h 3392"/>
              <a:gd name="T104" fmla="*/ 1310 w 3260"/>
              <a:gd name="T105" fmla="*/ 830 h 3392"/>
              <a:gd name="T106" fmla="*/ 1269 w 3260"/>
              <a:gd name="T107" fmla="*/ 741 h 3392"/>
              <a:gd name="T108" fmla="*/ 1292 w 3260"/>
              <a:gd name="T109" fmla="*/ 20 h 3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60" h="3392">
                <a:moveTo>
                  <a:pt x="229" y="2188"/>
                </a:moveTo>
                <a:lnTo>
                  <a:pt x="250" y="2188"/>
                </a:lnTo>
                <a:lnTo>
                  <a:pt x="273" y="2194"/>
                </a:lnTo>
                <a:lnTo>
                  <a:pt x="298" y="2205"/>
                </a:lnTo>
                <a:lnTo>
                  <a:pt x="809" y="2496"/>
                </a:lnTo>
                <a:lnTo>
                  <a:pt x="831" y="2511"/>
                </a:lnTo>
                <a:lnTo>
                  <a:pt x="848" y="2528"/>
                </a:lnTo>
                <a:lnTo>
                  <a:pt x="859" y="2546"/>
                </a:lnTo>
                <a:lnTo>
                  <a:pt x="865" y="2564"/>
                </a:lnTo>
                <a:lnTo>
                  <a:pt x="865" y="2583"/>
                </a:lnTo>
                <a:lnTo>
                  <a:pt x="860" y="2602"/>
                </a:lnTo>
                <a:lnTo>
                  <a:pt x="849" y="2620"/>
                </a:lnTo>
                <a:lnTo>
                  <a:pt x="832" y="2637"/>
                </a:lnTo>
                <a:lnTo>
                  <a:pt x="811" y="2652"/>
                </a:lnTo>
                <a:lnTo>
                  <a:pt x="706" y="2714"/>
                </a:lnTo>
                <a:lnTo>
                  <a:pt x="770" y="2773"/>
                </a:lnTo>
                <a:lnTo>
                  <a:pt x="839" y="2826"/>
                </a:lnTo>
                <a:lnTo>
                  <a:pt x="910" y="2874"/>
                </a:lnTo>
                <a:lnTo>
                  <a:pt x="985" y="2919"/>
                </a:lnTo>
                <a:lnTo>
                  <a:pt x="1063" y="2957"/>
                </a:lnTo>
                <a:lnTo>
                  <a:pt x="1144" y="2990"/>
                </a:lnTo>
                <a:lnTo>
                  <a:pt x="1227" y="3019"/>
                </a:lnTo>
                <a:lnTo>
                  <a:pt x="1314" y="3040"/>
                </a:lnTo>
                <a:lnTo>
                  <a:pt x="1402" y="3056"/>
                </a:lnTo>
                <a:lnTo>
                  <a:pt x="1493" y="3067"/>
                </a:lnTo>
                <a:lnTo>
                  <a:pt x="1585" y="3070"/>
                </a:lnTo>
                <a:lnTo>
                  <a:pt x="1668" y="3067"/>
                </a:lnTo>
                <a:lnTo>
                  <a:pt x="1750" y="3060"/>
                </a:lnTo>
                <a:lnTo>
                  <a:pt x="1830" y="3046"/>
                </a:lnTo>
                <a:lnTo>
                  <a:pt x="1909" y="3028"/>
                </a:lnTo>
                <a:lnTo>
                  <a:pt x="1985" y="3005"/>
                </a:lnTo>
                <a:lnTo>
                  <a:pt x="2060" y="2978"/>
                </a:lnTo>
                <a:lnTo>
                  <a:pt x="2081" y="2971"/>
                </a:lnTo>
                <a:lnTo>
                  <a:pt x="2102" y="2968"/>
                </a:lnTo>
                <a:lnTo>
                  <a:pt x="2122" y="2969"/>
                </a:lnTo>
                <a:lnTo>
                  <a:pt x="2143" y="2974"/>
                </a:lnTo>
                <a:lnTo>
                  <a:pt x="2162" y="2982"/>
                </a:lnTo>
                <a:lnTo>
                  <a:pt x="2179" y="2992"/>
                </a:lnTo>
                <a:lnTo>
                  <a:pt x="2196" y="3006"/>
                </a:lnTo>
                <a:lnTo>
                  <a:pt x="2209" y="3021"/>
                </a:lnTo>
                <a:lnTo>
                  <a:pt x="2222" y="3039"/>
                </a:lnTo>
                <a:lnTo>
                  <a:pt x="2233" y="3058"/>
                </a:lnTo>
                <a:lnTo>
                  <a:pt x="2240" y="3079"/>
                </a:lnTo>
                <a:lnTo>
                  <a:pt x="2245" y="3100"/>
                </a:lnTo>
                <a:lnTo>
                  <a:pt x="2249" y="3122"/>
                </a:lnTo>
                <a:lnTo>
                  <a:pt x="2247" y="3145"/>
                </a:lnTo>
                <a:lnTo>
                  <a:pt x="2243" y="3168"/>
                </a:lnTo>
                <a:lnTo>
                  <a:pt x="2236" y="3191"/>
                </a:lnTo>
                <a:lnTo>
                  <a:pt x="2224" y="3213"/>
                </a:lnTo>
                <a:lnTo>
                  <a:pt x="2209" y="3234"/>
                </a:lnTo>
                <a:lnTo>
                  <a:pt x="2189" y="3254"/>
                </a:lnTo>
                <a:lnTo>
                  <a:pt x="2165" y="3273"/>
                </a:lnTo>
                <a:lnTo>
                  <a:pt x="2136" y="3290"/>
                </a:lnTo>
                <a:lnTo>
                  <a:pt x="2102" y="3305"/>
                </a:lnTo>
                <a:lnTo>
                  <a:pt x="2063" y="3317"/>
                </a:lnTo>
                <a:lnTo>
                  <a:pt x="1971" y="3343"/>
                </a:lnTo>
                <a:lnTo>
                  <a:pt x="1878" y="3364"/>
                </a:lnTo>
                <a:lnTo>
                  <a:pt x="1781" y="3379"/>
                </a:lnTo>
                <a:lnTo>
                  <a:pt x="1684" y="3389"/>
                </a:lnTo>
                <a:lnTo>
                  <a:pt x="1585" y="3392"/>
                </a:lnTo>
                <a:lnTo>
                  <a:pt x="1487" y="3389"/>
                </a:lnTo>
                <a:lnTo>
                  <a:pt x="1392" y="3380"/>
                </a:lnTo>
                <a:lnTo>
                  <a:pt x="1297" y="3365"/>
                </a:lnTo>
                <a:lnTo>
                  <a:pt x="1205" y="3345"/>
                </a:lnTo>
                <a:lnTo>
                  <a:pt x="1114" y="3321"/>
                </a:lnTo>
                <a:lnTo>
                  <a:pt x="1026" y="3290"/>
                </a:lnTo>
                <a:lnTo>
                  <a:pt x="940" y="3254"/>
                </a:lnTo>
                <a:lnTo>
                  <a:pt x="858" y="3215"/>
                </a:lnTo>
                <a:lnTo>
                  <a:pt x="777" y="3170"/>
                </a:lnTo>
                <a:lnTo>
                  <a:pt x="700" y="3121"/>
                </a:lnTo>
                <a:lnTo>
                  <a:pt x="626" y="3068"/>
                </a:lnTo>
                <a:lnTo>
                  <a:pt x="555" y="3011"/>
                </a:lnTo>
                <a:lnTo>
                  <a:pt x="487" y="2949"/>
                </a:lnTo>
                <a:lnTo>
                  <a:pt x="423" y="2884"/>
                </a:lnTo>
                <a:lnTo>
                  <a:pt x="277" y="2970"/>
                </a:lnTo>
                <a:lnTo>
                  <a:pt x="253" y="2982"/>
                </a:lnTo>
                <a:lnTo>
                  <a:pt x="231" y="2988"/>
                </a:lnTo>
                <a:lnTo>
                  <a:pt x="211" y="2989"/>
                </a:lnTo>
                <a:lnTo>
                  <a:pt x="192" y="2984"/>
                </a:lnTo>
                <a:lnTo>
                  <a:pt x="177" y="2974"/>
                </a:lnTo>
                <a:lnTo>
                  <a:pt x="164" y="2960"/>
                </a:lnTo>
                <a:lnTo>
                  <a:pt x="155" y="2942"/>
                </a:lnTo>
                <a:lnTo>
                  <a:pt x="148" y="2919"/>
                </a:lnTo>
                <a:lnTo>
                  <a:pt x="147" y="2892"/>
                </a:lnTo>
                <a:lnTo>
                  <a:pt x="159" y="2286"/>
                </a:lnTo>
                <a:lnTo>
                  <a:pt x="162" y="2260"/>
                </a:lnTo>
                <a:lnTo>
                  <a:pt x="168" y="2236"/>
                </a:lnTo>
                <a:lnTo>
                  <a:pt x="179" y="2217"/>
                </a:lnTo>
                <a:lnTo>
                  <a:pt x="193" y="2203"/>
                </a:lnTo>
                <a:lnTo>
                  <a:pt x="210" y="2194"/>
                </a:lnTo>
                <a:lnTo>
                  <a:pt x="229" y="2188"/>
                </a:lnTo>
                <a:close/>
                <a:moveTo>
                  <a:pt x="2484" y="509"/>
                </a:moveTo>
                <a:lnTo>
                  <a:pt x="2512" y="511"/>
                </a:lnTo>
                <a:lnTo>
                  <a:pt x="2541" y="517"/>
                </a:lnTo>
                <a:lnTo>
                  <a:pt x="2570" y="528"/>
                </a:lnTo>
                <a:lnTo>
                  <a:pt x="2599" y="545"/>
                </a:lnTo>
                <a:lnTo>
                  <a:pt x="2627" y="566"/>
                </a:lnTo>
                <a:lnTo>
                  <a:pt x="2698" y="632"/>
                </a:lnTo>
                <a:lnTo>
                  <a:pt x="2764" y="701"/>
                </a:lnTo>
                <a:lnTo>
                  <a:pt x="2828" y="775"/>
                </a:lnTo>
                <a:lnTo>
                  <a:pt x="2886" y="851"/>
                </a:lnTo>
                <a:lnTo>
                  <a:pt x="2940" y="932"/>
                </a:lnTo>
                <a:lnTo>
                  <a:pt x="2989" y="1017"/>
                </a:lnTo>
                <a:lnTo>
                  <a:pt x="3032" y="1103"/>
                </a:lnTo>
                <a:lnTo>
                  <a:pt x="3071" y="1193"/>
                </a:lnTo>
                <a:lnTo>
                  <a:pt x="3104" y="1286"/>
                </a:lnTo>
                <a:lnTo>
                  <a:pt x="3132" y="1382"/>
                </a:lnTo>
                <a:lnTo>
                  <a:pt x="3154" y="1479"/>
                </a:lnTo>
                <a:lnTo>
                  <a:pt x="3170" y="1579"/>
                </a:lnTo>
                <a:lnTo>
                  <a:pt x="3179" y="1681"/>
                </a:lnTo>
                <a:lnTo>
                  <a:pt x="3183" y="1785"/>
                </a:lnTo>
                <a:lnTo>
                  <a:pt x="3181" y="1873"/>
                </a:lnTo>
                <a:lnTo>
                  <a:pt x="3173" y="1960"/>
                </a:lnTo>
                <a:lnTo>
                  <a:pt x="3161" y="2047"/>
                </a:lnTo>
                <a:lnTo>
                  <a:pt x="3145" y="2131"/>
                </a:lnTo>
                <a:lnTo>
                  <a:pt x="3124" y="2214"/>
                </a:lnTo>
                <a:lnTo>
                  <a:pt x="3099" y="2295"/>
                </a:lnTo>
                <a:lnTo>
                  <a:pt x="2934" y="2198"/>
                </a:lnTo>
                <a:lnTo>
                  <a:pt x="3206" y="2361"/>
                </a:lnTo>
                <a:lnTo>
                  <a:pt x="3228" y="2376"/>
                </a:lnTo>
                <a:lnTo>
                  <a:pt x="3244" y="2393"/>
                </a:lnTo>
                <a:lnTo>
                  <a:pt x="3255" y="2411"/>
                </a:lnTo>
                <a:lnTo>
                  <a:pt x="3260" y="2430"/>
                </a:lnTo>
                <a:lnTo>
                  <a:pt x="3260" y="2448"/>
                </a:lnTo>
                <a:lnTo>
                  <a:pt x="3255" y="2467"/>
                </a:lnTo>
                <a:lnTo>
                  <a:pt x="3243" y="2484"/>
                </a:lnTo>
                <a:lnTo>
                  <a:pt x="3227" y="2501"/>
                </a:lnTo>
                <a:lnTo>
                  <a:pt x="3205" y="2516"/>
                </a:lnTo>
                <a:lnTo>
                  <a:pt x="2690" y="2811"/>
                </a:lnTo>
                <a:lnTo>
                  <a:pt x="2667" y="2822"/>
                </a:lnTo>
                <a:lnTo>
                  <a:pt x="2644" y="2827"/>
                </a:lnTo>
                <a:lnTo>
                  <a:pt x="2622" y="2828"/>
                </a:lnTo>
                <a:lnTo>
                  <a:pt x="2603" y="2823"/>
                </a:lnTo>
                <a:lnTo>
                  <a:pt x="2587" y="2813"/>
                </a:lnTo>
                <a:lnTo>
                  <a:pt x="2574" y="2799"/>
                </a:lnTo>
                <a:lnTo>
                  <a:pt x="2563" y="2779"/>
                </a:lnTo>
                <a:lnTo>
                  <a:pt x="2557" y="2756"/>
                </a:lnTo>
                <a:lnTo>
                  <a:pt x="2555" y="2728"/>
                </a:lnTo>
                <a:lnTo>
                  <a:pt x="2545" y="2124"/>
                </a:lnTo>
                <a:lnTo>
                  <a:pt x="2547" y="2098"/>
                </a:lnTo>
                <a:lnTo>
                  <a:pt x="2552" y="2074"/>
                </a:lnTo>
                <a:lnTo>
                  <a:pt x="2562" y="2055"/>
                </a:lnTo>
                <a:lnTo>
                  <a:pt x="2575" y="2041"/>
                </a:lnTo>
                <a:lnTo>
                  <a:pt x="2591" y="2031"/>
                </a:lnTo>
                <a:lnTo>
                  <a:pt x="2609" y="2026"/>
                </a:lnTo>
                <a:lnTo>
                  <a:pt x="2630" y="2027"/>
                </a:lnTo>
                <a:lnTo>
                  <a:pt x="2652" y="2033"/>
                </a:lnTo>
                <a:lnTo>
                  <a:pt x="2675" y="2044"/>
                </a:lnTo>
                <a:lnTo>
                  <a:pt x="2816" y="2129"/>
                </a:lnTo>
                <a:lnTo>
                  <a:pt x="2836" y="2044"/>
                </a:lnTo>
                <a:lnTo>
                  <a:pt x="2851" y="1960"/>
                </a:lnTo>
                <a:lnTo>
                  <a:pt x="2861" y="1873"/>
                </a:lnTo>
                <a:lnTo>
                  <a:pt x="2864" y="1785"/>
                </a:lnTo>
                <a:lnTo>
                  <a:pt x="2860" y="1691"/>
                </a:lnTo>
                <a:lnTo>
                  <a:pt x="2850" y="1599"/>
                </a:lnTo>
                <a:lnTo>
                  <a:pt x="2834" y="1510"/>
                </a:lnTo>
                <a:lnTo>
                  <a:pt x="2812" y="1422"/>
                </a:lnTo>
                <a:lnTo>
                  <a:pt x="2784" y="1337"/>
                </a:lnTo>
                <a:lnTo>
                  <a:pt x="2751" y="1255"/>
                </a:lnTo>
                <a:lnTo>
                  <a:pt x="2711" y="1176"/>
                </a:lnTo>
                <a:lnTo>
                  <a:pt x="2667" y="1101"/>
                </a:lnTo>
                <a:lnTo>
                  <a:pt x="2618" y="1028"/>
                </a:lnTo>
                <a:lnTo>
                  <a:pt x="2564" y="959"/>
                </a:lnTo>
                <a:lnTo>
                  <a:pt x="2507" y="894"/>
                </a:lnTo>
                <a:lnTo>
                  <a:pt x="2444" y="832"/>
                </a:lnTo>
                <a:lnTo>
                  <a:pt x="2378" y="776"/>
                </a:lnTo>
                <a:lnTo>
                  <a:pt x="2355" y="744"/>
                </a:lnTo>
                <a:lnTo>
                  <a:pt x="2341" y="712"/>
                </a:lnTo>
                <a:lnTo>
                  <a:pt x="2332" y="682"/>
                </a:lnTo>
                <a:lnTo>
                  <a:pt x="2329" y="653"/>
                </a:lnTo>
                <a:lnTo>
                  <a:pt x="2331" y="627"/>
                </a:lnTo>
                <a:lnTo>
                  <a:pt x="2339" y="601"/>
                </a:lnTo>
                <a:lnTo>
                  <a:pt x="2349" y="579"/>
                </a:lnTo>
                <a:lnTo>
                  <a:pt x="2365" y="560"/>
                </a:lnTo>
                <a:lnTo>
                  <a:pt x="2384" y="543"/>
                </a:lnTo>
                <a:lnTo>
                  <a:pt x="2405" y="529"/>
                </a:lnTo>
                <a:lnTo>
                  <a:pt x="2430" y="518"/>
                </a:lnTo>
                <a:lnTo>
                  <a:pt x="2456" y="512"/>
                </a:lnTo>
                <a:lnTo>
                  <a:pt x="2484" y="509"/>
                </a:lnTo>
                <a:close/>
                <a:moveTo>
                  <a:pt x="1266" y="210"/>
                </a:moveTo>
                <a:lnTo>
                  <a:pt x="1266" y="542"/>
                </a:lnTo>
                <a:lnTo>
                  <a:pt x="1184" y="565"/>
                </a:lnTo>
                <a:lnTo>
                  <a:pt x="1105" y="595"/>
                </a:lnTo>
                <a:lnTo>
                  <a:pt x="1027" y="629"/>
                </a:lnTo>
                <a:lnTo>
                  <a:pt x="954" y="668"/>
                </a:lnTo>
                <a:lnTo>
                  <a:pt x="882" y="712"/>
                </a:lnTo>
                <a:lnTo>
                  <a:pt x="814" y="760"/>
                </a:lnTo>
                <a:lnTo>
                  <a:pt x="750" y="813"/>
                </a:lnTo>
                <a:lnTo>
                  <a:pt x="689" y="870"/>
                </a:lnTo>
                <a:lnTo>
                  <a:pt x="632" y="929"/>
                </a:lnTo>
                <a:lnTo>
                  <a:pt x="578" y="993"/>
                </a:lnTo>
                <a:lnTo>
                  <a:pt x="530" y="1060"/>
                </a:lnTo>
                <a:lnTo>
                  <a:pt x="485" y="1132"/>
                </a:lnTo>
                <a:lnTo>
                  <a:pt x="445" y="1205"/>
                </a:lnTo>
                <a:lnTo>
                  <a:pt x="409" y="1281"/>
                </a:lnTo>
                <a:lnTo>
                  <a:pt x="378" y="1361"/>
                </a:lnTo>
                <a:lnTo>
                  <a:pt x="353" y="1442"/>
                </a:lnTo>
                <a:lnTo>
                  <a:pt x="334" y="1526"/>
                </a:lnTo>
                <a:lnTo>
                  <a:pt x="319" y="1611"/>
                </a:lnTo>
                <a:lnTo>
                  <a:pt x="316" y="1630"/>
                </a:lnTo>
                <a:lnTo>
                  <a:pt x="310" y="1648"/>
                </a:lnTo>
                <a:lnTo>
                  <a:pt x="302" y="1665"/>
                </a:lnTo>
                <a:lnTo>
                  <a:pt x="291" y="1681"/>
                </a:lnTo>
                <a:lnTo>
                  <a:pt x="277" y="1696"/>
                </a:lnTo>
                <a:lnTo>
                  <a:pt x="264" y="1709"/>
                </a:lnTo>
                <a:lnTo>
                  <a:pt x="247" y="1721"/>
                </a:lnTo>
                <a:lnTo>
                  <a:pt x="230" y="1731"/>
                </a:lnTo>
                <a:lnTo>
                  <a:pt x="211" y="1740"/>
                </a:lnTo>
                <a:lnTo>
                  <a:pt x="192" y="1746"/>
                </a:lnTo>
                <a:lnTo>
                  <a:pt x="172" y="1750"/>
                </a:lnTo>
                <a:lnTo>
                  <a:pt x="152" y="1754"/>
                </a:lnTo>
                <a:lnTo>
                  <a:pt x="132" y="1754"/>
                </a:lnTo>
                <a:lnTo>
                  <a:pt x="113" y="1752"/>
                </a:lnTo>
                <a:lnTo>
                  <a:pt x="94" y="1747"/>
                </a:lnTo>
                <a:lnTo>
                  <a:pt x="76" y="1741"/>
                </a:lnTo>
                <a:lnTo>
                  <a:pt x="60" y="1731"/>
                </a:lnTo>
                <a:lnTo>
                  <a:pt x="44" y="1719"/>
                </a:lnTo>
                <a:lnTo>
                  <a:pt x="32" y="1704"/>
                </a:lnTo>
                <a:lnTo>
                  <a:pt x="20" y="1686"/>
                </a:lnTo>
                <a:lnTo>
                  <a:pt x="11" y="1663"/>
                </a:lnTo>
                <a:lnTo>
                  <a:pt x="4" y="1639"/>
                </a:lnTo>
                <a:lnTo>
                  <a:pt x="1" y="1611"/>
                </a:lnTo>
                <a:lnTo>
                  <a:pt x="0" y="1579"/>
                </a:lnTo>
                <a:lnTo>
                  <a:pt x="3" y="1544"/>
                </a:lnTo>
                <a:lnTo>
                  <a:pt x="9" y="1505"/>
                </a:lnTo>
                <a:lnTo>
                  <a:pt x="20" y="1462"/>
                </a:lnTo>
                <a:lnTo>
                  <a:pt x="43" y="1364"/>
                </a:lnTo>
                <a:lnTo>
                  <a:pt x="72" y="1268"/>
                </a:lnTo>
                <a:lnTo>
                  <a:pt x="107" y="1175"/>
                </a:lnTo>
                <a:lnTo>
                  <a:pt x="147" y="1085"/>
                </a:lnTo>
                <a:lnTo>
                  <a:pt x="193" y="997"/>
                </a:lnTo>
                <a:lnTo>
                  <a:pt x="242" y="914"/>
                </a:lnTo>
                <a:lnTo>
                  <a:pt x="298" y="833"/>
                </a:lnTo>
                <a:lnTo>
                  <a:pt x="358" y="757"/>
                </a:lnTo>
                <a:lnTo>
                  <a:pt x="423" y="683"/>
                </a:lnTo>
                <a:lnTo>
                  <a:pt x="491" y="614"/>
                </a:lnTo>
                <a:lnTo>
                  <a:pt x="563" y="550"/>
                </a:lnTo>
                <a:lnTo>
                  <a:pt x="640" y="489"/>
                </a:lnTo>
                <a:lnTo>
                  <a:pt x="720" y="434"/>
                </a:lnTo>
                <a:lnTo>
                  <a:pt x="804" y="383"/>
                </a:lnTo>
                <a:lnTo>
                  <a:pt x="891" y="337"/>
                </a:lnTo>
                <a:lnTo>
                  <a:pt x="981" y="298"/>
                </a:lnTo>
                <a:lnTo>
                  <a:pt x="1073" y="262"/>
                </a:lnTo>
                <a:lnTo>
                  <a:pt x="1168" y="234"/>
                </a:lnTo>
                <a:lnTo>
                  <a:pt x="1266" y="210"/>
                </a:lnTo>
                <a:close/>
                <a:moveTo>
                  <a:pt x="1340" y="0"/>
                </a:moveTo>
                <a:lnTo>
                  <a:pt x="1359" y="3"/>
                </a:lnTo>
                <a:lnTo>
                  <a:pt x="1380" y="9"/>
                </a:lnTo>
                <a:lnTo>
                  <a:pt x="1402" y="21"/>
                </a:lnTo>
                <a:lnTo>
                  <a:pt x="1928" y="340"/>
                </a:lnTo>
                <a:lnTo>
                  <a:pt x="1950" y="356"/>
                </a:lnTo>
                <a:lnTo>
                  <a:pt x="1967" y="374"/>
                </a:lnTo>
                <a:lnTo>
                  <a:pt x="1977" y="393"/>
                </a:lnTo>
                <a:lnTo>
                  <a:pt x="1983" y="413"/>
                </a:lnTo>
                <a:lnTo>
                  <a:pt x="1983" y="433"/>
                </a:lnTo>
                <a:lnTo>
                  <a:pt x="1977" y="452"/>
                </a:lnTo>
                <a:lnTo>
                  <a:pt x="1966" y="471"/>
                </a:lnTo>
                <a:lnTo>
                  <a:pt x="1950" y="489"/>
                </a:lnTo>
                <a:lnTo>
                  <a:pt x="1927" y="505"/>
                </a:lnTo>
                <a:lnTo>
                  <a:pt x="1406" y="818"/>
                </a:lnTo>
                <a:lnTo>
                  <a:pt x="1384" y="830"/>
                </a:lnTo>
                <a:lnTo>
                  <a:pt x="1363" y="837"/>
                </a:lnTo>
                <a:lnTo>
                  <a:pt x="1344" y="839"/>
                </a:lnTo>
                <a:lnTo>
                  <a:pt x="1326" y="837"/>
                </a:lnTo>
                <a:lnTo>
                  <a:pt x="1310" y="830"/>
                </a:lnTo>
                <a:lnTo>
                  <a:pt x="1296" y="820"/>
                </a:lnTo>
                <a:lnTo>
                  <a:pt x="1285" y="806"/>
                </a:lnTo>
                <a:lnTo>
                  <a:pt x="1276" y="788"/>
                </a:lnTo>
                <a:lnTo>
                  <a:pt x="1271" y="766"/>
                </a:lnTo>
                <a:lnTo>
                  <a:pt x="1269" y="741"/>
                </a:lnTo>
                <a:lnTo>
                  <a:pt x="1267" y="98"/>
                </a:lnTo>
                <a:lnTo>
                  <a:pt x="1268" y="73"/>
                </a:lnTo>
                <a:lnTo>
                  <a:pt x="1273" y="52"/>
                </a:lnTo>
                <a:lnTo>
                  <a:pt x="1282" y="33"/>
                </a:lnTo>
                <a:lnTo>
                  <a:pt x="1292" y="20"/>
                </a:lnTo>
                <a:lnTo>
                  <a:pt x="1306" y="9"/>
                </a:lnTo>
                <a:lnTo>
                  <a:pt x="1322" y="3"/>
                </a:lnTo>
                <a:lnTo>
                  <a:pt x="134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82" name="Group 239"/>
          <p:cNvGrpSpPr>
            <a:grpSpLocks noChangeAspect="1"/>
          </p:cNvGrpSpPr>
          <p:nvPr/>
        </p:nvGrpSpPr>
        <p:grpSpPr bwMode="auto">
          <a:xfrm>
            <a:off x="5721211" y="920143"/>
            <a:ext cx="370756" cy="439804"/>
            <a:chOff x="5444" y="845"/>
            <a:chExt cx="741" cy="87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Freeform 241"/>
            <p:cNvSpPr>
              <a:spLocks/>
            </p:cNvSpPr>
            <p:nvPr/>
          </p:nvSpPr>
          <p:spPr bwMode="auto">
            <a:xfrm>
              <a:off x="5708" y="1094"/>
              <a:ext cx="189" cy="229"/>
            </a:xfrm>
            <a:custGeom>
              <a:avLst/>
              <a:gdLst>
                <a:gd name="T0" fmla="*/ 366 w 756"/>
                <a:gd name="T1" fmla="*/ 2 h 916"/>
                <a:gd name="T2" fmla="*/ 445 w 756"/>
                <a:gd name="T3" fmla="*/ 23 h 916"/>
                <a:gd name="T4" fmla="*/ 515 w 756"/>
                <a:gd name="T5" fmla="*/ 62 h 916"/>
                <a:gd name="T6" fmla="*/ 575 w 756"/>
                <a:gd name="T7" fmla="*/ 117 h 916"/>
                <a:gd name="T8" fmla="*/ 616 w 756"/>
                <a:gd name="T9" fmla="*/ 181 h 916"/>
                <a:gd name="T10" fmla="*/ 647 w 756"/>
                <a:gd name="T11" fmla="*/ 259 h 916"/>
                <a:gd name="T12" fmla="*/ 675 w 756"/>
                <a:gd name="T13" fmla="*/ 355 h 916"/>
                <a:gd name="T14" fmla="*/ 700 w 756"/>
                <a:gd name="T15" fmla="*/ 460 h 916"/>
                <a:gd name="T16" fmla="*/ 721 w 756"/>
                <a:gd name="T17" fmla="*/ 565 h 916"/>
                <a:gd name="T18" fmla="*/ 738 w 756"/>
                <a:gd name="T19" fmla="*/ 664 h 916"/>
                <a:gd name="T20" fmla="*/ 751 w 756"/>
                <a:gd name="T21" fmla="*/ 748 h 916"/>
                <a:gd name="T22" fmla="*/ 388 w 756"/>
                <a:gd name="T23" fmla="*/ 145 h 916"/>
                <a:gd name="T24" fmla="*/ 367 w 756"/>
                <a:gd name="T25" fmla="*/ 125 h 916"/>
                <a:gd name="T26" fmla="*/ 342 w 756"/>
                <a:gd name="T27" fmla="*/ 121 h 916"/>
                <a:gd name="T28" fmla="*/ 314 w 756"/>
                <a:gd name="T29" fmla="*/ 138 h 916"/>
                <a:gd name="T30" fmla="*/ 301 w 756"/>
                <a:gd name="T31" fmla="*/ 165 h 916"/>
                <a:gd name="T32" fmla="*/ 302 w 756"/>
                <a:gd name="T33" fmla="*/ 194 h 916"/>
                <a:gd name="T34" fmla="*/ 319 w 756"/>
                <a:gd name="T35" fmla="*/ 251 h 916"/>
                <a:gd name="T36" fmla="*/ 334 w 756"/>
                <a:gd name="T37" fmla="*/ 324 h 916"/>
                <a:gd name="T38" fmla="*/ 338 w 756"/>
                <a:gd name="T39" fmla="*/ 398 h 916"/>
                <a:gd name="T40" fmla="*/ 337 w 756"/>
                <a:gd name="T41" fmla="*/ 404 h 916"/>
                <a:gd name="T42" fmla="*/ 337 w 756"/>
                <a:gd name="T43" fmla="*/ 406 h 916"/>
                <a:gd name="T44" fmla="*/ 326 w 756"/>
                <a:gd name="T45" fmla="*/ 404 h 916"/>
                <a:gd name="T46" fmla="*/ 307 w 756"/>
                <a:gd name="T47" fmla="*/ 398 h 916"/>
                <a:gd name="T48" fmla="*/ 278 w 756"/>
                <a:gd name="T49" fmla="*/ 381 h 916"/>
                <a:gd name="T50" fmla="*/ 236 w 756"/>
                <a:gd name="T51" fmla="*/ 352 h 916"/>
                <a:gd name="T52" fmla="*/ 220 w 756"/>
                <a:gd name="T53" fmla="*/ 342 h 916"/>
                <a:gd name="T54" fmla="*/ 194 w 756"/>
                <a:gd name="T55" fmla="*/ 341 h 916"/>
                <a:gd name="T56" fmla="*/ 173 w 756"/>
                <a:gd name="T57" fmla="*/ 355 h 916"/>
                <a:gd name="T58" fmla="*/ 163 w 756"/>
                <a:gd name="T59" fmla="*/ 373 h 916"/>
                <a:gd name="T60" fmla="*/ 160 w 756"/>
                <a:gd name="T61" fmla="*/ 387 h 916"/>
                <a:gd name="T62" fmla="*/ 160 w 756"/>
                <a:gd name="T63" fmla="*/ 408 h 916"/>
                <a:gd name="T64" fmla="*/ 171 w 756"/>
                <a:gd name="T65" fmla="*/ 434 h 916"/>
                <a:gd name="T66" fmla="*/ 391 w 756"/>
                <a:gd name="T67" fmla="*/ 680 h 916"/>
                <a:gd name="T68" fmla="*/ 609 w 756"/>
                <a:gd name="T69" fmla="*/ 908 h 916"/>
                <a:gd name="T70" fmla="*/ 563 w 756"/>
                <a:gd name="T71" fmla="*/ 895 h 916"/>
                <a:gd name="T72" fmla="*/ 482 w 756"/>
                <a:gd name="T73" fmla="*/ 847 h 916"/>
                <a:gd name="T74" fmla="*/ 396 w 756"/>
                <a:gd name="T75" fmla="*/ 793 h 916"/>
                <a:gd name="T76" fmla="*/ 309 w 756"/>
                <a:gd name="T77" fmla="*/ 735 h 916"/>
                <a:gd name="T78" fmla="*/ 226 w 756"/>
                <a:gd name="T79" fmla="*/ 676 h 916"/>
                <a:gd name="T80" fmla="*/ 152 w 756"/>
                <a:gd name="T81" fmla="*/ 618 h 916"/>
                <a:gd name="T82" fmla="*/ 93 w 756"/>
                <a:gd name="T83" fmla="*/ 564 h 916"/>
                <a:gd name="T84" fmla="*/ 53 w 756"/>
                <a:gd name="T85" fmla="*/ 515 h 916"/>
                <a:gd name="T86" fmla="*/ 15 w 756"/>
                <a:gd name="T87" fmla="*/ 437 h 916"/>
                <a:gd name="T88" fmla="*/ 0 w 756"/>
                <a:gd name="T89" fmla="*/ 351 h 916"/>
                <a:gd name="T90" fmla="*/ 7 w 756"/>
                <a:gd name="T91" fmla="*/ 264 h 916"/>
                <a:gd name="T92" fmla="*/ 35 w 756"/>
                <a:gd name="T93" fmla="*/ 182 h 916"/>
                <a:gd name="T94" fmla="*/ 83 w 756"/>
                <a:gd name="T95" fmla="*/ 111 h 916"/>
                <a:gd name="T96" fmla="*/ 148 w 756"/>
                <a:gd name="T97" fmla="*/ 53 h 916"/>
                <a:gd name="T98" fmla="*/ 215 w 756"/>
                <a:gd name="T99" fmla="*/ 19 h 916"/>
                <a:gd name="T100" fmla="*/ 288 w 756"/>
                <a:gd name="T101" fmla="*/ 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6" h="916">
                  <a:moveTo>
                    <a:pt x="326" y="0"/>
                  </a:moveTo>
                  <a:lnTo>
                    <a:pt x="366" y="2"/>
                  </a:lnTo>
                  <a:lnTo>
                    <a:pt x="407" y="10"/>
                  </a:lnTo>
                  <a:lnTo>
                    <a:pt x="445" y="23"/>
                  </a:lnTo>
                  <a:lnTo>
                    <a:pt x="481" y="40"/>
                  </a:lnTo>
                  <a:lnTo>
                    <a:pt x="515" y="62"/>
                  </a:lnTo>
                  <a:lnTo>
                    <a:pt x="547" y="88"/>
                  </a:lnTo>
                  <a:lnTo>
                    <a:pt x="575" y="117"/>
                  </a:lnTo>
                  <a:lnTo>
                    <a:pt x="599" y="151"/>
                  </a:lnTo>
                  <a:lnTo>
                    <a:pt x="616" y="181"/>
                  </a:lnTo>
                  <a:lnTo>
                    <a:pt x="632" y="217"/>
                  </a:lnTo>
                  <a:lnTo>
                    <a:pt x="647" y="259"/>
                  </a:lnTo>
                  <a:lnTo>
                    <a:pt x="661" y="305"/>
                  </a:lnTo>
                  <a:lnTo>
                    <a:pt x="675" y="355"/>
                  </a:lnTo>
                  <a:lnTo>
                    <a:pt x="687" y="407"/>
                  </a:lnTo>
                  <a:lnTo>
                    <a:pt x="700" y="460"/>
                  </a:lnTo>
                  <a:lnTo>
                    <a:pt x="711" y="513"/>
                  </a:lnTo>
                  <a:lnTo>
                    <a:pt x="721" y="565"/>
                  </a:lnTo>
                  <a:lnTo>
                    <a:pt x="730" y="616"/>
                  </a:lnTo>
                  <a:lnTo>
                    <a:pt x="738" y="664"/>
                  </a:lnTo>
                  <a:lnTo>
                    <a:pt x="745" y="708"/>
                  </a:lnTo>
                  <a:lnTo>
                    <a:pt x="751" y="748"/>
                  </a:lnTo>
                  <a:lnTo>
                    <a:pt x="756" y="781"/>
                  </a:lnTo>
                  <a:lnTo>
                    <a:pt x="388" y="145"/>
                  </a:lnTo>
                  <a:lnTo>
                    <a:pt x="378" y="132"/>
                  </a:lnTo>
                  <a:lnTo>
                    <a:pt x="367" y="125"/>
                  </a:lnTo>
                  <a:lnTo>
                    <a:pt x="359" y="122"/>
                  </a:lnTo>
                  <a:lnTo>
                    <a:pt x="342" y="121"/>
                  </a:lnTo>
                  <a:lnTo>
                    <a:pt x="326" y="128"/>
                  </a:lnTo>
                  <a:lnTo>
                    <a:pt x="314" y="138"/>
                  </a:lnTo>
                  <a:lnTo>
                    <a:pt x="307" y="151"/>
                  </a:lnTo>
                  <a:lnTo>
                    <a:pt x="301" y="165"/>
                  </a:lnTo>
                  <a:lnTo>
                    <a:pt x="300" y="180"/>
                  </a:lnTo>
                  <a:lnTo>
                    <a:pt x="302" y="194"/>
                  </a:lnTo>
                  <a:lnTo>
                    <a:pt x="310" y="221"/>
                  </a:lnTo>
                  <a:lnTo>
                    <a:pt x="319" y="251"/>
                  </a:lnTo>
                  <a:lnTo>
                    <a:pt x="327" y="285"/>
                  </a:lnTo>
                  <a:lnTo>
                    <a:pt x="334" y="324"/>
                  </a:lnTo>
                  <a:lnTo>
                    <a:pt x="339" y="361"/>
                  </a:lnTo>
                  <a:lnTo>
                    <a:pt x="338" y="398"/>
                  </a:lnTo>
                  <a:lnTo>
                    <a:pt x="338" y="401"/>
                  </a:lnTo>
                  <a:lnTo>
                    <a:pt x="337" y="404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2" y="406"/>
                  </a:lnTo>
                  <a:lnTo>
                    <a:pt x="326" y="404"/>
                  </a:lnTo>
                  <a:lnTo>
                    <a:pt x="318" y="402"/>
                  </a:lnTo>
                  <a:lnTo>
                    <a:pt x="307" y="398"/>
                  </a:lnTo>
                  <a:lnTo>
                    <a:pt x="294" y="391"/>
                  </a:lnTo>
                  <a:lnTo>
                    <a:pt x="278" y="381"/>
                  </a:lnTo>
                  <a:lnTo>
                    <a:pt x="258" y="368"/>
                  </a:lnTo>
                  <a:lnTo>
                    <a:pt x="236" y="352"/>
                  </a:lnTo>
                  <a:lnTo>
                    <a:pt x="231" y="348"/>
                  </a:lnTo>
                  <a:lnTo>
                    <a:pt x="220" y="342"/>
                  </a:lnTo>
                  <a:lnTo>
                    <a:pt x="206" y="340"/>
                  </a:lnTo>
                  <a:lnTo>
                    <a:pt x="194" y="341"/>
                  </a:lnTo>
                  <a:lnTo>
                    <a:pt x="183" y="347"/>
                  </a:lnTo>
                  <a:lnTo>
                    <a:pt x="173" y="355"/>
                  </a:lnTo>
                  <a:lnTo>
                    <a:pt x="168" y="364"/>
                  </a:lnTo>
                  <a:lnTo>
                    <a:pt x="163" y="373"/>
                  </a:lnTo>
                  <a:lnTo>
                    <a:pt x="161" y="381"/>
                  </a:lnTo>
                  <a:lnTo>
                    <a:pt x="160" y="387"/>
                  </a:lnTo>
                  <a:lnTo>
                    <a:pt x="159" y="395"/>
                  </a:lnTo>
                  <a:lnTo>
                    <a:pt x="160" y="408"/>
                  </a:lnTo>
                  <a:lnTo>
                    <a:pt x="163" y="421"/>
                  </a:lnTo>
                  <a:lnTo>
                    <a:pt x="171" y="434"/>
                  </a:lnTo>
                  <a:lnTo>
                    <a:pt x="280" y="559"/>
                  </a:lnTo>
                  <a:lnTo>
                    <a:pt x="391" y="680"/>
                  </a:lnTo>
                  <a:lnTo>
                    <a:pt x="501" y="796"/>
                  </a:lnTo>
                  <a:lnTo>
                    <a:pt x="609" y="908"/>
                  </a:lnTo>
                  <a:lnTo>
                    <a:pt x="599" y="916"/>
                  </a:lnTo>
                  <a:lnTo>
                    <a:pt x="563" y="895"/>
                  </a:lnTo>
                  <a:lnTo>
                    <a:pt x="524" y="872"/>
                  </a:lnTo>
                  <a:lnTo>
                    <a:pt x="482" y="847"/>
                  </a:lnTo>
                  <a:lnTo>
                    <a:pt x="439" y="820"/>
                  </a:lnTo>
                  <a:lnTo>
                    <a:pt x="396" y="793"/>
                  </a:lnTo>
                  <a:lnTo>
                    <a:pt x="352" y="765"/>
                  </a:lnTo>
                  <a:lnTo>
                    <a:pt x="309" y="735"/>
                  </a:lnTo>
                  <a:lnTo>
                    <a:pt x="266" y="706"/>
                  </a:lnTo>
                  <a:lnTo>
                    <a:pt x="226" y="676"/>
                  </a:lnTo>
                  <a:lnTo>
                    <a:pt x="188" y="647"/>
                  </a:lnTo>
                  <a:lnTo>
                    <a:pt x="152" y="618"/>
                  </a:lnTo>
                  <a:lnTo>
                    <a:pt x="120" y="591"/>
                  </a:lnTo>
                  <a:lnTo>
                    <a:pt x="93" y="564"/>
                  </a:lnTo>
                  <a:lnTo>
                    <a:pt x="70" y="539"/>
                  </a:lnTo>
                  <a:lnTo>
                    <a:pt x="53" y="515"/>
                  </a:lnTo>
                  <a:lnTo>
                    <a:pt x="32" y="477"/>
                  </a:lnTo>
                  <a:lnTo>
                    <a:pt x="15" y="437"/>
                  </a:lnTo>
                  <a:lnTo>
                    <a:pt x="6" y="395"/>
                  </a:lnTo>
                  <a:lnTo>
                    <a:pt x="0" y="351"/>
                  </a:lnTo>
                  <a:lnTo>
                    <a:pt x="1" y="308"/>
                  </a:lnTo>
                  <a:lnTo>
                    <a:pt x="7" y="264"/>
                  </a:lnTo>
                  <a:lnTo>
                    <a:pt x="19" y="221"/>
                  </a:lnTo>
                  <a:lnTo>
                    <a:pt x="35" y="182"/>
                  </a:lnTo>
                  <a:lnTo>
                    <a:pt x="57" y="145"/>
                  </a:lnTo>
                  <a:lnTo>
                    <a:pt x="83" y="111"/>
                  </a:lnTo>
                  <a:lnTo>
                    <a:pt x="114" y="80"/>
                  </a:lnTo>
                  <a:lnTo>
                    <a:pt x="148" y="53"/>
                  </a:lnTo>
                  <a:lnTo>
                    <a:pt x="181" y="34"/>
                  </a:lnTo>
                  <a:lnTo>
                    <a:pt x="215" y="19"/>
                  </a:lnTo>
                  <a:lnTo>
                    <a:pt x="252" y="8"/>
                  </a:lnTo>
                  <a:lnTo>
                    <a:pt x="288" y="2"/>
                  </a:lnTo>
                  <a:lnTo>
                    <a:pt x="3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84" name="Freeform 242"/>
            <p:cNvSpPr>
              <a:spLocks/>
            </p:cNvSpPr>
            <p:nvPr/>
          </p:nvSpPr>
          <p:spPr bwMode="auto">
            <a:xfrm>
              <a:off x="5800" y="1199"/>
              <a:ext cx="72" cy="97"/>
            </a:xfrm>
            <a:custGeom>
              <a:avLst/>
              <a:gdLst>
                <a:gd name="T0" fmla="*/ 61 w 286"/>
                <a:gd name="T1" fmla="*/ 0 h 388"/>
                <a:gd name="T2" fmla="*/ 286 w 286"/>
                <a:gd name="T3" fmla="*/ 388 h 388"/>
                <a:gd name="T4" fmla="*/ 192 w 286"/>
                <a:gd name="T5" fmla="*/ 290 h 388"/>
                <a:gd name="T6" fmla="*/ 96 w 286"/>
                <a:gd name="T7" fmla="*/ 189 h 388"/>
                <a:gd name="T8" fmla="*/ 0 w 286"/>
                <a:gd name="T9" fmla="*/ 84 h 388"/>
                <a:gd name="T10" fmla="*/ 12 w 286"/>
                <a:gd name="T11" fmla="*/ 77 h 388"/>
                <a:gd name="T12" fmla="*/ 24 w 286"/>
                <a:gd name="T13" fmla="*/ 68 h 388"/>
                <a:gd name="T14" fmla="*/ 35 w 286"/>
                <a:gd name="T15" fmla="*/ 57 h 388"/>
                <a:gd name="T16" fmla="*/ 45 w 286"/>
                <a:gd name="T17" fmla="*/ 42 h 388"/>
                <a:gd name="T18" fmla="*/ 54 w 286"/>
                <a:gd name="T19" fmla="*/ 23 h 388"/>
                <a:gd name="T20" fmla="*/ 61 w 286"/>
                <a:gd name="T21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6" h="388">
                  <a:moveTo>
                    <a:pt x="61" y="0"/>
                  </a:moveTo>
                  <a:lnTo>
                    <a:pt x="286" y="388"/>
                  </a:lnTo>
                  <a:lnTo>
                    <a:pt x="192" y="290"/>
                  </a:lnTo>
                  <a:lnTo>
                    <a:pt x="96" y="189"/>
                  </a:lnTo>
                  <a:lnTo>
                    <a:pt x="0" y="84"/>
                  </a:lnTo>
                  <a:lnTo>
                    <a:pt x="12" y="77"/>
                  </a:lnTo>
                  <a:lnTo>
                    <a:pt x="24" y="68"/>
                  </a:lnTo>
                  <a:lnTo>
                    <a:pt x="35" y="57"/>
                  </a:lnTo>
                  <a:lnTo>
                    <a:pt x="45" y="42"/>
                  </a:lnTo>
                  <a:lnTo>
                    <a:pt x="54" y="23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85" name="Freeform 243"/>
            <p:cNvSpPr>
              <a:spLocks noEditPoints="1"/>
            </p:cNvSpPr>
            <p:nvPr/>
          </p:nvSpPr>
          <p:spPr bwMode="auto">
            <a:xfrm>
              <a:off x="5444" y="845"/>
              <a:ext cx="741" cy="879"/>
            </a:xfrm>
            <a:custGeom>
              <a:avLst/>
              <a:gdLst>
                <a:gd name="T0" fmla="*/ 1818 w 2963"/>
                <a:gd name="T1" fmla="*/ 2310 h 3515"/>
                <a:gd name="T2" fmla="*/ 1891 w 2963"/>
                <a:gd name="T3" fmla="*/ 2361 h 3515"/>
                <a:gd name="T4" fmla="*/ 2073 w 2963"/>
                <a:gd name="T5" fmla="*/ 2296 h 3515"/>
                <a:gd name="T6" fmla="*/ 2143 w 2963"/>
                <a:gd name="T7" fmla="*/ 2166 h 3515"/>
                <a:gd name="T8" fmla="*/ 2124 w 2963"/>
                <a:gd name="T9" fmla="*/ 2092 h 3515"/>
                <a:gd name="T10" fmla="*/ 857 w 2963"/>
                <a:gd name="T11" fmla="*/ 1236 h 3515"/>
                <a:gd name="T12" fmla="*/ 1188 w 2963"/>
                <a:gd name="T13" fmla="*/ 929 h 3515"/>
                <a:gd name="T14" fmla="*/ 986 w 2963"/>
                <a:gd name="T15" fmla="*/ 1143 h 3515"/>
                <a:gd name="T16" fmla="*/ 959 w 2963"/>
                <a:gd name="T17" fmla="*/ 1431 h 3515"/>
                <a:gd name="T18" fmla="*/ 1079 w 2963"/>
                <a:gd name="T19" fmla="*/ 1645 h 3515"/>
                <a:gd name="T20" fmla="*/ 1273 w 2963"/>
                <a:gd name="T21" fmla="*/ 1802 h 3515"/>
                <a:gd name="T22" fmla="*/ 1486 w 2963"/>
                <a:gd name="T23" fmla="*/ 1939 h 3515"/>
                <a:gd name="T24" fmla="*/ 1628 w 2963"/>
                <a:gd name="T25" fmla="*/ 2022 h 3515"/>
                <a:gd name="T26" fmla="*/ 1929 w 2963"/>
                <a:gd name="T27" fmla="*/ 1824 h 3515"/>
                <a:gd name="T28" fmla="*/ 1899 w 2963"/>
                <a:gd name="T29" fmla="*/ 1625 h 3515"/>
                <a:gd name="T30" fmla="*/ 1837 w 2963"/>
                <a:gd name="T31" fmla="*/ 1328 h 3515"/>
                <a:gd name="T32" fmla="*/ 1747 w 2963"/>
                <a:gd name="T33" fmla="*/ 1085 h 3515"/>
                <a:gd name="T34" fmla="*/ 1524 w 2963"/>
                <a:gd name="T35" fmla="*/ 907 h 3515"/>
                <a:gd name="T36" fmla="*/ 826 w 2963"/>
                <a:gd name="T37" fmla="*/ 987 h 3515"/>
                <a:gd name="T38" fmla="*/ 1598 w 2963"/>
                <a:gd name="T39" fmla="*/ 537 h 3515"/>
                <a:gd name="T40" fmla="*/ 1052 w 2963"/>
                <a:gd name="T41" fmla="*/ 402 h 3515"/>
                <a:gd name="T42" fmla="*/ 1781 w 2963"/>
                <a:gd name="T43" fmla="*/ 19 h 3515"/>
                <a:gd name="T44" fmla="*/ 2090 w 2963"/>
                <a:gd name="T45" fmla="*/ 96 h 3515"/>
                <a:gd name="T46" fmla="*/ 2337 w 2963"/>
                <a:gd name="T47" fmla="*/ 206 h 3515"/>
                <a:gd name="T48" fmla="*/ 2444 w 2963"/>
                <a:gd name="T49" fmla="*/ 360 h 3515"/>
                <a:gd name="T50" fmla="*/ 2628 w 2963"/>
                <a:gd name="T51" fmla="*/ 584 h 3515"/>
                <a:gd name="T52" fmla="*/ 2684 w 2963"/>
                <a:gd name="T53" fmla="*/ 882 h 3515"/>
                <a:gd name="T54" fmla="*/ 2795 w 2963"/>
                <a:gd name="T55" fmla="*/ 1218 h 3515"/>
                <a:gd name="T56" fmla="*/ 2787 w 2963"/>
                <a:gd name="T57" fmla="*/ 1446 h 3515"/>
                <a:gd name="T58" fmla="*/ 2919 w 2963"/>
                <a:gd name="T59" fmla="*/ 1829 h 3515"/>
                <a:gd name="T60" fmla="*/ 2935 w 2963"/>
                <a:gd name="T61" fmla="*/ 2037 h 3515"/>
                <a:gd name="T62" fmla="*/ 2847 w 2963"/>
                <a:gd name="T63" fmla="*/ 2189 h 3515"/>
                <a:gd name="T64" fmla="*/ 2858 w 2963"/>
                <a:gd name="T65" fmla="*/ 2373 h 3515"/>
                <a:gd name="T66" fmla="*/ 2822 w 2963"/>
                <a:gd name="T67" fmla="*/ 2448 h 3515"/>
                <a:gd name="T68" fmla="*/ 2866 w 2963"/>
                <a:gd name="T69" fmla="*/ 2551 h 3515"/>
                <a:gd name="T70" fmla="*/ 2819 w 2963"/>
                <a:gd name="T71" fmla="*/ 2643 h 3515"/>
                <a:gd name="T72" fmla="*/ 2809 w 2963"/>
                <a:gd name="T73" fmla="*/ 2838 h 3515"/>
                <a:gd name="T74" fmla="*/ 2702 w 2963"/>
                <a:gd name="T75" fmla="*/ 2922 h 3515"/>
                <a:gd name="T76" fmla="*/ 2632 w 2963"/>
                <a:gd name="T77" fmla="*/ 2920 h 3515"/>
                <a:gd name="T78" fmla="*/ 2460 w 2963"/>
                <a:gd name="T79" fmla="*/ 2902 h 3515"/>
                <a:gd name="T80" fmla="*/ 2327 w 2963"/>
                <a:gd name="T81" fmla="*/ 2926 h 3515"/>
                <a:gd name="T82" fmla="*/ 2262 w 2963"/>
                <a:gd name="T83" fmla="*/ 3112 h 3515"/>
                <a:gd name="T84" fmla="*/ 764 w 2963"/>
                <a:gd name="T85" fmla="*/ 3239 h 3515"/>
                <a:gd name="T86" fmla="*/ 756 w 2963"/>
                <a:gd name="T87" fmla="*/ 3052 h 3515"/>
                <a:gd name="T88" fmla="*/ 675 w 2963"/>
                <a:gd name="T89" fmla="*/ 2740 h 3515"/>
                <a:gd name="T90" fmla="*/ 415 w 2963"/>
                <a:gd name="T91" fmla="*/ 2310 h 3515"/>
                <a:gd name="T92" fmla="*/ 2 w 2963"/>
                <a:gd name="T93" fmla="*/ 1396 h 3515"/>
                <a:gd name="T94" fmla="*/ 58 w 2963"/>
                <a:gd name="T95" fmla="*/ 924 h 3515"/>
                <a:gd name="T96" fmla="*/ 194 w 2963"/>
                <a:gd name="T97" fmla="*/ 632 h 3515"/>
                <a:gd name="T98" fmla="*/ 395 w 2963"/>
                <a:gd name="T99" fmla="*/ 387 h 3515"/>
                <a:gd name="T100" fmla="*/ 663 w 2963"/>
                <a:gd name="T101" fmla="*/ 199 h 3515"/>
                <a:gd name="T102" fmla="*/ 979 w 2963"/>
                <a:gd name="T103" fmla="*/ 77 h 3515"/>
                <a:gd name="T104" fmla="*/ 1303 w 2963"/>
                <a:gd name="T105" fmla="*/ 12 h 3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63" h="3515">
                  <a:moveTo>
                    <a:pt x="1998" y="1893"/>
                  </a:moveTo>
                  <a:lnTo>
                    <a:pt x="1684" y="2102"/>
                  </a:lnTo>
                  <a:lnTo>
                    <a:pt x="1803" y="2290"/>
                  </a:lnTo>
                  <a:lnTo>
                    <a:pt x="1809" y="2298"/>
                  </a:lnTo>
                  <a:lnTo>
                    <a:pt x="1814" y="2304"/>
                  </a:lnTo>
                  <a:lnTo>
                    <a:pt x="1818" y="2310"/>
                  </a:lnTo>
                  <a:lnTo>
                    <a:pt x="1823" y="2316"/>
                  </a:lnTo>
                  <a:lnTo>
                    <a:pt x="1830" y="2325"/>
                  </a:lnTo>
                  <a:lnTo>
                    <a:pt x="1841" y="2335"/>
                  </a:lnTo>
                  <a:lnTo>
                    <a:pt x="1854" y="2344"/>
                  </a:lnTo>
                  <a:lnTo>
                    <a:pt x="1870" y="2353"/>
                  </a:lnTo>
                  <a:lnTo>
                    <a:pt x="1891" y="2361"/>
                  </a:lnTo>
                  <a:lnTo>
                    <a:pt x="1922" y="2363"/>
                  </a:lnTo>
                  <a:lnTo>
                    <a:pt x="1950" y="2361"/>
                  </a:lnTo>
                  <a:lnTo>
                    <a:pt x="1980" y="2353"/>
                  </a:lnTo>
                  <a:lnTo>
                    <a:pt x="2009" y="2339"/>
                  </a:lnTo>
                  <a:lnTo>
                    <a:pt x="2042" y="2320"/>
                  </a:lnTo>
                  <a:lnTo>
                    <a:pt x="2073" y="2296"/>
                  </a:lnTo>
                  <a:lnTo>
                    <a:pt x="2097" y="2273"/>
                  </a:lnTo>
                  <a:lnTo>
                    <a:pt x="2115" y="2249"/>
                  </a:lnTo>
                  <a:lnTo>
                    <a:pt x="2129" y="2226"/>
                  </a:lnTo>
                  <a:lnTo>
                    <a:pt x="2136" y="2205"/>
                  </a:lnTo>
                  <a:lnTo>
                    <a:pt x="2142" y="2186"/>
                  </a:lnTo>
                  <a:lnTo>
                    <a:pt x="2143" y="2166"/>
                  </a:lnTo>
                  <a:lnTo>
                    <a:pt x="2143" y="2151"/>
                  </a:lnTo>
                  <a:lnTo>
                    <a:pt x="2141" y="2136"/>
                  </a:lnTo>
                  <a:lnTo>
                    <a:pt x="2137" y="2125"/>
                  </a:lnTo>
                  <a:lnTo>
                    <a:pt x="2134" y="2116"/>
                  </a:lnTo>
                  <a:lnTo>
                    <a:pt x="2130" y="2105"/>
                  </a:lnTo>
                  <a:lnTo>
                    <a:pt x="2124" y="2092"/>
                  </a:lnTo>
                  <a:lnTo>
                    <a:pt x="2116" y="2081"/>
                  </a:lnTo>
                  <a:lnTo>
                    <a:pt x="1998" y="1893"/>
                  </a:lnTo>
                  <a:close/>
                  <a:moveTo>
                    <a:pt x="824" y="1089"/>
                  </a:moveTo>
                  <a:lnTo>
                    <a:pt x="486" y="1169"/>
                  </a:lnTo>
                  <a:lnTo>
                    <a:pt x="520" y="1316"/>
                  </a:lnTo>
                  <a:lnTo>
                    <a:pt x="857" y="1236"/>
                  </a:lnTo>
                  <a:lnTo>
                    <a:pt x="824" y="1089"/>
                  </a:lnTo>
                  <a:close/>
                  <a:moveTo>
                    <a:pt x="1382" y="883"/>
                  </a:moveTo>
                  <a:lnTo>
                    <a:pt x="1332" y="885"/>
                  </a:lnTo>
                  <a:lnTo>
                    <a:pt x="1282" y="894"/>
                  </a:lnTo>
                  <a:lnTo>
                    <a:pt x="1235" y="909"/>
                  </a:lnTo>
                  <a:lnTo>
                    <a:pt x="1188" y="929"/>
                  </a:lnTo>
                  <a:lnTo>
                    <a:pt x="1144" y="955"/>
                  </a:lnTo>
                  <a:lnTo>
                    <a:pt x="1103" y="986"/>
                  </a:lnTo>
                  <a:lnTo>
                    <a:pt x="1067" y="1021"/>
                  </a:lnTo>
                  <a:lnTo>
                    <a:pt x="1036" y="1058"/>
                  </a:lnTo>
                  <a:lnTo>
                    <a:pt x="1009" y="1100"/>
                  </a:lnTo>
                  <a:lnTo>
                    <a:pt x="986" y="1143"/>
                  </a:lnTo>
                  <a:lnTo>
                    <a:pt x="969" y="1189"/>
                  </a:lnTo>
                  <a:lnTo>
                    <a:pt x="957" y="1237"/>
                  </a:lnTo>
                  <a:lnTo>
                    <a:pt x="949" y="1284"/>
                  </a:lnTo>
                  <a:lnTo>
                    <a:pt x="948" y="1334"/>
                  </a:lnTo>
                  <a:lnTo>
                    <a:pt x="950" y="1382"/>
                  </a:lnTo>
                  <a:lnTo>
                    <a:pt x="959" y="1431"/>
                  </a:lnTo>
                  <a:lnTo>
                    <a:pt x="973" y="1480"/>
                  </a:lnTo>
                  <a:lnTo>
                    <a:pt x="993" y="1526"/>
                  </a:lnTo>
                  <a:lnTo>
                    <a:pt x="1018" y="1571"/>
                  </a:lnTo>
                  <a:lnTo>
                    <a:pt x="1035" y="1595"/>
                  </a:lnTo>
                  <a:lnTo>
                    <a:pt x="1056" y="1620"/>
                  </a:lnTo>
                  <a:lnTo>
                    <a:pt x="1079" y="1645"/>
                  </a:lnTo>
                  <a:lnTo>
                    <a:pt x="1107" y="1671"/>
                  </a:lnTo>
                  <a:lnTo>
                    <a:pt x="1137" y="1697"/>
                  </a:lnTo>
                  <a:lnTo>
                    <a:pt x="1169" y="1724"/>
                  </a:lnTo>
                  <a:lnTo>
                    <a:pt x="1203" y="1750"/>
                  </a:lnTo>
                  <a:lnTo>
                    <a:pt x="1237" y="1776"/>
                  </a:lnTo>
                  <a:lnTo>
                    <a:pt x="1273" y="1802"/>
                  </a:lnTo>
                  <a:lnTo>
                    <a:pt x="1310" y="1826"/>
                  </a:lnTo>
                  <a:lnTo>
                    <a:pt x="1347" y="1851"/>
                  </a:lnTo>
                  <a:lnTo>
                    <a:pt x="1384" y="1875"/>
                  </a:lnTo>
                  <a:lnTo>
                    <a:pt x="1419" y="1898"/>
                  </a:lnTo>
                  <a:lnTo>
                    <a:pt x="1453" y="1919"/>
                  </a:lnTo>
                  <a:lnTo>
                    <a:pt x="1486" y="1939"/>
                  </a:lnTo>
                  <a:lnTo>
                    <a:pt x="1517" y="1959"/>
                  </a:lnTo>
                  <a:lnTo>
                    <a:pt x="1546" y="1974"/>
                  </a:lnTo>
                  <a:lnTo>
                    <a:pt x="1571" y="1990"/>
                  </a:lnTo>
                  <a:lnTo>
                    <a:pt x="1594" y="2003"/>
                  </a:lnTo>
                  <a:lnTo>
                    <a:pt x="1613" y="2014"/>
                  </a:lnTo>
                  <a:lnTo>
                    <a:pt x="1628" y="2022"/>
                  </a:lnTo>
                  <a:lnTo>
                    <a:pt x="1638" y="2028"/>
                  </a:lnTo>
                  <a:lnTo>
                    <a:pt x="1643" y="2031"/>
                  </a:lnTo>
                  <a:lnTo>
                    <a:pt x="1661" y="2040"/>
                  </a:lnTo>
                  <a:lnTo>
                    <a:pt x="1932" y="1859"/>
                  </a:lnTo>
                  <a:lnTo>
                    <a:pt x="1930" y="1837"/>
                  </a:lnTo>
                  <a:lnTo>
                    <a:pt x="1929" y="1824"/>
                  </a:lnTo>
                  <a:lnTo>
                    <a:pt x="1926" y="1804"/>
                  </a:lnTo>
                  <a:lnTo>
                    <a:pt x="1922" y="1778"/>
                  </a:lnTo>
                  <a:lnTo>
                    <a:pt x="1918" y="1746"/>
                  </a:lnTo>
                  <a:lnTo>
                    <a:pt x="1912" y="1710"/>
                  </a:lnTo>
                  <a:lnTo>
                    <a:pt x="1906" y="1669"/>
                  </a:lnTo>
                  <a:lnTo>
                    <a:pt x="1899" y="1625"/>
                  </a:lnTo>
                  <a:lnTo>
                    <a:pt x="1891" y="1578"/>
                  </a:lnTo>
                  <a:lnTo>
                    <a:pt x="1881" y="1529"/>
                  </a:lnTo>
                  <a:lnTo>
                    <a:pt x="1873" y="1480"/>
                  </a:lnTo>
                  <a:lnTo>
                    <a:pt x="1862" y="1429"/>
                  </a:lnTo>
                  <a:lnTo>
                    <a:pt x="1849" y="1378"/>
                  </a:lnTo>
                  <a:lnTo>
                    <a:pt x="1837" y="1328"/>
                  </a:lnTo>
                  <a:lnTo>
                    <a:pt x="1824" y="1280"/>
                  </a:lnTo>
                  <a:lnTo>
                    <a:pt x="1811" y="1233"/>
                  </a:lnTo>
                  <a:lnTo>
                    <a:pt x="1795" y="1190"/>
                  </a:lnTo>
                  <a:lnTo>
                    <a:pt x="1780" y="1151"/>
                  </a:lnTo>
                  <a:lnTo>
                    <a:pt x="1764" y="1116"/>
                  </a:lnTo>
                  <a:lnTo>
                    <a:pt x="1747" y="1085"/>
                  </a:lnTo>
                  <a:lnTo>
                    <a:pt x="1718" y="1045"/>
                  </a:lnTo>
                  <a:lnTo>
                    <a:pt x="1685" y="1009"/>
                  </a:lnTo>
                  <a:lnTo>
                    <a:pt x="1649" y="977"/>
                  </a:lnTo>
                  <a:lnTo>
                    <a:pt x="1610" y="949"/>
                  </a:lnTo>
                  <a:lnTo>
                    <a:pt x="1568" y="926"/>
                  </a:lnTo>
                  <a:lnTo>
                    <a:pt x="1524" y="907"/>
                  </a:lnTo>
                  <a:lnTo>
                    <a:pt x="1478" y="894"/>
                  </a:lnTo>
                  <a:lnTo>
                    <a:pt x="1430" y="885"/>
                  </a:lnTo>
                  <a:lnTo>
                    <a:pt x="1382" y="883"/>
                  </a:lnTo>
                  <a:close/>
                  <a:moveTo>
                    <a:pt x="633" y="704"/>
                  </a:moveTo>
                  <a:lnTo>
                    <a:pt x="561" y="835"/>
                  </a:lnTo>
                  <a:lnTo>
                    <a:pt x="826" y="987"/>
                  </a:lnTo>
                  <a:lnTo>
                    <a:pt x="898" y="856"/>
                  </a:lnTo>
                  <a:lnTo>
                    <a:pt x="633" y="704"/>
                  </a:lnTo>
                  <a:close/>
                  <a:moveTo>
                    <a:pt x="1480" y="448"/>
                  </a:moveTo>
                  <a:lnTo>
                    <a:pt x="1300" y="700"/>
                  </a:lnTo>
                  <a:lnTo>
                    <a:pt x="1419" y="789"/>
                  </a:lnTo>
                  <a:lnTo>
                    <a:pt x="1598" y="537"/>
                  </a:lnTo>
                  <a:lnTo>
                    <a:pt x="1480" y="448"/>
                  </a:lnTo>
                  <a:close/>
                  <a:moveTo>
                    <a:pt x="1052" y="402"/>
                  </a:moveTo>
                  <a:lnTo>
                    <a:pt x="917" y="462"/>
                  </a:lnTo>
                  <a:lnTo>
                    <a:pt x="1037" y="748"/>
                  </a:lnTo>
                  <a:lnTo>
                    <a:pt x="1173" y="688"/>
                  </a:lnTo>
                  <a:lnTo>
                    <a:pt x="1052" y="402"/>
                  </a:lnTo>
                  <a:close/>
                  <a:moveTo>
                    <a:pt x="1517" y="0"/>
                  </a:moveTo>
                  <a:lnTo>
                    <a:pt x="1569" y="2"/>
                  </a:lnTo>
                  <a:lnTo>
                    <a:pt x="1622" y="3"/>
                  </a:lnTo>
                  <a:lnTo>
                    <a:pt x="1675" y="6"/>
                  </a:lnTo>
                  <a:lnTo>
                    <a:pt x="1728" y="12"/>
                  </a:lnTo>
                  <a:lnTo>
                    <a:pt x="1781" y="19"/>
                  </a:lnTo>
                  <a:lnTo>
                    <a:pt x="1833" y="27"/>
                  </a:lnTo>
                  <a:lnTo>
                    <a:pt x="1886" y="38"/>
                  </a:lnTo>
                  <a:lnTo>
                    <a:pt x="1937" y="51"/>
                  </a:lnTo>
                  <a:lnTo>
                    <a:pt x="1988" y="64"/>
                  </a:lnTo>
                  <a:lnTo>
                    <a:pt x="2039" y="78"/>
                  </a:lnTo>
                  <a:lnTo>
                    <a:pt x="2090" y="96"/>
                  </a:lnTo>
                  <a:lnTo>
                    <a:pt x="2133" y="112"/>
                  </a:lnTo>
                  <a:lnTo>
                    <a:pt x="2175" y="128"/>
                  </a:lnTo>
                  <a:lnTo>
                    <a:pt x="2218" y="147"/>
                  </a:lnTo>
                  <a:lnTo>
                    <a:pt x="2259" y="165"/>
                  </a:lnTo>
                  <a:lnTo>
                    <a:pt x="2298" y="184"/>
                  </a:lnTo>
                  <a:lnTo>
                    <a:pt x="2337" y="206"/>
                  </a:lnTo>
                  <a:lnTo>
                    <a:pt x="2375" y="228"/>
                  </a:lnTo>
                  <a:lnTo>
                    <a:pt x="2412" y="250"/>
                  </a:lnTo>
                  <a:lnTo>
                    <a:pt x="2447" y="278"/>
                  </a:lnTo>
                  <a:lnTo>
                    <a:pt x="2484" y="302"/>
                  </a:lnTo>
                  <a:lnTo>
                    <a:pt x="2412" y="331"/>
                  </a:lnTo>
                  <a:lnTo>
                    <a:pt x="2444" y="360"/>
                  </a:lnTo>
                  <a:lnTo>
                    <a:pt x="2476" y="392"/>
                  </a:lnTo>
                  <a:lnTo>
                    <a:pt x="2507" y="423"/>
                  </a:lnTo>
                  <a:lnTo>
                    <a:pt x="2538" y="458"/>
                  </a:lnTo>
                  <a:lnTo>
                    <a:pt x="2567" y="495"/>
                  </a:lnTo>
                  <a:lnTo>
                    <a:pt x="2598" y="539"/>
                  </a:lnTo>
                  <a:lnTo>
                    <a:pt x="2628" y="584"/>
                  </a:lnTo>
                  <a:lnTo>
                    <a:pt x="2659" y="629"/>
                  </a:lnTo>
                  <a:lnTo>
                    <a:pt x="2687" y="678"/>
                  </a:lnTo>
                  <a:lnTo>
                    <a:pt x="2609" y="727"/>
                  </a:lnTo>
                  <a:lnTo>
                    <a:pt x="2633" y="778"/>
                  </a:lnTo>
                  <a:lnTo>
                    <a:pt x="2659" y="830"/>
                  </a:lnTo>
                  <a:lnTo>
                    <a:pt x="2684" y="882"/>
                  </a:lnTo>
                  <a:lnTo>
                    <a:pt x="2705" y="936"/>
                  </a:lnTo>
                  <a:lnTo>
                    <a:pt x="2726" y="993"/>
                  </a:lnTo>
                  <a:lnTo>
                    <a:pt x="2744" y="1048"/>
                  </a:lnTo>
                  <a:lnTo>
                    <a:pt x="2763" y="1105"/>
                  </a:lnTo>
                  <a:lnTo>
                    <a:pt x="2780" y="1160"/>
                  </a:lnTo>
                  <a:lnTo>
                    <a:pt x="2795" y="1218"/>
                  </a:lnTo>
                  <a:lnTo>
                    <a:pt x="2809" y="1274"/>
                  </a:lnTo>
                  <a:lnTo>
                    <a:pt x="2822" y="1330"/>
                  </a:lnTo>
                  <a:lnTo>
                    <a:pt x="2817" y="1359"/>
                  </a:lnTo>
                  <a:lnTo>
                    <a:pt x="2804" y="1388"/>
                  </a:lnTo>
                  <a:lnTo>
                    <a:pt x="2791" y="1416"/>
                  </a:lnTo>
                  <a:lnTo>
                    <a:pt x="2787" y="1446"/>
                  </a:lnTo>
                  <a:lnTo>
                    <a:pt x="2802" y="1510"/>
                  </a:lnTo>
                  <a:lnTo>
                    <a:pt x="2822" y="1576"/>
                  </a:lnTo>
                  <a:lnTo>
                    <a:pt x="2844" y="1637"/>
                  </a:lnTo>
                  <a:lnTo>
                    <a:pt x="2868" y="1700"/>
                  </a:lnTo>
                  <a:lnTo>
                    <a:pt x="2892" y="1765"/>
                  </a:lnTo>
                  <a:lnTo>
                    <a:pt x="2919" y="1829"/>
                  </a:lnTo>
                  <a:lnTo>
                    <a:pt x="2940" y="1899"/>
                  </a:lnTo>
                  <a:lnTo>
                    <a:pt x="2961" y="1970"/>
                  </a:lnTo>
                  <a:lnTo>
                    <a:pt x="2963" y="1989"/>
                  </a:lnTo>
                  <a:lnTo>
                    <a:pt x="2957" y="2005"/>
                  </a:lnTo>
                  <a:lnTo>
                    <a:pt x="2948" y="2022"/>
                  </a:lnTo>
                  <a:lnTo>
                    <a:pt x="2935" y="2037"/>
                  </a:lnTo>
                  <a:lnTo>
                    <a:pt x="2916" y="2050"/>
                  </a:lnTo>
                  <a:lnTo>
                    <a:pt x="2894" y="2063"/>
                  </a:lnTo>
                  <a:lnTo>
                    <a:pt x="2868" y="2075"/>
                  </a:lnTo>
                  <a:lnTo>
                    <a:pt x="2839" y="2086"/>
                  </a:lnTo>
                  <a:lnTo>
                    <a:pt x="2839" y="2138"/>
                  </a:lnTo>
                  <a:lnTo>
                    <a:pt x="2847" y="2189"/>
                  </a:lnTo>
                  <a:lnTo>
                    <a:pt x="2858" y="2246"/>
                  </a:lnTo>
                  <a:lnTo>
                    <a:pt x="2877" y="2307"/>
                  </a:lnTo>
                  <a:lnTo>
                    <a:pt x="2881" y="2325"/>
                  </a:lnTo>
                  <a:lnTo>
                    <a:pt x="2877" y="2340"/>
                  </a:lnTo>
                  <a:lnTo>
                    <a:pt x="2870" y="2357"/>
                  </a:lnTo>
                  <a:lnTo>
                    <a:pt x="2858" y="2373"/>
                  </a:lnTo>
                  <a:lnTo>
                    <a:pt x="2846" y="2387"/>
                  </a:lnTo>
                  <a:lnTo>
                    <a:pt x="2826" y="2401"/>
                  </a:lnTo>
                  <a:lnTo>
                    <a:pt x="2807" y="2414"/>
                  </a:lnTo>
                  <a:lnTo>
                    <a:pt x="2787" y="2423"/>
                  </a:lnTo>
                  <a:lnTo>
                    <a:pt x="2805" y="2435"/>
                  </a:lnTo>
                  <a:lnTo>
                    <a:pt x="2822" y="2448"/>
                  </a:lnTo>
                  <a:lnTo>
                    <a:pt x="2835" y="2464"/>
                  </a:lnTo>
                  <a:lnTo>
                    <a:pt x="2847" y="2479"/>
                  </a:lnTo>
                  <a:lnTo>
                    <a:pt x="2855" y="2496"/>
                  </a:lnTo>
                  <a:lnTo>
                    <a:pt x="2860" y="2514"/>
                  </a:lnTo>
                  <a:lnTo>
                    <a:pt x="2863" y="2531"/>
                  </a:lnTo>
                  <a:lnTo>
                    <a:pt x="2866" y="2551"/>
                  </a:lnTo>
                  <a:lnTo>
                    <a:pt x="2863" y="2568"/>
                  </a:lnTo>
                  <a:lnTo>
                    <a:pt x="2857" y="2583"/>
                  </a:lnTo>
                  <a:lnTo>
                    <a:pt x="2848" y="2599"/>
                  </a:lnTo>
                  <a:lnTo>
                    <a:pt x="2838" y="2614"/>
                  </a:lnTo>
                  <a:lnTo>
                    <a:pt x="2827" y="2627"/>
                  </a:lnTo>
                  <a:lnTo>
                    <a:pt x="2819" y="2643"/>
                  </a:lnTo>
                  <a:lnTo>
                    <a:pt x="2812" y="2659"/>
                  </a:lnTo>
                  <a:lnTo>
                    <a:pt x="2805" y="2677"/>
                  </a:lnTo>
                  <a:lnTo>
                    <a:pt x="2805" y="2717"/>
                  </a:lnTo>
                  <a:lnTo>
                    <a:pt x="2814" y="2757"/>
                  </a:lnTo>
                  <a:lnTo>
                    <a:pt x="2817" y="2799"/>
                  </a:lnTo>
                  <a:lnTo>
                    <a:pt x="2809" y="2838"/>
                  </a:lnTo>
                  <a:lnTo>
                    <a:pt x="2796" y="2856"/>
                  </a:lnTo>
                  <a:lnTo>
                    <a:pt x="2782" y="2873"/>
                  </a:lnTo>
                  <a:lnTo>
                    <a:pt x="2765" y="2888"/>
                  </a:lnTo>
                  <a:lnTo>
                    <a:pt x="2744" y="2902"/>
                  </a:lnTo>
                  <a:lnTo>
                    <a:pt x="2723" y="2913"/>
                  </a:lnTo>
                  <a:lnTo>
                    <a:pt x="2702" y="2922"/>
                  </a:lnTo>
                  <a:lnTo>
                    <a:pt x="2680" y="2927"/>
                  </a:lnTo>
                  <a:lnTo>
                    <a:pt x="2659" y="2929"/>
                  </a:lnTo>
                  <a:lnTo>
                    <a:pt x="2624" y="2927"/>
                  </a:lnTo>
                  <a:lnTo>
                    <a:pt x="2591" y="2926"/>
                  </a:lnTo>
                  <a:lnTo>
                    <a:pt x="2559" y="2922"/>
                  </a:lnTo>
                  <a:lnTo>
                    <a:pt x="2632" y="2920"/>
                  </a:lnTo>
                  <a:lnTo>
                    <a:pt x="2602" y="2917"/>
                  </a:lnTo>
                  <a:lnTo>
                    <a:pt x="2572" y="2913"/>
                  </a:lnTo>
                  <a:lnTo>
                    <a:pt x="2546" y="2911"/>
                  </a:lnTo>
                  <a:lnTo>
                    <a:pt x="2517" y="2908"/>
                  </a:lnTo>
                  <a:lnTo>
                    <a:pt x="2489" y="2906"/>
                  </a:lnTo>
                  <a:lnTo>
                    <a:pt x="2460" y="2902"/>
                  </a:lnTo>
                  <a:lnTo>
                    <a:pt x="2453" y="2902"/>
                  </a:lnTo>
                  <a:lnTo>
                    <a:pt x="2424" y="2904"/>
                  </a:lnTo>
                  <a:lnTo>
                    <a:pt x="2393" y="2908"/>
                  </a:lnTo>
                  <a:lnTo>
                    <a:pt x="2369" y="2911"/>
                  </a:lnTo>
                  <a:lnTo>
                    <a:pt x="2347" y="2919"/>
                  </a:lnTo>
                  <a:lnTo>
                    <a:pt x="2327" y="2926"/>
                  </a:lnTo>
                  <a:lnTo>
                    <a:pt x="2310" y="2936"/>
                  </a:lnTo>
                  <a:lnTo>
                    <a:pt x="2296" y="2949"/>
                  </a:lnTo>
                  <a:lnTo>
                    <a:pt x="2286" y="2967"/>
                  </a:lnTo>
                  <a:lnTo>
                    <a:pt x="2278" y="2987"/>
                  </a:lnTo>
                  <a:lnTo>
                    <a:pt x="2273" y="3010"/>
                  </a:lnTo>
                  <a:lnTo>
                    <a:pt x="2262" y="3112"/>
                  </a:lnTo>
                  <a:lnTo>
                    <a:pt x="2257" y="3310"/>
                  </a:lnTo>
                  <a:lnTo>
                    <a:pt x="2252" y="3399"/>
                  </a:lnTo>
                  <a:lnTo>
                    <a:pt x="2252" y="3488"/>
                  </a:lnTo>
                  <a:lnTo>
                    <a:pt x="2247" y="3515"/>
                  </a:lnTo>
                  <a:lnTo>
                    <a:pt x="766" y="3515"/>
                  </a:lnTo>
                  <a:lnTo>
                    <a:pt x="764" y="3239"/>
                  </a:lnTo>
                  <a:lnTo>
                    <a:pt x="761" y="3148"/>
                  </a:lnTo>
                  <a:lnTo>
                    <a:pt x="761" y="3145"/>
                  </a:lnTo>
                  <a:lnTo>
                    <a:pt x="761" y="3132"/>
                  </a:lnTo>
                  <a:lnTo>
                    <a:pt x="761" y="3112"/>
                  </a:lnTo>
                  <a:lnTo>
                    <a:pt x="759" y="3086"/>
                  </a:lnTo>
                  <a:lnTo>
                    <a:pt x="756" y="3052"/>
                  </a:lnTo>
                  <a:lnTo>
                    <a:pt x="750" y="3013"/>
                  </a:lnTo>
                  <a:lnTo>
                    <a:pt x="743" y="2967"/>
                  </a:lnTo>
                  <a:lnTo>
                    <a:pt x="732" y="2918"/>
                  </a:lnTo>
                  <a:lnTo>
                    <a:pt x="717" y="2862"/>
                  </a:lnTo>
                  <a:lnTo>
                    <a:pt x="698" y="2804"/>
                  </a:lnTo>
                  <a:lnTo>
                    <a:pt x="675" y="2740"/>
                  </a:lnTo>
                  <a:lnTo>
                    <a:pt x="647" y="2674"/>
                  </a:lnTo>
                  <a:lnTo>
                    <a:pt x="614" y="2605"/>
                  </a:lnTo>
                  <a:lnTo>
                    <a:pt x="574" y="2534"/>
                  </a:lnTo>
                  <a:lnTo>
                    <a:pt x="527" y="2460"/>
                  </a:lnTo>
                  <a:lnTo>
                    <a:pt x="474" y="2386"/>
                  </a:lnTo>
                  <a:lnTo>
                    <a:pt x="415" y="2310"/>
                  </a:lnTo>
                  <a:lnTo>
                    <a:pt x="346" y="2233"/>
                  </a:lnTo>
                  <a:lnTo>
                    <a:pt x="90" y="1808"/>
                  </a:lnTo>
                  <a:lnTo>
                    <a:pt x="56" y="1709"/>
                  </a:lnTo>
                  <a:lnTo>
                    <a:pt x="29" y="1606"/>
                  </a:lnTo>
                  <a:lnTo>
                    <a:pt x="12" y="1501"/>
                  </a:lnTo>
                  <a:lnTo>
                    <a:pt x="2" y="1396"/>
                  </a:lnTo>
                  <a:lnTo>
                    <a:pt x="0" y="1290"/>
                  </a:lnTo>
                  <a:lnTo>
                    <a:pt x="6" y="1185"/>
                  </a:lnTo>
                  <a:lnTo>
                    <a:pt x="20" y="1076"/>
                  </a:lnTo>
                  <a:lnTo>
                    <a:pt x="31" y="1027"/>
                  </a:lnTo>
                  <a:lnTo>
                    <a:pt x="43" y="974"/>
                  </a:lnTo>
                  <a:lnTo>
                    <a:pt x="58" y="924"/>
                  </a:lnTo>
                  <a:lnTo>
                    <a:pt x="75" y="873"/>
                  </a:lnTo>
                  <a:lnTo>
                    <a:pt x="96" y="824"/>
                  </a:lnTo>
                  <a:lnTo>
                    <a:pt x="116" y="775"/>
                  </a:lnTo>
                  <a:lnTo>
                    <a:pt x="140" y="727"/>
                  </a:lnTo>
                  <a:lnTo>
                    <a:pt x="167" y="679"/>
                  </a:lnTo>
                  <a:lnTo>
                    <a:pt x="194" y="632"/>
                  </a:lnTo>
                  <a:lnTo>
                    <a:pt x="223" y="587"/>
                  </a:lnTo>
                  <a:lnTo>
                    <a:pt x="255" y="545"/>
                  </a:lnTo>
                  <a:lnTo>
                    <a:pt x="288" y="501"/>
                  </a:lnTo>
                  <a:lnTo>
                    <a:pt x="322" y="462"/>
                  </a:lnTo>
                  <a:lnTo>
                    <a:pt x="358" y="423"/>
                  </a:lnTo>
                  <a:lnTo>
                    <a:pt x="395" y="387"/>
                  </a:lnTo>
                  <a:lnTo>
                    <a:pt x="434" y="352"/>
                  </a:lnTo>
                  <a:lnTo>
                    <a:pt x="477" y="317"/>
                  </a:lnTo>
                  <a:lnTo>
                    <a:pt x="521" y="283"/>
                  </a:lnTo>
                  <a:lnTo>
                    <a:pt x="566" y="254"/>
                  </a:lnTo>
                  <a:lnTo>
                    <a:pt x="616" y="223"/>
                  </a:lnTo>
                  <a:lnTo>
                    <a:pt x="663" y="199"/>
                  </a:lnTo>
                  <a:lnTo>
                    <a:pt x="715" y="175"/>
                  </a:lnTo>
                  <a:lnTo>
                    <a:pt x="766" y="149"/>
                  </a:lnTo>
                  <a:lnTo>
                    <a:pt x="817" y="128"/>
                  </a:lnTo>
                  <a:lnTo>
                    <a:pt x="870" y="109"/>
                  </a:lnTo>
                  <a:lnTo>
                    <a:pt x="925" y="91"/>
                  </a:lnTo>
                  <a:lnTo>
                    <a:pt x="979" y="77"/>
                  </a:lnTo>
                  <a:lnTo>
                    <a:pt x="1033" y="60"/>
                  </a:lnTo>
                  <a:lnTo>
                    <a:pt x="1088" y="48"/>
                  </a:lnTo>
                  <a:lnTo>
                    <a:pt x="1143" y="38"/>
                  </a:lnTo>
                  <a:lnTo>
                    <a:pt x="1197" y="27"/>
                  </a:lnTo>
                  <a:lnTo>
                    <a:pt x="1251" y="19"/>
                  </a:lnTo>
                  <a:lnTo>
                    <a:pt x="1303" y="12"/>
                  </a:lnTo>
                  <a:lnTo>
                    <a:pt x="1356" y="6"/>
                  </a:lnTo>
                  <a:lnTo>
                    <a:pt x="1409" y="3"/>
                  </a:lnTo>
                  <a:lnTo>
                    <a:pt x="1462" y="2"/>
                  </a:lnTo>
                  <a:lnTo>
                    <a:pt x="15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86" name="Freeform 248"/>
          <p:cNvSpPr>
            <a:spLocks noEditPoints="1"/>
          </p:cNvSpPr>
          <p:nvPr/>
        </p:nvSpPr>
        <p:spPr bwMode="auto">
          <a:xfrm>
            <a:off x="6281345" y="908621"/>
            <a:ext cx="302637" cy="407855"/>
          </a:xfrm>
          <a:custGeom>
            <a:avLst/>
            <a:gdLst>
              <a:gd name="T0" fmla="*/ 1168 w 2512"/>
              <a:gd name="T1" fmla="*/ 3084 h 3383"/>
              <a:gd name="T2" fmla="*/ 1156 w 2512"/>
              <a:gd name="T3" fmla="*/ 3206 h 3383"/>
              <a:gd name="T4" fmla="*/ 1256 w 2512"/>
              <a:gd name="T5" fmla="*/ 3269 h 3383"/>
              <a:gd name="T6" fmla="*/ 1357 w 2512"/>
              <a:gd name="T7" fmla="*/ 3206 h 3383"/>
              <a:gd name="T8" fmla="*/ 1343 w 2512"/>
              <a:gd name="T9" fmla="*/ 3084 h 3383"/>
              <a:gd name="T10" fmla="*/ 797 w 2512"/>
              <a:gd name="T11" fmla="*/ 2331 h 3383"/>
              <a:gd name="T12" fmla="*/ 1179 w 2512"/>
              <a:gd name="T13" fmla="*/ 1276 h 3383"/>
              <a:gd name="T14" fmla="*/ 1108 w 2512"/>
              <a:gd name="T15" fmla="*/ 1655 h 3383"/>
              <a:gd name="T16" fmla="*/ 938 w 2512"/>
              <a:gd name="T17" fmla="*/ 1800 h 3383"/>
              <a:gd name="T18" fmla="*/ 449 w 2512"/>
              <a:gd name="T19" fmla="*/ 2960 h 3383"/>
              <a:gd name="T20" fmla="*/ 1617 w 2512"/>
              <a:gd name="T21" fmla="*/ 1815 h 3383"/>
              <a:gd name="T22" fmla="*/ 1430 w 2512"/>
              <a:gd name="T23" fmla="*/ 1693 h 3383"/>
              <a:gd name="T24" fmla="*/ 1346 w 2512"/>
              <a:gd name="T25" fmla="*/ 1481 h 3383"/>
              <a:gd name="T26" fmla="*/ 1584 w 2512"/>
              <a:gd name="T27" fmla="*/ 933 h 3383"/>
              <a:gd name="T28" fmla="*/ 1465 w 2512"/>
              <a:gd name="T29" fmla="*/ 1045 h 3383"/>
              <a:gd name="T30" fmla="*/ 1473 w 2512"/>
              <a:gd name="T31" fmla="*/ 1511 h 3383"/>
              <a:gd name="T32" fmla="*/ 1572 w 2512"/>
              <a:gd name="T33" fmla="*/ 1659 h 3383"/>
              <a:gd name="T34" fmla="*/ 2131 w 2512"/>
              <a:gd name="T35" fmla="*/ 1703 h 3383"/>
              <a:gd name="T36" fmla="*/ 2294 w 2512"/>
              <a:gd name="T37" fmla="*/ 1636 h 3383"/>
              <a:gd name="T38" fmla="*/ 2371 w 2512"/>
              <a:gd name="T39" fmla="*/ 1474 h 3383"/>
              <a:gd name="T40" fmla="*/ 2357 w 2512"/>
              <a:gd name="T41" fmla="*/ 1015 h 3383"/>
              <a:gd name="T42" fmla="*/ 2221 w 2512"/>
              <a:gd name="T43" fmla="*/ 926 h 3383"/>
              <a:gd name="T44" fmla="*/ 258 w 2512"/>
              <a:gd name="T45" fmla="*/ 933 h 3383"/>
              <a:gd name="T46" fmla="*/ 138 w 2512"/>
              <a:gd name="T47" fmla="*/ 1045 h 3383"/>
              <a:gd name="T48" fmla="*/ 147 w 2512"/>
              <a:gd name="T49" fmla="*/ 1511 h 3383"/>
              <a:gd name="T50" fmla="*/ 246 w 2512"/>
              <a:gd name="T51" fmla="*/ 1659 h 3383"/>
              <a:gd name="T52" fmla="*/ 804 w 2512"/>
              <a:gd name="T53" fmla="*/ 1703 h 3383"/>
              <a:gd name="T54" fmla="*/ 969 w 2512"/>
              <a:gd name="T55" fmla="*/ 1636 h 3383"/>
              <a:gd name="T56" fmla="*/ 1045 w 2512"/>
              <a:gd name="T57" fmla="*/ 1474 h 3383"/>
              <a:gd name="T58" fmla="*/ 1032 w 2512"/>
              <a:gd name="T59" fmla="*/ 1015 h 3383"/>
              <a:gd name="T60" fmla="*/ 896 w 2512"/>
              <a:gd name="T61" fmla="*/ 926 h 3383"/>
              <a:gd name="T62" fmla="*/ 861 w 2512"/>
              <a:gd name="T63" fmla="*/ 800 h 3383"/>
              <a:gd name="T64" fmla="*/ 1041 w 2512"/>
              <a:gd name="T65" fmla="*/ 854 h 3383"/>
              <a:gd name="T66" fmla="*/ 1163 w 2512"/>
              <a:gd name="T67" fmla="*/ 1004 h 3383"/>
              <a:gd name="T68" fmla="*/ 1330 w 2512"/>
              <a:gd name="T69" fmla="*/ 1082 h 3383"/>
              <a:gd name="T70" fmla="*/ 1413 w 2512"/>
              <a:gd name="T71" fmla="*/ 903 h 3383"/>
              <a:gd name="T72" fmla="*/ 1574 w 2512"/>
              <a:gd name="T73" fmla="*/ 808 h 3383"/>
              <a:gd name="T74" fmla="*/ 449 w 2512"/>
              <a:gd name="T75" fmla="*/ 363 h 3383"/>
              <a:gd name="T76" fmla="*/ 992 w 2512"/>
              <a:gd name="T77" fmla="*/ 192 h 3383"/>
              <a:gd name="T78" fmla="*/ 1493 w 2512"/>
              <a:gd name="T79" fmla="*/ 220 h 3383"/>
              <a:gd name="T80" fmla="*/ 1518 w 2512"/>
              <a:gd name="T81" fmla="*/ 182 h 3383"/>
              <a:gd name="T82" fmla="*/ 517 w 2512"/>
              <a:gd name="T83" fmla="*/ 0 h 3383"/>
              <a:gd name="T84" fmla="*/ 2128 w 2512"/>
              <a:gd name="T85" fmla="*/ 45 h 3383"/>
              <a:gd name="T86" fmla="*/ 2216 w 2512"/>
              <a:gd name="T87" fmla="*/ 192 h 3383"/>
              <a:gd name="T88" fmla="*/ 2331 w 2512"/>
              <a:gd name="T89" fmla="*/ 834 h 3383"/>
              <a:gd name="T90" fmla="*/ 2471 w 2512"/>
              <a:gd name="T91" fmla="*/ 965 h 3383"/>
              <a:gd name="T92" fmla="*/ 2512 w 2512"/>
              <a:gd name="T93" fmla="*/ 1153 h 3383"/>
              <a:gd name="T94" fmla="*/ 2433 w 2512"/>
              <a:gd name="T95" fmla="*/ 1655 h 3383"/>
              <a:gd name="T96" fmla="*/ 2262 w 2512"/>
              <a:gd name="T97" fmla="*/ 1800 h 3383"/>
              <a:gd name="T98" fmla="*/ 2193 w 2512"/>
              <a:gd name="T99" fmla="*/ 3260 h 3383"/>
              <a:gd name="T100" fmla="*/ 2065 w 2512"/>
              <a:gd name="T101" fmla="*/ 3371 h 3383"/>
              <a:gd name="T102" fmla="*/ 446 w 2512"/>
              <a:gd name="T103" fmla="*/ 3371 h 3383"/>
              <a:gd name="T104" fmla="*/ 318 w 2512"/>
              <a:gd name="T105" fmla="*/ 3260 h 3383"/>
              <a:gd name="T106" fmla="*/ 251 w 2512"/>
              <a:gd name="T107" fmla="*/ 1800 h 3383"/>
              <a:gd name="T108" fmla="*/ 78 w 2512"/>
              <a:gd name="T109" fmla="*/ 1655 h 3383"/>
              <a:gd name="T110" fmla="*/ 0 w 2512"/>
              <a:gd name="T111" fmla="*/ 1153 h 3383"/>
              <a:gd name="T112" fmla="*/ 42 w 2512"/>
              <a:gd name="T113" fmla="*/ 965 h 3383"/>
              <a:gd name="T114" fmla="*/ 181 w 2512"/>
              <a:gd name="T115" fmla="*/ 834 h 3383"/>
              <a:gd name="T116" fmla="*/ 297 w 2512"/>
              <a:gd name="T117" fmla="*/ 192 h 3383"/>
              <a:gd name="T118" fmla="*/ 385 w 2512"/>
              <a:gd name="T119" fmla="*/ 45 h 3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512" h="3383">
                <a:moveTo>
                  <a:pt x="1256" y="3041"/>
                </a:moveTo>
                <a:lnTo>
                  <a:pt x="1231" y="3044"/>
                </a:lnTo>
                <a:lnTo>
                  <a:pt x="1207" y="3053"/>
                </a:lnTo>
                <a:lnTo>
                  <a:pt x="1186" y="3065"/>
                </a:lnTo>
                <a:lnTo>
                  <a:pt x="1168" y="3084"/>
                </a:lnTo>
                <a:lnTo>
                  <a:pt x="1156" y="3105"/>
                </a:lnTo>
                <a:lnTo>
                  <a:pt x="1148" y="3129"/>
                </a:lnTo>
                <a:lnTo>
                  <a:pt x="1144" y="3155"/>
                </a:lnTo>
                <a:lnTo>
                  <a:pt x="1148" y="3181"/>
                </a:lnTo>
                <a:lnTo>
                  <a:pt x="1156" y="3206"/>
                </a:lnTo>
                <a:lnTo>
                  <a:pt x="1168" y="3227"/>
                </a:lnTo>
                <a:lnTo>
                  <a:pt x="1186" y="3244"/>
                </a:lnTo>
                <a:lnTo>
                  <a:pt x="1207" y="3258"/>
                </a:lnTo>
                <a:lnTo>
                  <a:pt x="1231" y="3266"/>
                </a:lnTo>
                <a:lnTo>
                  <a:pt x="1256" y="3269"/>
                </a:lnTo>
                <a:lnTo>
                  <a:pt x="1282" y="3266"/>
                </a:lnTo>
                <a:lnTo>
                  <a:pt x="1306" y="3258"/>
                </a:lnTo>
                <a:lnTo>
                  <a:pt x="1326" y="3244"/>
                </a:lnTo>
                <a:lnTo>
                  <a:pt x="1343" y="3227"/>
                </a:lnTo>
                <a:lnTo>
                  <a:pt x="1357" y="3206"/>
                </a:lnTo>
                <a:lnTo>
                  <a:pt x="1365" y="3181"/>
                </a:lnTo>
                <a:lnTo>
                  <a:pt x="1368" y="3155"/>
                </a:lnTo>
                <a:lnTo>
                  <a:pt x="1365" y="3129"/>
                </a:lnTo>
                <a:lnTo>
                  <a:pt x="1357" y="3105"/>
                </a:lnTo>
                <a:lnTo>
                  <a:pt x="1343" y="3084"/>
                </a:lnTo>
                <a:lnTo>
                  <a:pt x="1326" y="3065"/>
                </a:lnTo>
                <a:lnTo>
                  <a:pt x="1306" y="3053"/>
                </a:lnTo>
                <a:lnTo>
                  <a:pt x="1282" y="3044"/>
                </a:lnTo>
                <a:lnTo>
                  <a:pt x="1256" y="3041"/>
                </a:lnTo>
                <a:close/>
                <a:moveTo>
                  <a:pt x="797" y="2331"/>
                </a:moveTo>
                <a:lnTo>
                  <a:pt x="1714" y="2331"/>
                </a:lnTo>
                <a:lnTo>
                  <a:pt x="1714" y="2464"/>
                </a:lnTo>
                <a:lnTo>
                  <a:pt x="797" y="2464"/>
                </a:lnTo>
                <a:lnTo>
                  <a:pt x="797" y="2331"/>
                </a:lnTo>
                <a:close/>
                <a:moveTo>
                  <a:pt x="1179" y="1276"/>
                </a:moveTo>
                <a:lnTo>
                  <a:pt x="1165" y="1481"/>
                </a:lnTo>
                <a:lnTo>
                  <a:pt x="1160" y="1528"/>
                </a:lnTo>
                <a:lnTo>
                  <a:pt x="1148" y="1574"/>
                </a:lnTo>
                <a:lnTo>
                  <a:pt x="1131" y="1616"/>
                </a:lnTo>
                <a:lnTo>
                  <a:pt x="1108" y="1655"/>
                </a:lnTo>
                <a:lnTo>
                  <a:pt x="1082" y="1693"/>
                </a:lnTo>
                <a:lnTo>
                  <a:pt x="1051" y="1725"/>
                </a:lnTo>
                <a:lnTo>
                  <a:pt x="1016" y="1755"/>
                </a:lnTo>
                <a:lnTo>
                  <a:pt x="979" y="1780"/>
                </a:lnTo>
                <a:lnTo>
                  <a:pt x="938" y="1800"/>
                </a:lnTo>
                <a:lnTo>
                  <a:pt x="896" y="1815"/>
                </a:lnTo>
                <a:lnTo>
                  <a:pt x="851" y="1824"/>
                </a:lnTo>
                <a:lnTo>
                  <a:pt x="805" y="1827"/>
                </a:lnTo>
                <a:lnTo>
                  <a:pt x="449" y="1827"/>
                </a:lnTo>
                <a:lnTo>
                  <a:pt x="449" y="2960"/>
                </a:lnTo>
                <a:lnTo>
                  <a:pt x="2063" y="2960"/>
                </a:lnTo>
                <a:lnTo>
                  <a:pt x="2063" y="1827"/>
                </a:lnTo>
                <a:lnTo>
                  <a:pt x="1707" y="1827"/>
                </a:lnTo>
                <a:lnTo>
                  <a:pt x="1661" y="1824"/>
                </a:lnTo>
                <a:lnTo>
                  <a:pt x="1617" y="1815"/>
                </a:lnTo>
                <a:lnTo>
                  <a:pt x="1574" y="1800"/>
                </a:lnTo>
                <a:lnTo>
                  <a:pt x="1533" y="1780"/>
                </a:lnTo>
                <a:lnTo>
                  <a:pt x="1496" y="1755"/>
                </a:lnTo>
                <a:lnTo>
                  <a:pt x="1462" y="1725"/>
                </a:lnTo>
                <a:lnTo>
                  <a:pt x="1430" y="1693"/>
                </a:lnTo>
                <a:lnTo>
                  <a:pt x="1403" y="1655"/>
                </a:lnTo>
                <a:lnTo>
                  <a:pt x="1382" y="1616"/>
                </a:lnTo>
                <a:lnTo>
                  <a:pt x="1364" y="1574"/>
                </a:lnTo>
                <a:lnTo>
                  <a:pt x="1352" y="1528"/>
                </a:lnTo>
                <a:lnTo>
                  <a:pt x="1346" y="1481"/>
                </a:lnTo>
                <a:lnTo>
                  <a:pt x="1334" y="1276"/>
                </a:lnTo>
                <a:lnTo>
                  <a:pt x="1179" y="1276"/>
                </a:lnTo>
                <a:close/>
                <a:moveTo>
                  <a:pt x="1651" y="923"/>
                </a:moveTo>
                <a:lnTo>
                  <a:pt x="1617" y="926"/>
                </a:lnTo>
                <a:lnTo>
                  <a:pt x="1584" y="933"/>
                </a:lnTo>
                <a:lnTo>
                  <a:pt x="1554" y="947"/>
                </a:lnTo>
                <a:lnTo>
                  <a:pt x="1526" y="965"/>
                </a:lnTo>
                <a:lnTo>
                  <a:pt x="1501" y="987"/>
                </a:lnTo>
                <a:lnTo>
                  <a:pt x="1480" y="1015"/>
                </a:lnTo>
                <a:lnTo>
                  <a:pt x="1465" y="1045"/>
                </a:lnTo>
                <a:lnTo>
                  <a:pt x="1453" y="1077"/>
                </a:lnTo>
                <a:lnTo>
                  <a:pt x="1447" y="1110"/>
                </a:lnTo>
                <a:lnTo>
                  <a:pt x="1447" y="1145"/>
                </a:lnTo>
                <a:lnTo>
                  <a:pt x="1468" y="1474"/>
                </a:lnTo>
                <a:lnTo>
                  <a:pt x="1473" y="1511"/>
                </a:lnTo>
                <a:lnTo>
                  <a:pt x="1484" y="1546"/>
                </a:lnTo>
                <a:lnTo>
                  <a:pt x="1499" y="1579"/>
                </a:lnTo>
                <a:lnTo>
                  <a:pt x="1520" y="1610"/>
                </a:lnTo>
                <a:lnTo>
                  <a:pt x="1544" y="1636"/>
                </a:lnTo>
                <a:lnTo>
                  <a:pt x="1572" y="1659"/>
                </a:lnTo>
                <a:lnTo>
                  <a:pt x="1602" y="1678"/>
                </a:lnTo>
                <a:lnTo>
                  <a:pt x="1635" y="1691"/>
                </a:lnTo>
                <a:lnTo>
                  <a:pt x="1671" y="1701"/>
                </a:lnTo>
                <a:lnTo>
                  <a:pt x="1707" y="1703"/>
                </a:lnTo>
                <a:lnTo>
                  <a:pt x="2131" y="1703"/>
                </a:lnTo>
                <a:lnTo>
                  <a:pt x="2167" y="1701"/>
                </a:lnTo>
                <a:lnTo>
                  <a:pt x="2202" y="1691"/>
                </a:lnTo>
                <a:lnTo>
                  <a:pt x="2236" y="1678"/>
                </a:lnTo>
                <a:lnTo>
                  <a:pt x="2267" y="1659"/>
                </a:lnTo>
                <a:lnTo>
                  <a:pt x="2294" y="1636"/>
                </a:lnTo>
                <a:lnTo>
                  <a:pt x="2319" y="1610"/>
                </a:lnTo>
                <a:lnTo>
                  <a:pt x="2339" y="1579"/>
                </a:lnTo>
                <a:lnTo>
                  <a:pt x="2354" y="1546"/>
                </a:lnTo>
                <a:lnTo>
                  <a:pt x="2366" y="1511"/>
                </a:lnTo>
                <a:lnTo>
                  <a:pt x="2371" y="1474"/>
                </a:lnTo>
                <a:lnTo>
                  <a:pt x="2391" y="1145"/>
                </a:lnTo>
                <a:lnTo>
                  <a:pt x="2391" y="1110"/>
                </a:lnTo>
                <a:lnTo>
                  <a:pt x="2384" y="1077"/>
                </a:lnTo>
                <a:lnTo>
                  <a:pt x="2374" y="1045"/>
                </a:lnTo>
                <a:lnTo>
                  <a:pt x="2357" y="1015"/>
                </a:lnTo>
                <a:lnTo>
                  <a:pt x="2337" y="987"/>
                </a:lnTo>
                <a:lnTo>
                  <a:pt x="2312" y="965"/>
                </a:lnTo>
                <a:lnTo>
                  <a:pt x="2285" y="947"/>
                </a:lnTo>
                <a:lnTo>
                  <a:pt x="2253" y="933"/>
                </a:lnTo>
                <a:lnTo>
                  <a:pt x="2221" y="926"/>
                </a:lnTo>
                <a:lnTo>
                  <a:pt x="2187" y="923"/>
                </a:lnTo>
                <a:lnTo>
                  <a:pt x="1651" y="923"/>
                </a:lnTo>
                <a:close/>
                <a:moveTo>
                  <a:pt x="326" y="923"/>
                </a:moveTo>
                <a:lnTo>
                  <a:pt x="291" y="926"/>
                </a:lnTo>
                <a:lnTo>
                  <a:pt x="258" y="933"/>
                </a:lnTo>
                <a:lnTo>
                  <a:pt x="228" y="947"/>
                </a:lnTo>
                <a:lnTo>
                  <a:pt x="200" y="965"/>
                </a:lnTo>
                <a:lnTo>
                  <a:pt x="175" y="987"/>
                </a:lnTo>
                <a:lnTo>
                  <a:pt x="154" y="1015"/>
                </a:lnTo>
                <a:lnTo>
                  <a:pt x="138" y="1045"/>
                </a:lnTo>
                <a:lnTo>
                  <a:pt x="127" y="1077"/>
                </a:lnTo>
                <a:lnTo>
                  <a:pt x="122" y="1110"/>
                </a:lnTo>
                <a:lnTo>
                  <a:pt x="121" y="1145"/>
                </a:lnTo>
                <a:lnTo>
                  <a:pt x="141" y="1474"/>
                </a:lnTo>
                <a:lnTo>
                  <a:pt x="147" y="1511"/>
                </a:lnTo>
                <a:lnTo>
                  <a:pt x="158" y="1546"/>
                </a:lnTo>
                <a:lnTo>
                  <a:pt x="174" y="1579"/>
                </a:lnTo>
                <a:lnTo>
                  <a:pt x="194" y="1610"/>
                </a:lnTo>
                <a:lnTo>
                  <a:pt x="218" y="1636"/>
                </a:lnTo>
                <a:lnTo>
                  <a:pt x="246" y="1659"/>
                </a:lnTo>
                <a:lnTo>
                  <a:pt x="277" y="1678"/>
                </a:lnTo>
                <a:lnTo>
                  <a:pt x="310" y="1691"/>
                </a:lnTo>
                <a:lnTo>
                  <a:pt x="345" y="1701"/>
                </a:lnTo>
                <a:lnTo>
                  <a:pt x="382" y="1703"/>
                </a:lnTo>
                <a:lnTo>
                  <a:pt x="804" y="1703"/>
                </a:lnTo>
                <a:lnTo>
                  <a:pt x="842" y="1701"/>
                </a:lnTo>
                <a:lnTo>
                  <a:pt x="876" y="1691"/>
                </a:lnTo>
                <a:lnTo>
                  <a:pt x="909" y="1678"/>
                </a:lnTo>
                <a:lnTo>
                  <a:pt x="940" y="1659"/>
                </a:lnTo>
                <a:lnTo>
                  <a:pt x="969" y="1636"/>
                </a:lnTo>
                <a:lnTo>
                  <a:pt x="992" y="1610"/>
                </a:lnTo>
                <a:lnTo>
                  <a:pt x="1012" y="1579"/>
                </a:lnTo>
                <a:lnTo>
                  <a:pt x="1028" y="1546"/>
                </a:lnTo>
                <a:lnTo>
                  <a:pt x="1039" y="1511"/>
                </a:lnTo>
                <a:lnTo>
                  <a:pt x="1045" y="1474"/>
                </a:lnTo>
                <a:lnTo>
                  <a:pt x="1065" y="1145"/>
                </a:lnTo>
                <a:lnTo>
                  <a:pt x="1064" y="1110"/>
                </a:lnTo>
                <a:lnTo>
                  <a:pt x="1059" y="1077"/>
                </a:lnTo>
                <a:lnTo>
                  <a:pt x="1048" y="1045"/>
                </a:lnTo>
                <a:lnTo>
                  <a:pt x="1032" y="1015"/>
                </a:lnTo>
                <a:lnTo>
                  <a:pt x="1011" y="987"/>
                </a:lnTo>
                <a:lnTo>
                  <a:pt x="986" y="965"/>
                </a:lnTo>
                <a:lnTo>
                  <a:pt x="958" y="947"/>
                </a:lnTo>
                <a:lnTo>
                  <a:pt x="928" y="933"/>
                </a:lnTo>
                <a:lnTo>
                  <a:pt x="896" y="926"/>
                </a:lnTo>
                <a:lnTo>
                  <a:pt x="861" y="923"/>
                </a:lnTo>
                <a:lnTo>
                  <a:pt x="326" y="923"/>
                </a:lnTo>
                <a:close/>
                <a:moveTo>
                  <a:pt x="449" y="363"/>
                </a:moveTo>
                <a:lnTo>
                  <a:pt x="449" y="800"/>
                </a:lnTo>
                <a:lnTo>
                  <a:pt x="861" y="800"/>
                </a:lnTo>
                <a:lnTo>
                  <a:pt x="900" y="802"/>
                </a:lnTo>
                <a:lnTo>
                  <a:pt x="938" y="808"/>
                </a:lnTo>
                <a:lnTo>
                  <a:pt x="974" y="819"/>
                </a:lnTo>
                <a:lnTo>
                  <a:pt x="1009" y="835"/>
                </a:lnTo>
                <a:lnTo>
                  <a:pt x="1041" y="854"/>
                </a:lnTo>
                <a:lnTo>
                  <a:pt x="1072" y="876"/>
                </a:lnTo>
                <a:lnTo>
                  <a:pt x="1100" y="903"/>
                </a:lnTo>
                <a:lnTo>
                  <a:pt x="1126" y="934"/>
                </a:lnTo>
                <a:lnTo>
                  <a:pt x="1146" y="968"/>
                </a:lnTo>
                <a:lnTo>
                  <a:pt x="1163" y="1004"/>
                </a:lnTo>
                <a:lnTo>
                  <a:pt x="1175" y="1043"/>
                </a:lnTo>
                <a:lnTo>
                  <a:pt x="1182" y="1082"/>
                </a:lnTo>
                <a:lnTo>
                  <a:pt x="1185" y="1123"/>
                </a:lnTo>
                <a:lnTo>
                  <a:pt x="1326" y="1123"/>
                </a:lnTo>
                <a:lnTo>
                  <a:pt x="1330" y="1082"/>
                </a:lnTo>
                <a:lnTo>
                  <a:pt x="1338" y="1043"/>
                </a:lnTo>
                <a:lnTo>
                  <a:pt x="1349" y="1004"/>
                </a:lnTo>
                <a:lnTo>
                  <a:pt x="1366" y="968"/>
                </a:lnTo>
                <a:lnTo>
                  <a:pt x="1388" y="934"/>
                </a:lnTo>
                <a:lnTo>
                  <a:pt x="1413" y="903"/>
                </a:lnTo>
                <a:lnTo>
                  <a:pt x="1441" y="876"/>
                </a:lnTo>
                <a:lnTo>
                  <a:pt x="1471" y="854"/>
                </a:lnTo>
                <a:lnTo>
                  <a:pt x="1503" y="835"/>
                </a:lnTo>
                <a:lnTo>
                  <a:pt x="1538" y="819"/>
                </a:lnTo>
                <a:lnTo>
                  <a:pt x="1574" y="808"/>
                </a:lnTo>
                <a:lnTo>
                  <a:pt x="1613" y="802"/>
                </a:lnTo>
                <a:lnTo>
                  <a:pt x="1651" y="800"/>
                </a:lnTo>
                <a:lnTo>
                  <a:pt x="2063" y="800"/>
                </a:lnTo>
                <a:lnTo>
                  <a:pt x="2063" y="363"/>
                </a:lnTo>
                <a:lnTo>
                  <a:pt x="449" y="363"/>
                </a:lnTo>
                <a:close/>
                <a:moveTo>
                  <a:pt x="1020" y="165"/>
                </a:moveTo>
                <a:lnTo>
                  <a:pt x="1009" y="167"/>
                </a:lnTo>
                <a:lnTo>
                  <a:pt x="1001" y="173"/>
                </a:lnTo>
                <a:lnTo>
                  <a:pt x="995" y="182"/>
                </a:lnTo>
                <a:lnTo>
                  <a:pt x="992" y="192"/>
                </a:lnTo>
                <a:lnTo>
                  <a:pt x="995" y="204"/>
                </a:lnTo>
                <a:lnTo>
                  <a:pt x="1001" y="212"/>
                </a:lnTo>
                <a:lnTo>
                  <a:pt x="1009" y="218"/>
                </a:lnTo>
                <a:lnTo>
                  <a:pt x="1020" y="220"/>
                </a:lnTo>
                <a:lnTo>
                  <a:pt x="1493" y="220"/>
                </a:lnTo>
                <a:lnTo>
                  <a:pt x="1503" y="218"/>
                </a:lnTo>
                <a:lnTo>
                  <a:pt x="1512" y="212"/>
                </a:lnTo>
                <a:lnTo>
                  <a:pt x="1518" y="204"/>
                </a:lnTo>
                <a:lnTo>
                  <a:pt x="1520" y="192"/>
                </a:lnTo>
                <a:lnTo>
                  <a:pt x="1518" y="182"/>
                </a:lnTo>
                <a:lnTo>
                  <a:pt x="1512" y="173"/>
                </a:lnTo>
                <a:lnTo>
                  <a:pt x="1503" y="167"/>
                </a:lnTo>
                <a:lnTo>
                  <a:pt x="1493" y="165"/>
                </a:lnTo>
                <a:lnTo>
                  <a:pt x="1020" y="165"/>
                </a:lnTo>
                <a:close/>
                <a:moveTo>
                  <a:pt x="517" y="0"/>
                </a:moveTo>
                <a:lnTo>
                  <a:pt x="1995" y="0"/>
                </a:lnTo>
                <a:lnTo>
                  <a:pt x="2031" y="3"/>
                </a:lnTo>
                <a:lnTo>
                  <a:pt x="2065" y="12"/>
                </a:lnTo>
                <a:lnTo>
                  <a:pt x="2097" y="25"/>
                </a:lnTo>
                <a:lnTo>
                  <a:pt x="2128" y="45"/>
                </a:lnTo>
                <a:lnTo>
                  <a:pt x="2154" y="67"/>
                </a:lnTo>
                <a:lnTo>
                  <a:pt x="2175" y="95"/>
                </a:lnTo>
                <a:lnTo>
                  <a:pt x="2194" y="124"/>
                </a:lnTo>
                <a:lnTo>
                  <a:pt x="2208" y="157"/>
                </a:lnTo>
                <a:lnTo>
                  <a:pt x="2216" y="192"/>
                </a:lnTo>
                <a:lnTo>
                  <a:pt x="2219" y="228"/>
                </a:lnTo>
                <a:lnTo>
                  <a:pt x="2219" y="802"/>
                </a:lnTo>
                <a:lnTo>
                  <a:pt x="2259" y="808"/>
                </a:lnTo>
                <a:lnTo>
                  <a:pt x="2296" y="819"/>
                </a:lnTo>
                <a:lnTo>
                  <a:pt x="2331" y="834"/>
                </a:lnTo>
                <a:lnTo>
                  <a:pt x="2366" y="853"/>
                </a:lnTo>
                <a:lnTo>
                  <a:pt x="2397" y="876"/>
                </a:lnTo>
                <a:lnTo>
                  <a:pt x="2426" y="903"/>
                </a:lnTo>
                <a:lnTo>
                  <a:pt x="2450" y="933"/>
                </a:lnTo>
                <a:lnTo>
                  <a:pt x="2471" y="965"/>
                </a:lnTo>
                <a:lnTo>
                  <a:pt x="2487" y="1000"/>
                </a:lnTo>
                <a:lnTo>
                  <a:pt x="2500" y="1036"/>
                </a:lnTo>
                <a:lnTo>
                  <a:pt x="2508" y="1073"/>
                </a:lnTo>
                <a:lnTo>
                  <a:pt x="2512" y="1113"/>
                </a:lnTo>
                <a:lnTo>
                  <a:pt x="2512" y="1153"/>
                </a:lnTo>
                <a:lnTo>
                  <a:pt x="2492" y="1481"/>
                </a:lnTo>
                <a:lnTo>
                  <a:pt x="2485" y="1528"/>
                </a:lnTo>
                <a:lnTo>
                  <a:pt x="2473" y="1574"/>
                </a:lnTo>
                <a:lnTo>
                  <a:pt x="2456" y="1616"/>
                </a:lnTo>
                <a:lnTo>
                  <a:pt x="2433" y="1655"/>
                </a:lnTo>
                <a:lnTo>
                  <a:pt x="2406" y="1693"/>
                </a:lnTo>
                <a:lnTo>
                  <a:pt x="2375" y="1725"/>
                </a:lnTo>
                <a:lnTo>
                  <a:pt x="2341" y="1755"/>
                </a:lnTo>
                <a:lnTo>
                  <a:pt x="2302" y="1780"/>
                </a:lnTo>
                <a:lnTo>
                  <a:pt x="2262" y="1800"/>
                </a:lnTo>
                <a:lnTo>
                  <a:pt x="2218" y="1814"/>
                </a:lnTo>
                <a:lnTo>
                  <a:pt x="2218" y="3155"/>
                </a:lnTo>
                <a:lnTo>
                  <a:pt x="2216" y="3192"/>
                </a:lnTo>
                <a:lnTo>
                  <a:pt x="2207" y="3227"/>
                </a:lnTo>
                <a:lnTo>
                  <a:pt x="2193" y="3260"/>
                </a:lnTo>
                <a:lnTo>
                  <a:pt x="2175" y="3290"/>
                </a:lnTo>
                <a:lnTo>
                  <a:pt x="2152" y="3316"/>
                </a:lnTo>
                <a:lnTo>
                  <a:pt x="2126" y="3339"/>
                </a:lnTo>
                <a:lnTo>
                  <a:pt x="2097" y="3357"/>
                </a:lnTo>
                <a:lnTo>
                  <a:pt x="2065" y="3371"/>
                </a:lnTo>
                <a:lnTo>
                  <a:pt x="2031" y="3381"/>
                </a:lnTo>
                <a:lnTo>
                  <a:pt x="1994" y="3383"/>
                </a:lnTo>
                <a:lnTo>
                  <a:pt x="517" y="3383"/>
                </a:lnTo>
                <a:lnTo>
                  <a:pt x="481" y="3381"/>
                </a:lnTo>
                <a:lnTo>
                  <a:pt x="446" y="3371"/>
                </a:lnTo>
                <a:lnTo>
                  <a:pt x="415" y="3357"/>
                </a:lnTo>
                <a:lnTo>
                  <a:pt x="385" y="3339"/>
                </a:lnTo>
                <a:lnTo>
                  <a:pt x="359" y="3316"/>
                </a:lnTo>
                <a:lnTo>
                  <a:pt x="337" y="3290"/>
                </a:lnTo>
                <a:lnTo>
                  <a:pt x="318" y="3260"/>
                </a:lnTo>
                <a:lnTo>
                  <a:pt x="305" y="3227"/>
                </a:lnTo>
                <a:lnTo>
                  <a:pt x="297" y="3192"/>
                </a:lnTo>
                <a:lnTo>
                  <a:pt x="293" y="3155"/>
                </a:lnTo>
                <a:lnTo>
                  <a:pt x="293" y="1814"/>
                </a:lnTo>
                <a:lnTo>
                  <a:pt x="251" y="1800"/>
                </a:lnTo>
                <a:lnTo>
                  <a:pt x="209" y="1780"/>
                </a:lnTo>
                <a:lnTo>
                  <a:pt x="172" y="1755"/>
                </a:lnTo>
                <a:lnTo>
                  <a:pt x="136" y="1725"/>
                </a:lnTo>
                <a:lnTo>
                  <a:pt x="105" y="1693"/>
                </a:lnTo>
                <a:lnTo>
                  <a:pt x="78" y="1655"/>
                </a:lnTo>
                <a:lnTo>
                  <a:pt x="56" y="1616"/>
                </a:lnTo>
                <a:lnTo>
                  <a:pt x="38" y="1574"/>
                </a:lnTo>
                <a:lnTo>
                  <a:pt x="27" y="1528"/>
                </a:lnTo>
                <a:lnTo>
                  <a:pt x="21" y="1481"/>
                </a:lnTo>
                <a:lnTo>
                  <a:pt x="0" y="1153"/>
                </a:lnTo>
                <a:lnTo>
                  <a:pt x="0" y="1113"/>
                </a:lnTo>
                <a:lnTo>
                  <a:pt x="4" y="1073"/>
                </a:lnTo>
                <a:lnTo>
                  <a:pt x="12" y="1036"/>
                </a:lnTo>
                <a:lnTo>
                  <a:pt x="25" y="1000"/>
                </a:lnTo>
                <a:lnTo>
                  <a:pt x="42" y="965"/>
                </a:lnTo>
                <a:lnTo>
                  <a:pt x="62" y="933"/>
                </a:lnTo>
                <a:lnTo>
                  <a:pt x="86" y="903"/>
                </a:lnTo>
                <a:lnTo>
                  <a:pt x="115" y="876"/>
                </a:lnTo>
                <a:lnTo>
                  <a:pt x="147" y="853"/>
                </a:lnTo>
                <a:lnTo>
                  <a:pt x="181" y="834"/>
                </a:lnTo>
                <a:lnTo>
                  <a:pt x="216" y="819"/>
                </a:lnTo>
                <a:lnTo>
                  <a:pt x="254" y="808"/>
                </a:lnTo>
                <a:lnTo>
                  <a:pt x="293" y="802"/>
                </a:lnTo>
                <a:lnTo>
                  <a:pt x="293" y="228"/>
                </a:lnTo>
                <a:lnTo>
                  <a:pt x="297" y="192"/>
                </a:lnTo>
                <a:lnTo>
                  <a:pt x="305" y="157"/>
                </a:lnTo>
                <a:lnTo>
                  <a:pt x="318" y="124"/>
                </a:lnTo>
                <a:lnTo>
                  <a:pt x="337" y="95"/>
                </a:lnTo>
                <a:lnTo>
                  <a:pt x="359" y="67"/>
                </a:lnTo>
                <a:lnTo>
                  <a:pt x="385" y="45"/>
                </a:lnTo>
                <a:lnTo>
                  <a:pt x="415" y="25"/>
                </a:lnTo>
                <a:lnTo>
                  <a:pt x="446" y="12"/>
                </a:lnTo>
                <a:lnTo>
                  <a:pt x="481" y="3"/>
                </a:lnTo>
                <a:lnTo>
                  <a:pt x="51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87" name="Group 251"/>
          <p:cNvGrpSpPr>
            <a:grpSpLocks noChangeAspect="1"/>
          </p:cNvGrpSpPr>
          <p:nvPr/>
        </p:nvGrpSpPr>
        <p:grpSpPr bwMode="auto">
          <a:xfrm>
            <a:off x="6945950" y="924898"/>
            <a:ext cx="449174" cy="444832"/>
            <a:chOff x="5917" y="834"/>
            <a:chExt cx="724" cy="71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8" name="Freeform 253"/>
            <p:cNvSpPr>
              <a:spLocks noEditPoints="1"/>
            </p:cNvSpPr>
            <p:nvPr/>
          </p:nvSpPr>
          <p:spPr bwMode="auto">
            <a:xfrm>
              <a:off x="5917" y="834"/>
              <a:ext cx="724" cy="717"/>
            </a:xfrm>
            <a:custGeom>
              <a:avLst/>
              <a:gdLst>
                <a:gd name="T0" fmla="*/ 2453 w 3619"/>
                <a:gd name="T1" fmla="*/ 1819 h 3584"/>
                <a:gd name="T2" fmla="*/ 2250 w 3619"/>
                <a:gd name="T3" fmla="*/ 1888 h 3584"/>
                <a:gd name="T4" fmla="*/ 2076 w 3619"/>
                <a:gd name="T5" fmla="*/ 2007 h 3584"/>
                <a:gd name="T6" fmla="*/ 1942 w 3619"/>
                <a:gd name="T7" fmla="*/ 2167 h 3584"/>
                <a:gd name="T8" fmla="*/ 1854 w 3619"/>
                <a:gd name="T9" fmla="*/ 2360 h 3584"/>
                <a:gd name="T10" fmla="*/ 1823 w 3619"/>
                <a:gd name="T11" fmla="*/ 2576 h 3584"/>
                <a:gd name="T12" fmla="*/ 1854 w 3619"/>
                <a:gd name="T13" fmla="*/ 2792 h 3584"/>
                <a:gd name="T14" fmla="*/ 1942 w 3619"/>
                <a:gd name="T15" fmla="*/ 2984 h 3584"/>
                <a:gd name="T16" fmla="*/ 2076 w 3619"/>
                <a:gd name="T17" fmla="*/ 3144 h 3584"/>
                <a:gd name="T18" fmla="*/ 2250 w 3619"/>
                <a:gd name="T19" fmla="*/ 3264 h 3584"/>
                <a:gd name="T20" fmla="*/ 2453 w 3619"/>
                <a:gd name="T21" fmla="*/ 3332 h 3584"/>
                <a:gd name="T22" fmla="*/ 2677 w 3619"/>
                <a:gd name="T23" fmla="*/ 3343 h 3584"/>
                <a:gd name="T24" fmla="*/ 2887 w 3619"/>
                <a:gd name="T25" fmla="*/ 3292 h 3584"/>
                <a:gd name="T26" fmla="*/ 3072 w 3619"/>
                <a:gd name="T27" fmla="*/ 3189 h 3584"/>
                <a:gd name="T28" fmla="*/ 3220 w 3619"/>
                <a:gd name="T29" fmla="*/ 3041 h 3584"/>
                <a:gd name="T30" fmla="*/ 3324 w 3619"/>
                <a:gd name="T31" fmla="*/ 2859 h 3584"/>
                <a:gd name="T32" fmla="*/ 3376 w 3619"/>
                <a:gd name="T33" fmla="*/ 2650 h 3584"/>
                <a:gd name="T34" fmla="*/ 3366 w 3619"/>
                <a:gd name="T35" fmla="*/ 2430 h 3584"/>
                <a:gd name="T36" fmla="*/ 3295 w 3619"/>
                <a:gd name="T37" fmla="*/ 2228 h 3584"/>
                <a:gd name="T38" fmla="*/ 3175 w 3619"/>
                <a:gd name="T39" fmla="*/ 2056 h 3584"/>
                <a:gd name="T40" fmla="*/ 3014 w 3619"/>
                <a:gd name="T41" fmla="*/ 1922 h 3584"/>
                <a:gd name="T42" fmla="*/ 2820 w 3619"/>
                <a:gd name="T43" fmla="*/ 1836 h 3584"/>
                <a:gd name="T44" fmla="*/ 2601 w 3619"/>
                <a:gd name="T45" fmla="*/ 1804 h 3584"/>
                <a:gd name="T46" fmla="*/ 2442 w 3619"/>
                <a:gd name="T47" fmla="*/ 673 h 3584"/>
                <a:gd name="T48" fmla="*/ 227 w 3619"/>
                <a:gd name="T49" fmla="*/ 3360 h 3584"/>
                <a:gd name="T50" fmla="*/ 1845 w 3619"/>
                <a:gd name="T51" fmla="*/ 3250 h 3584"/>
                <a:gd name="T52" fmla="*/ 1705 w 3619"/>
                <a:gd name="T53" fmla="*/ 3054 h 3584"/>
                <a:gd name="T54" fmla="*/ 1615 w 3619"/>
                <a:gd name="T55" fmla="*/ 2826 h 3584"/>
                <a:gd name="T56" fmla="*/ 1583 w 3619"/>
                <a:gd name="T57" fmla="*/ 2576 h 3584"/>
                <a:gd name="T58" fmla="*/ 452 w 3619"/>
                <a:gd name="T59" fmla="*/ 2464 h 3584"/>
                <a:gd name="T60" fmla="*/ 1666 w 3619"/>
                <a:gd name="T61" fmla="*/ 2181 h 3584"/>
                <a:gd name="T62" fmla="*/ 1755 w 3619"/>
                <a:gd name="T63" fmla="*/ 2016 h 3584"/>
                <a:gd name="T64" fmla="*/ 1962 w 3619"/>
                <a:gd name="T65" fmla="*/ 1792 h 3584"/>
                <a:gd name="T66" fmla="*/ 2169 w 3619"/>
                <a:gd name="T67" fmla="*/ 1664 h 3584"/>
                <a:gd name="T68" fmla="*/ 2405 w 3619"/>
                <a:gd name="T69" fmla="*/ 1588 h 3584"/>
                <a:gd name="T70" fmla="*/ 1810 w 3619"/>
                <a:gd name="T71" fmla="*/ 896 h 3584"/>
                <a:gd name="T72" fmla="*/ 0 w 3619"/>
                <a:gd name="T73" fmla="*/ 0 h 3584"/>
                <a:gd name="T74" fmla="*/ 2715 w 3619"/>
                <a:gd name="T75" fmla="*/ 1574 h 3584"/>
                <a:gd name="T76" fmla="*/ 2958 w 3619"/>
                <a:gd name="T77" fmla="*/ 1632 h 3584"/>
                <a:gd name="T78" fmla="*/ 3175 w 3619"/>
                <a:gd name="T79" fmla="*/ 1744 h 3584"/>
                <a:gd name="T80" fmla="*/ 3358 w 3619"/>
                <a:gd name="T81" fmla="*/ 1902 h 3584"/>
                <a:gd name="T82" fmla="*/ 3498 w 3619"/>
                <a:gd name="T83" fmla="*/ 2097 h 3584"/>
                <a:gd name="T84" fmla="*/ 3588 w 3619"/>
                <a:gd name="T85" fmla="*/ 2325 h 3584"/>
                <a:gd name="T86" fmla="*/ 3619 w 3619"/>
                <a:gd name="T87" fmla="*/ 2576 h 3584"/>
                <a:gd name="T88" fmla="*/ 3588 w 3619"/>
                <a:gd name="T89" fmla="*/ 2826 h 3584"/>
                <a:gd name="T90" fmla="*/ 3498 w 3619"/>
                <a:gd name="T91" fmla="*/ 3054 h 3584"/>
                <a:gd name="T92" fmla="*/ 3358 w 3619"/>
                <a:gd name="T93" fmla="*/ 3250 h 3584"/>
                <a:gd name="T94" fmla="*/ 3175 w 3619"/>
                <a:gd name="T95" fmla="*/ 3408 h 3584"/>
                <a:gd name="T96" fmla="*/ 2958 w 3619"/>
                <a:gd name="T97" fmla="*/ 3520 h 3584"/>
                <a:gd name="T98" fmla="*/ 2715 w 3619"/>
                <a:gd name="T99" fmla="*/ 3577 h 3584"/>
                <a:gd name="T100" fmla="*/ 0 w 3619"/>
                <a:gd name="T101" fmla="*/ 0 h 3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9" h="3584">
                  <a:moveTo>
                    <a:pt x="2601" y="1804"/>
                  </a:moveTo>
                  <a:lnTo>
                    <a:pt x="2526" y="1809"/>
                  </a:lnTo>
                  <a:lnTo>
                    <a:pt x="2453" y="1819"/>
                  </a:lnTo>
                  <a:lnTo>
                    <a:pt x="2383" y="1836"/>
                  </a:lnTo>
                  <a:lnTo>
                    <a:pt x="2315" y="1859"/>
                  </a:lnTo>
                  <a:lnTo>
                    <a:pt x="2250" y="1888"/>
                  </a:lnTo>
                  <a:lnTo>
                    <a:pt x="2188" y="1922"/>
                  </a:lnTo>
                  <a:lnTo>
                    <a:pt x="2131" y="1962"/>
                  </a:lnTo>
                  <a:lnTo>
                    <a:pt x="2076" y="2007"/>
                  </a:lnTo>
                  <a:lnTo>
                    <a:pt x="2026" y="2056"/>
                  </a:lnTo>
                  <a:lnTo>
                    <a:pt x="1981" y="2110"/>
                  </a:lnTo>
                  <a:lnTo>
                    <a:pt x="1942" y="2167"/>
                  </a:lnTo>
                  <a:lnTo>
                    <a:pt x="1906" y="2228"/>
                  </a:lnTo>
                  <a:lnTo>
                    <a:pt x="1877" y="2292"/>
                  </a:lnTo>
                  <a:lnTo>
                    <a:pt x="1854" y="2360"/>
                  </a:lnTo>
                  <a:lnTo>
                    <a:pt x="1837" y="2430"/>
                  </a:lnTo>
                  <a:lnTo>
                    <a:pt x="1826" y="2502"/>
                  </a:lnTo>
                  <a:lnTo>
                    <a:pt x="1823" y="2576"/>
                  </a:lnTo>
                  <a:lnTo>
                    <a:pt x="1826" y="2650"/>
                  </a:lnTo>
                  <a:lnTo>
                    <a:pt x="1837" y="2722"/>
                  </a:lnTo>
                  <a:lnTo>
                    <a:pt x="1854" y="2792"/>
                  </a:lnTo>
                  <a:lnTo>
                    <a:pt x="1877" y="2859"/>
                  </a:lnTo>
                  <a:lnTo>
                    <a:pt x="1906" y="2923"/>
                  </a:lnTo>
                  <a:lnTo>
                    <a:pt x="1942" y="2984"/>
                  </a:lnTo>
                  <a:lnTo>
                    <a:pt x="1981" y="3041"/>
                  </a:lnTo>
                  <a:lnTo>
                    <a:pt x="2026" y="3095"/>
                  </a:lnTo>
                  <a:lnTo>
                    <a:pt x="2076" y="3144"/>
                  </a:lnTo>
                  <a:lnTo>
                    <a:pt x="2131" y="3189"/>
                  </a:lnTo>
                  <a:lnTo>
                    <a:pt x="2188" y="3229"/>
                  </a:lnTo>
                  <a:lnTo>
                    <a:pt x="2250" y="3264"/>
                  </a:lnTo>
                  <a:lnTo>
                    <a:pt x="2315" y="3292"/>
                  </a:lnTo>
                  <a:lnTo>
                    <a:pt x="2383" y="3315"/>
                  </a:lnTo>
                  <a:lnTo>
                    <a:pt x="2453" y="3332"/>
                  </a:lnTo>
                  <a:lnTo>
                    <a:pt x="2526" y="3343"/>
                  </a:lnTo>
                  <a:lnTo>
                    <a:pt x="2601" y="3347"/>
                  </a:lnTo>
                  <a:lnTo>
                    <a:pt x="2677" y="3343"/>
                  </a:lnTo>
                  <a:lnTo>
                    <a:pt x="2749" y="3332"/>
                  </a:lnTo>
                  <a:lnTo>
                    <a:pt x="2820" y="3315"/>
                  </a:lnTo>
                  <a:lnTo>
                    <a:pt x="2887" y="3292"/>
                  </a:lnTo>
                  <a:lnTo>
                    <a:pt x="2952" y="3264"/>
                  </a:lnTo>
                  <a:lnTo>
                    <a:pt x="3014" y="3229"/>
                  </a:lnTo>
                  <a:lnTo>
                    <a:pt x="3072" y="3189"/>
                  </a:lnTo>
                  <a:lnTo>
                    <a:pt x="3125" y="3144"/>
                  </a:lnTo>
                  <a:lnTo>
                    <a:pt x="3175" y="3095"/>
                  </a:lnTo>
                  <a:lnTo>
                    <a:pt x="3220" y="3041"/>
                  </a:lnTo>
                  <a:lnTo>
                    <a:pt x="3261" y="2984"/>
                  </a:lnTo>
                  <a:lnTo>
                    <a:pt x="3295" y="2923"/>
                  </a:lnTo>
                  <a:lnTo>
                    <a:pt x="3324" y="2859"/>
                  </a:lnTo>
                  <a:lnTo>
                    <a:pt x="3349" y="2792"/>
                  </a:lnTo>
                  <a:lnTo>
                    <a:pt x="3366" y="2722"/>
                  </a:lnTo>
                  <a:lnTo>
                    <a:pt x="3376" y="2650"/>
                  </a:lnTo>
                  <a:lnTo>
                    <a:pt x="3380" y="2576"/>
                  </a:lnTo>
                  <a:lnTo>
                    <a:pt x="3376" y="2502"/>
                  </a:lnTo>
                  <a:lnTo>
                    <a:pt x="3366" y="2430"/>
                  </a:lnTo>
                  <a:lnTo>
                    <a:pt x="3349" y="2360"/>
                  </a:lnTo>
                  <a:lnTo>
                    <a:pt x="3324" y="2292"/>
                  </a:lnTo>
                  <a:lnTo>
                    <a:pt x="3295" y="2228"/>
                  </a:lnTo>
                  <a:lnTo>
                    <a:pt x="3261" y="2167"/>
                  </a:lnTo>
                  <a:lnTo>
                    <a:pt x="3220" y="2110"/>
                  </a:lnTo>
                  <a:lnTo>
                    <a:pt x="3175" y="2056"/>
                  </a:lnTo>
                  <a:lnTo>
                    <a:pt x="3125" y="2007"/>
                  </a:lnTo>
                  <a:lnTo>
                    <a:pt x="3072" y="1962"/>
                  </a:lnTo>
                  <a:lnTo>
                    <a:pt x="3014" y="1922"/>
                  </a:lnTo>
                  <a:lnTo>
                    <a:pt x="2952" y="1888"/>
                  </a:lnTo>
                  <a:lnTo>
                    <a:pt x="2887" y="1859"/>
                  </a:lnTo>
                  <a:lnTo>
                    <a:pt x="2820" y="1836"/>
                  </a:lnTo>
                  <a:lnTo>
                    <a:pt x="2749" y="1819"/>
                  </a:lnTo>
                  <a:lnTo>
                    <a:pt x="2677" y="1809"/>
                  </a:lnTo>
                  <a:lnTo>
                    <a:pt x="2601" y="1804"/>
                  </a:lnTo>
                  <a:close/>
                  <a:moveTo>
                    <a:pt x="2036" y="270"/>
                  </a:moveTo>
                  <a:lnTo>
                    <a:pt x="2036" y="673"/>
                  </a:lnTo>
                  <a:lnTo>
                    <a:pt x="2442" y="673"/>
                  </a:lnTo>
                  <a:lnTo>
                    <a:pt x="2036" y="270"/>
                  </a:lnTo>
                  <a:close/>
                  <a:moveTo>
                    <a:pt x="227" y="223"/>
                  </a:moveTo>
                  <a:lnTo>
                    <a:pt x="227" y="3360"/>
                  </a:lnTo>
                  <a:lnTo>
                    <a:pt x="1962" y="3360"/>
                  </a:lnTo>
                  <a:lnTo>
                    <a:pt x="1902" y="3307"/>
                  </a:lnTo>
                  <a:lnTo>
                    <a:pt x="1845" y="3250"/>
                  </a:lnTo>
                  <a:lnTo>
                    <a:pt x="1793" y="3188"/>
                  </a:lnTo>
                  <a:lnTo>
                    <a:pt x="1747" y="3123"/>
                  </a:lnTo>
                  <a:lnTo>
                    <a:pt x="1705" y="3054"/>
                  </a:lnTo>
                  <a:lnTo>
                    <a:pt x="1669" y="2981"/>
                  </a:lnTo>
                  <a:lnTo>
                    <a:pt x="1639" y="2905"/>
                  </a:lnTo>
                  <a:lnTo>
                    <a:pt x="1615" y="2826"/>
                  </a:lnTo>
                  <a:lnTo>
                    <a:pt x="1597" y="2745"/>
                  </a:lnTo>
                  <a:lnTo>
                    <a:pt x="1587" y="2661"/>
                  </a:lnTo>
                  <a:lnTo>
                    <a:pt x="1583" y="2576"/>
                  </a:lnTo>
                  <a:lnTo>
                    <a:pt x="1586" y="2520"/>
                  </a:lnTo>
                  <a:lnTo>
                    <a:pt x="1590" y="2464"/>
                  </a:lnTo>
                  <a:lnTo>
                    <a:pt x="452" y="2464"/>
                  </a:lnTo>
                  <a:lnTo>
                    <a:pt x="452" y="2239"/>
                  </a:lnTo>
                  <a:lnTo>
                    <a:pt x="1642" y="2239"/>
                  </a:lnTo>
                  <a:lnTo>
                    <a:pt x="1666" y="2181"/>
                  </a:lnTo>
                  <a:lnTo>
                    <a:pt x="1692" y="2124"/>
                  </a:lnTo>
                  <a:lnTo>
                    <a:pt x="1722" y="2069"/>
                  </a:lnTo>
                  <a:lnTo>
                    <a:pt x="1755" y="2016"/>
                  </a:lnTo>
                  <a:lnTo>
                    <a:pt x="452" y="2016"/>
                  </a:lnTo>
                  <a:lnTo>
                    <a:pt x="452" y="1792"/>
                  </a:lnTo>
                  <a:lnTo>
                    <a:pt x="1962" y="1792"/>
                  </a:lnTo>
                  <a:lnTo>
                    <a:pt x="2028" y="1745"/>
                  </a:lnTo>
                  <a:lnTo>
                    <a:pt x="2096" y="1701"/>
                  </a:lnTo>
                  <a:lnTo>
                    <a:pt x="2169" y="1664"/>
                  </a:lnTo>
                  <a:lnTo>
                    <a:pt x="2244" y="1632"/>
                  </a:lnTo>
                  <a:lnTo>
                    <a:pt x="2323" y="1606"/>
                  </a:lnTo>
                  <a:lnTo>
                    <a:pt x="2405" y="1588"/>
                  </a:lnTo>
                  <a:lnTo>
                    <a:pt x="2488" y="1574"/>
                  </a:lnTo>
                  <a:lnTo>
                    <a:pt x="2488" y="896"/>
                  </a:lnTo>
                  <a:lnTo>
                    <a:pt x="1810" y="896"/>
                  </a:lnTo>
                  <a:lnTo>
                    <a:pt x="1810" y="223"/>
                  </a:lnTo>
                  <a:lnTo>
                    <a:pt x="227" y="223"/>
                  </a:lnTo>
                  <a:close/>
                  <a:moveTo>
                    <a:pt x="0" y="0"/>
                  </a:moveTo>
                  <a:lnTo>
                    <a:pt x="2082" y="0"/>
                  </a:lnTo>
                  <a:lnTo>
                    <a:pt x="2715" y="626"/>
                  </a:lnTo>
                  <a:lnTo>
                    <a:pt x="2715" y="1574"/>
                  </a:lnTo>
                  <a:lnTo>
                    <a:pt x="2798" y="1587"/>
                  </a:lnTo>
                  <a:lnTo>
                    <a:pt x="2879" y="1606"/>
                  </a:lnTo>
                  <a:lnTo>
                    <a:pt x="2958" y="1632"/>
                  </a:lnTo>
                  <a:lnTo>
                    <a:pt x="3034" y="1663"/>
                  </a:lnTo>
                  <a:lnTo>
                    <a:pt x="3107" y="1701"/>
                  </a:lnTo>
                  <a:lnTo>
                    <a:pt x="3175" y="1744"/>
                  </a:lnTo>
                  <a:lnTo>
                    <a:pt x="3240" y="1792"/>
                  </a:lnTo>
                  <a:lnTo>
                    <a:pt x="3301" y="1844"/>
                  </a:lnTo>
                  <a:lnTo>
                    <a:pt x="3358" y="1902"/>
                  </a:lnTo>
                  <a:lnTo>
                    <a:pt x="3410" y="1963"/>
                  </a:lnTo>
                  <a:lnTo>
                    <a:pt x="3456" y="2029"/>
                  </a:lnTo>
                  <a:lnTo>
                    <a:pt x="3498" y="2097"/>
                  </a:lnTo>
                  <a:lnTo>
                    <a:pt x="3534" y="2171"/>
                  </a:lnTo>
                  <a:lnTo>
                    <a:pt x="3564" y="2246"/>
                  </a:lnTo>
                  <a:lnTo>
                    <a:pt x="3588" y="2325"/>
                  </a:lnTo>
                  <a:lnTo>
                    <a:pt x="3605" y="2407"/>
                  </a:lnTo>
                  <a:lnTo>
                    <a:pt x="3616" y="2490"/>
                  </a:lnTo>
                  <a:lnTo>
                    <a:pt x="3619" y="2576"/>
                  </a:lnTo>
                  <a:lnTo>
                    <a:pt x="3616" y="2661"/>
                  </a:lnTo>
                  <a:lnTo>
                    <a:pt x="3605" y="2745"/>
                  </a:lnTo>
                  <a:lnTo>
                    <a:pt x="3588" y="2826"/>
                  </a:lnTo>
                  <a:lnTo>
                    <a:pt x="3564" y="2905"/>
                  </a:lnTo>
                  <a:lnTo>
                    <a:pt x="3534" y="2981"/>
                  </a:lnTo>
                  <a:lnTo>
                    <a:pt x="3498" y="3054"/>
                  </a:lnTo>
                  <a:lnTo>
                    <a:pt x="3456" y="3123"/>
                  </a:lnTo>
                  <a:lnTo>
                    <a:pt x="3410" y="3189"/>
                  </a:lnTo>
                  <a:lnTo>
                    <a:pt x="3358" y="3250"/>
                  </a:lnTo>
                  <a:lnTo>
                    <a:pt x="3301" y="3307"/>
                  </a:lnTo>
                  <a:lnTo>
                    <a:pt x="3240" y="3360"/>
                  </a:lnTo>
                  <a:lnTo>
                    <a:pt x="3175" y="3408"/>
                  </a:lnTo>
                  <a:lnTo>
                    <a:pt x="3107" y="3451"/>
                  </a:lnTo>
                  <a:lnTo>
                    <a:pt x="3034" y="3488"/>
                  </a:lnTo>
                  <a:lnTo>
                    <a:pt x="2958" y="3520"/>
                  </a:lnTo>
                  <a:lnTo>
                    <a:pt x="2879" y="3545"/>
                  </a:lnTo>
                  <a:lnTo>
                    <a:pt x="2798" y="3565"/>
                  </a:lnTo>
                  <a:lnTo>
                    <a:pt x="2715" y="3577"/>
                  </a:lnTo>
                  <a:lnTo>
                    <a:pt x="2715" y="3584"/>
                  </a:lnTo>
                  <a:lnTo>
                    <a:pt x="0" y="358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89" name="Rectangle 254"/>
            <p:cNvSpPr>
              <a:spLocks noChangeArrowheads="1"/>
            </p:cNvSpPr>
            <p:nvPr/>
          </p:nvSpPr>
          <p:spPr bwMode="auto">
            <a:xfrm>
              <a:off x="6007" y="1103"/>
              <a:ext cx="362" cy="4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90" name="Freeform 255"/>
            <p:cNvSpPr>
              <a:spLocks/>
            </p:cNvSpPr>
            <p:nvPr/>
          </p:nvSpPr>
          <p:spPr bwMode="auto">
            <a:xfrm>
              <a:off x="6324" y="1260"/>
              <a:ext cx="226" cy="179"/>
            </a:xfrm>
            <a:custGeom>
              <a:avLst/>
              <a:gdLst>
                <a:gd name="T0" fmla="*/ 904 w 1131"/>
                <a:gd name="T1" fmla="*/ 0 h 896"/>
                <a:gd name="T2" fmla="*/ 1131 w 1131"/>
                <a:gd name="T3" fmla="*/ 224 h 896"/>
                <a:gd name="T4" fmla="*/ 452 w 1131"/>
                <a:gd name="T5" fmla="*/ 896 h 896"/>
                <a:gd name="T6" fmla="*/ 0 w 1131"/>
                <a:gd name="T7" fmla="*/ 448 h 896"/>
                <a:gd name="T8" fmla="*/ 226 w 1131"/>
                <a:gd name="T9" fmla="*/ 224 h 896"/>
                <a:gd name="T10" fmla="*/ 452 w 1131"/>
                <a:gd name="T11" fmla="*/ 448 h 896"/>
                <a:gd name="T12" fmla="*/ 904 w 1131"/>
                <a:gd name="T13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1" h="896">
                  <a:moveTo>
                    <a:pt x="904" y="0"/>
                  </a:moveTo>
                  <a:lnTo>
                    <a:pt x="1131" y="224"/>
                  </a:lnTo>
                  <a:lnTo>
                    <a:pt x="452" y="896"/>
                  </a:lnTo>
                  <a:lnTo>
                    <a:pt x="0" y="448"/>
                  </a:lnTo>
                  <a:lnTo>
                    <a:pt x="226" y="224"/>
                  </a:lnTo>
                  <a:lnTo>
                    <a:pt x="452" y="448"/>
                  </a:lnTo>
                  <a:lnTo>
                    <a:pt x="9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91" name="Freeform 260"/>
          <p:cNvSpPr>
            <a:spLocks noEditPoints="1"/>
          </p:cNvSpPr>
          <p:nvPr/>
        </p:nvSpPr>
        <p:spPr bwMode="auto">
          <a:xfrm>
            <a:off x="7691681" y="929326"/>
            <a:ext cx="431626" cy="468911"/>
          </a:xfrm>
          <a:custGeom>
            <a:avLst/>
            <a:gdLst>
              <a:gd name="T0" fmla="*/ 901 w 3196"/>
              <a:gd name="T1" fmla="*/ 3184 h 3469"/>
              <a:gd name="T2" fmla="*/ 934 w 3196"/>
              <a:gd name="T3" fmla="*/ 3327 h 3469"/>
              <a:gd name="T4" fmla="*/ 1080 w 3196"/>
              <a:gd name="T5" fmla="*/ 3327 h 3469"/>
              <a:gd name="T6" fmla="*/ 1111 w 3196"/>
              <a:gd name="T7" fmla="*/ 3184 h 3469"/>
              <a:gd name="T8" fmla="*/ 2168 w 3196"/>
              <a:gd name="T9" fmla="*/ 1539 h 3469"/>
              <a:gd name="T10" fmla="*/ 2234 w 3196"/>
              <a:gd name="T11" fmla="*/ 1822 h 3469"/>
              <a:gd name="T12" fmla="*/ 2087 w 3196"/>
              <a:gd name="T13" fmla="*/ 1923 h 3469"/>
              <a:gd name="T14" fmla="*/ 1711 w 3196"/>
              <a:gd name="T15" fmla="*/ 1411 h 3469"/>
              <a:gd name="T16" fmla="*/ 1829 w 3196"/>
              <a:gd name="T17" fmla="*/ 1514 h 3469"/>
              <a:gd name="T18" fmla="*/ 1784 w 3196"/>
              <a:gd name="T19" fmla="*/ 1715 h 3469"/>
              <a:gd name="T20" fmla="*/ 1589 w 3196"/>
              <a:gd name="T21" fmla="*/ 1865 h 3469"/>
              <a:gd name="T22" fmla="*/ 1475 w 3196"/>
              <a:gd name="T23" fmla="*/ 1950 h 3469"/>
              <a:gd name="T24" fmla="*/ 1346 w 3196"/>
              <a:gd name="T25" fmla="*/ 1935 h 3469"/>
              <a:gd name="T26" fmla="*/ 1543 w 3196"/>
              <a:gd name="T27" fmla="*/ 1772 h 3469"/>
              <a:gd name="T28" fmla="*/ 1679 w 3196"/>
              <a:gd name="T29" fmla="*/ 1660 h 3469"/>
              <a:gd name="T30" fmla="*/ 1692 w 3196"/>
              <a:gd name="T31" fmla="*/ 1541 h 3469"/>
              <a:gd name="T32" fmla="*/ 1580 w 3196"/>
              <a:gd name="T33" fmla="*/ 1526 h 3469"/>
              <a:gd name="T34" fmla="*/ 1386 w 3196"/>
              <a:gd name="T35" fmla="*/ 1638 h 3469"/>
              <a:gd name="T36" fmla="*/ 1499 w 3196"/>
              <a:gd name="T37" fmla="*/ 1449 h 3469"/>
              <a:gd name="T38" fmla="*/ 163 w 3196"/>
              <a:gd name="T39" fmla="*/ 3036 h 3469"/>
              <a:gd name="T40" fmla="*/ 1578 w 3196"/>
              <a:gd name="T41" fmla="*/ 2975 h 3469"/>
              <a:gd name="T42" fmla="*/ 1105 w 3196"/>
              <a:gd name="T43" fmla="*/ 2739 h 3469"/>
              <a:gd name="T44" fmla="*/ 770 w 3196"/>
              <a:gd name="T45" fmla="*/ 2338 h 3469"/>
              <a:gd name="T46" fmla="*/ 619 w 3196"/>
              <a:gd name="T47" fmla="*/ 1821 h 3469"/>
              <a:gd name="T48" fmla="*/ 935 w 3196"/>
              <a:gd name="T49" fmla="*/ 1706 h 3469"/>
              <a:gd name="T50" fmla="*/ 1018 w 3196"/>
              <a:gd name="T51" fmla="*/ 2124 h 3469"/>
              <a:gd name="T52" fmla="*/ 1306 w 3196"/>
              <a:gd name="T53" fmla="*/ 2494 h 3469"/>
              <a:gd name="T54" fmla="*/ 1741 w 3196"/>
              <a:gd name="T55" fmla="*/ 2687 h 3469"/>
              <a:gd name="T56" fmla="*/ 2228 w 3196"/>
              <a:gd name="T57" fmla="*/ 2647 h 3469"/>
              <a:gd name="T58" fmla="*/ 2620 w 3196"/>
              <a:gd name="T59" fmla="*/ 2387 h 3469"/>
              <a:gd name="T60" fmla="*/ 2847 w 3196"/>
              <a:gd name="T61" fmla="*/ 1974 h 3469"/>
              <a:gd name="T62" fmla="*/ 2847 w 3196"/>
              <a:gd name="T63" fmla="*/ 1483 h 3469"/>
              <a:gd name="T64" fmla="*/ 2620 w 3196"/>
              <a:gd name="T65" fmla="*/ 1068 h 3469"/>
              <a:gd name="T66" fmla="*/ 2229 w 3196"/>
              <a:gd name="T67" fmla="*/ 809 h 3469"/>
              <a:gd name="T68" fmla="*/ 1847 w 3196"/>
              <a:gd name="T69" fmla="*/ 757 h 3469"/>
              <a:gd name="T70" fmla="*/ 760 w 3196"/>
              <a:gd name="T71" fmla="*/ 168 h 3469"/>
              <a:gd name="T72" fmla="*/ 740 w 3196"/>
              <a:gd name="T73" fmla="*/ 216 h 3469"/>
              <a:gd name="T74" fmla="*/ 1279 w 3196"/>
              <a:gd name="T75" fmla="*/ 207 h 3469"/>
              <a:gd name="T76" fmla="*/ 760 w 3196"/>
              <a:gd name="T77" fmla="*/ 168 h 3469"/>
              <a:gd name="T78" fmla="*/ 1917 w 3196"/>
              <a:gd name="T79" fmla="*/ 45 h 3469"/>
              <a:gd name="T80" fmla="*/ 2013 w 3196"/>
              <a:gd name="T81" fmla="*/ 233 h 3469"/>
              <a:gd name="T82" fmla="*/ 2455 w 3196"/>
              <a:gd name="T83" fmla="*/ 561 h 3469"/>
              <a:gd name="T84" fmla="*/ 2882 w 3196"/>
              <a:gd name="T85" fmla="*/ 885 h 3469"/>
              <a:gd name="T86" fmla="*/ 3141 w 3196"/>
              <a:gd name="T87" fmla="*/ 1357 h 3469"/>
              <a:gd name="T88" fmla="*/ 3181 w 3196"/>
              <a:gd name="T89" fmla="*/ 1918 h 3469"/>
              <a:gd name="T90" fmla="*/ 2990 w 3196"/>
              <a:gd name="T91" fmla="*/ 2427 h 3469"/>
              <a:gd name="T92" fmla="*/ 2612 w 3196"/>
              <a:gd name="T93" fmla="*/ 2806 h 3469"/>
              <a:gd name="T94" fmla="*/ 2105 w 3196"/>
              <a:gd name="T95" fmla="*/ 3003 h 3469"/>
              <a:gd name="T96" fmla="*/ 1987 w 3196"/>
              <a:gd name="T97" fmla="*/ 3342 h 3469"/>
              <a:gd name="T98" fmla="*/ 1817 w 3196"/>
              <a:gd name="T99" fmla="*/ 3466 h 3469"/>
              <a:gd name="T100" fmla="*/ 95 w 3196"/>
              <a:gd name="T101" fmla="*/ 3424 h 3469"/>
              <a:gd name="T102" fmla="*/ 0 w 3196"/>
              <a:gd name="T103" fmla="*/ 3236 h 3469"/>
              <a:gd name="T104" fmla="*/ 68 w 3196"/>
              <a:gd name="T105" fmla="*/ 68 h 3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96" h="3469">
                <a:moveTo>
                  <a:pt x="1007" y="3119"/>
                </a:moveTo>
                <a:lnTo>
                  <a:pt x="980" y="3121"/>
                </a:lnTo>
                <a:lnTo>
                  <a:pt x="955" y="3130"/>
                </a:lnTo>
                <a:lnTo>
                  <a:pt x="934" y="3144"/>
                </a:lnTo>
                <a:lnTo>
                  <a:pt x="916" y="3162"/>
                </a:lnTo>
                <a:lnTo>
                  <a:pt x="901" y="3184"/>
                </a:lnTo>
                <a:lnTo>
                  <a:pt x="892" y="3209"/>
                </a:lnTo>
                <a:lnTo>
                  <a:pt x="890" y="3236"/>
                </a:lnTo>
                <a:lnTo>
                  <a:pt x="892" y="3262"/>
                </a:lnTo>
                <a:lnTo>
                  <a:pt x="901" y="3286"/>
                </a:lnTo>
                <a:lnTo>
                  <a:pt x="916" y="3309"/>
                </a:lnTo>
                <a:lnTo>
                  <a:pt x="934" y="3327"/>
                </a:lnTo>
                <a:lnTo>
                  <a:pt x="955" y="3340"/>
                </a:lnTo>
                <a:lnTo>
                  <a:pt x="980" y="3349"/>
                </a:lnTo>
                <a:lnTo>
                  <a:pt x="1007" y="3353"/>
                </a:lnTo>
                <a:lnTo>
                  <a:pt x="1032" y="3349"/>
                </a:lnTo>
                <a:lnTo>
                  <a:pt x="1057" y="3340"/>
                </a:lnTo>
                <a:lnTo>
                  <a:pt x="1080" y="3327"/>
                </a:lnTo>
                <a:lnTo>
                  <a:pt x="1098" y="3309"/>
                </a:lnTo>
                <a:lnTo>
                  <a:pt x="1111" y="3286"/>
                </a:lnTo>
                <a:lnTo>
                  <a:pt x="1120" y="3262"/>
                </a:lnTo>
                <a:lnTo>
                  <a:pt x="1123" y="3236"/>
                </a:lnTo>
                <a:lnTo>
                  <a:pt x="1120" y="3209"/>
                </a:lnTo>
                <a:lnTo>
                  <a:pt x="1111" y="3184"/>
                </a:lnTo>
                <a:lnTo>
                  <a:pt x="1098" y="3162"/>
                </a:lnTo>
                <a:lnTo>
                  <a:pt x="1080" y="3144"/>
                </a:lnTo>
                <a:lnTo>
                  <a:pt x="1057" y="3130"/>
                </a:lnTo>
                <a:lnTo>
                  <a:pt x="1032" y="3121"/>
                </a:lnTo>
                <a:lnTo>
                  <a:pt x="1007" y="3119"/>
                </a:lnTo>
                <a:close/>
                <a:moveTo>
                  <a:pt x="2168" y="1539"/>
                </a:moveTo>
                <a:lnTo>
                  <a:pt x="1945" y="1822"/>
                </a:lnTo>
                <a:lnTo>
                  <a:pt x="2109" y="1822"/>
                </a:lnTo>
                <a:lnTo>
                  <a:pt x="2168" y="1539"/>
                </a:lnTo>
                <a:close/>
                <a:moveTo>
                  <a:pt x="2177" y="1412"/>
                </a:moveTo>
                <a:lnTo>
                  <a:pt x="2322" y="1412"/>
                </a:lnTo>
                <a:lnTo>
                  <a:pt x="2234" y="1822"/>
                </a:lnTo>
                <a:lnTo>
                  <a:pt x="2308" y="1822"/>
                </a:lnTo>
                <a:lnTo>
                  <a:pt x="2287" y="1923"/>
                </a:lnTo>
                <a:lnTo>
                  <a:pt x="2213" y="1923"/>
                </a:lnTo>
                <a:lnTo>
                  <a:pt x="2184" y="2064"/>
                </a:lnTo>
                <a:lnTo>
                  <a:pt x="2058" y="2064"/>
                </a:lnTo>
                <a:lnTo>
                  <a:pt x="2087" y="1923"/>
                </a:lnTo>
                <a:lnTo>
                  <a:pt x="1828" y="1923"/>
                </a:lnTo>
                <a:lnTo>
                  <a:pt x="1852" y="1810"/>
                </a:lnTo>
                <a:lnTo>
                  <a:pt x="2177" y="1412"/>
                </a:lnTo>
                <a:close/>
                <a:moveTo>
                  <a:pt x="1649" y="1405"/>
                </a:moveTo>
                <a:lnTo>
                  <a:pt x="1681" y="1406"/>
                </a:lnTo>
                <a:lnTo>
                  <a:pt x="1711" y="1411"/>
                </a:lnTo>
                <a:lnTo>
                  <a:pt x="1738" y="1420"/>
                </a:lnTo>
                <a:lnTo>
                  <a:pt x="1763" y="1431"/>
                </a:lnTo>
                <a:lnTo>
                  <a:pt x="1783" y="1445"/>
                </a:lnTo>
                <a:lnTo>
                  <a:pt x="1801" y="1463"/>
                </a:lnTo>
                <a:lnTo>
                  <a:pt x="1818" y="1487"/>
                </a:lnTo>
                <a:lnTo>
                  <a:pt x="1829" y="1514"/>
                </a:lnTo>
                <a:lnTo>
                  <a:pt x="1835" y="1546"/>
                </a:lnTo>
                <a:lnTo>
                  <a:pt x="1836" y="1579"/>
                </a:lnTo>
                <a:lnTo>
                  <a:pt x="1830" y="1615"/>
                </a:lnTo>
                <a:lnTo>
                  <a:pt x="1820" y="1650"/>
                </a:lnTo>
                <a:lnTo>
                  <a:pt x="1804" y="1684"/>
                </a:lnTo>
                <a:lnTo>
                  <a:pt x="1784" y="1715"/>
                </a:lnTo>
                <a:lnTo>
                  <a:pt x="1760" y="1745"/>
                </a:lnTo>
                <a:lnTo>
                  <a:pt x="1738" y="1764"/>
                </a:lnTo>
                <a:lnTo>
                  <a:pt x="1714" y="1784"/>
                </a:lnTo>
                <a:lnTo>
                  <a:pt x="1683" y="1805"/>
                </a:lnTo>
                <a:lnTo>
                  <a:pt x="1647" y="1828"/>
                </a:lnTo>
                <a:lnTo>
                  <a:pt x="1589" y="1865"/>
                </a:lnTo>
                <a:lnTo>
                  <a:pt x="1563" y="1881"/>
                </a:lnTo>
                <a:lnTo>
                  <a:pt x="1542" y="1894"/>
                </a:lnTo>
                <a:lnTo>
                  <a:pt x="1525" y="1905"/>
                </a:lnTo>
                <a:lnTo>
                  <a:pt x="1512" y="1914"/>
                </a:lnTo>
                <a:lnTo>
                  <a:pt x="1493" y="1931"/>
                </a:lnTo>
                <a:lnTo>
                  <a:pt x="1475" y="1950"/>
                </a:lnTo>
                <a:lnTo>
                  <a:pt x="1761" y="1950"/>
                </a:lnTo>
                <a:lnTo>
                  <a:pt x="1737" y="2064"/>
                </a:lnTo>
                <a:lnTo>
                  <a:pt x="1288" y="2064"/>
                </a:lnTo>
                <a:lnTo>
                  <a:pt x="1302" y="2019"/>
                </a:lnTo>
                <a:lnTo>
                  <a:pt x="1321" y="1975"/>
                </a:lnTo>
                <a:lnTo>
                  <a:pt x="1346" y="1935"/>
                </a:lnTo>
                <a:lnTo>
                  <a:pt x="1366" y="1909"/>
                </a:lnTo>
                <a:lnTo>
                  <a:pt x="1392" y="1882"/>
                </a:lnTo>
                <a:lnTo>
                  <a:pt x="1423" y="1854"/>
                </a:lnTo>
                <a:lnTo>
                  <a:pt x="1461" y="1826"/>
                </a:lnTo>
                <a:lnTo>
                  <a:pt x="1505" y="1796"/>
                </a:lnTo>
                <a:lnTo>
                  <a:pt x="1543" y="1772"/>
                </a:lnTo>
                <a:lnTo>
                  <a:pt x="1576" y="1751"/>
                </a:lnTo>
                <a:lnTo>
                  <a:pt x="1603" y="1732"/>
                </a:lnTo>
                <a:lnTo>
                  <a:pt x="1624" y="1718"/>
                </a:lnTo>
                <a:lnTo>
                  <a:pt x="1640" y="1705"/>
                </a:lnTo>
                <a:lnTo>
                  <a:pt x="1662" y="1683"/>
                </a:lnTo>
                <a:lnTo>
                  <a:pt x="1679" y="1660"/>
                </a:lnTo>
                <a:lnTo>
                  <a:pt x="1692" y="1636"/>
                </a:lnTo>
                <a:lnTo>
                  <a:pt x="1699" y="1611"/>
                </a:lnTo>
                <a:lnTo>
                  <a:pt x="1702" y="1591"/>
                </a:lnTo>
                <a:lnTo>
                  <a:pt x="1702" y="1573"/>
                </a:lnTo>
                <a:lnTo>
                  <a:pt x="1699" y="1556"/>
                </a:lnTo>
                <a:lnTo>
                  <a:pt x="1692" y="1541"/>
                </a:lnTo>
                <a:lnTo>
                  <a:pt x="1681" y="1529"/>
                </a:lnTo>
                <a:lnTo>
                  <a:pt x="1668" y="1521"/>
                </a:lnTo>
                <a:lnTo>
                  <a:pt x="1652" y="1515"/>
                </a:lnTo>
                <a:lnTo>
                  <a:pt x="1632" y="1514"/>
                </a:lnTo>
                <a:lnTo>
                  <a:pt x="1604" y="1517"/>
                </a:lnTo>
                <a:lnTo>
                  <a:pt x="1580" y="1526"/>
                </a:lnTo>
                <a:lnTo>
                  <a:pt x="1559" y="1539"/>
                </a:lnTo>
                <a:lnTo>
                  <a:pt x="1542" y="1558"/>
                </a:lnTo>
                <a:lnTo>
                  <a:pt x="1531" y="1578"/>
                </a:lnTo>
                <a:lnTo>
                  <a:pt x="1521" y="1605"/>
                </a:lnTo>
                <a:lnTo>
                  <a:pt x="1510" y="1638"/>
                </a:lnTo>
                <a:lnTo>
                  <a:pt x="1386" y="1638"/>
                </a:lnTo>
                <a:lnTo>
                  <a:pt x="1397" y="1599"/>
                </a:lnTo>
                <a:lnTo>
                  <a:pt x="1411" y="1563"/>
                </a:lnTo>
                <a:lnTo>
                  <a:pt x="1426" y="1531"/>
                </a:lnTo>
                <a:lnTo>
                  <a:pt x="1444" y="1503"/>
                </a:lnTo>
                <a:lnTo>
                  <a:pt x="1470" y="1473"/>
                </a:lnTo>
                <a:lnTo>
                  <a:pt x="1499" y="1449"/>
                </a:lnTo>
                <a:lnTo>
                  <a:pt x="1532" y="1430"/>
                </a:lnTo>
                <a:lnTo>
                  <a:pt x="1568" y="1415"/>
                </a:lnTo>
                <a:lnTo>
                  <a:pt x="1606" y="1408"/>
                </a:lnTo>
                <a:lnTo>
                  <a:pt x="1649" y="1405"/>
                </a:lnTo>
                <a:close/>
                <a:moveTo>
                  <a:pt x="163" y="370"/>
                </a:moveTo>
                <a:lnTo>
                  <a:pt x="163" y="3036"/>
                </a:lnTo>
                <a:lnTo>
                  <a:pt x="1849" y="3036"/>
                </a:lnTo>
                <a:lnTo>
                  <a:pt x="1849" y="3017"/>
                </a:lnTo>
                <a:lnTo>
                  <a:pt x="1849" y="3017"/>
                </a:lnTo>
                <a:lnTo>
                  <a:pt x="1756" y="3009"/>
                </a:lnTo>
                <a:lnTo>
                  <a:pt x="1666" y="2995"/>
                </a:lnTo>
                <a:lnTo>
                  <a:pt x="1578" y="2975"/>
                </a:lnTo>
                <a:lnTo>
                  <a:pt x="1491" y="2949"/>
                </a:lnTo>
                <a:lnTo>
                  <a:pt x="1408" y="2918"/>
                </a:lnTo>
                <a:lnTo>
                  <a:pt x="1328" y="2881"/>
                </a:lnTo>
                <a:lnTo>
                  <a:pt x="1250" y="2839"/>
                </a:lnTo>
                <a:lnTo>
                  <a:pt x="1176" y="2791"/>
                </a:lnTo>
                <a:lnTo>
                  <a:pt x="1105" y="2739"/>
                </a:lnTo>
                <a:lnTo>
                  <a:pt x="1039" y="2682"/>
                </a:lnTo>
                <a:lnTo>
                  <a:pt x="976" y="2621"/>
                </a:lnTo>
                <a:lnTo>
                  <a:pt x="917" y="2556"/>
                </a:lnTo>
                <a:lnTo>
                  <a:pt x="863" y="2486"/>
                </a:lnTo>
                <a:lnTo>
                  <a:pt x="814" y="2414"/>
                </a:lnTo>
                <a:lnTo>
                  <a:pt x="770" y="2338"/>
                </a:lnTo>
                <a:lnTo>
                  <a:pt x="731" y="2258"/>
                </a:lnTo>
                <a:lnTo>
                  <a:pt x="696" y="2176"/>
                </a:lnTo>
                <a:lnTo>
                  <a:pt x="668" y="2091"/>
                </a:lnTo>
                <a:lnTo>
                  <a:pt x="645" y="2003"/>
                </a:lnTo>
                <a:lnTo>
                  <a:pt x="630" y="1913"/>
                </a:lnTo>
                <a:lnTo>
                  <a:pt x="619" y="1821"/>
                </a:lnTo>
                <a:lnTo>
                  <a:pt x="616" y="1728"/>
                </a:lnTo>
                <a:lnTo>
                  <a:pt x="617" y="1706"/>
                </a:lnTo>
                <a:lnTo>
                  <a:pt x="422" y="1706"/>
                </a:lnTo>
                <a:lnTo>
                  <a:pt x="769" y="1359"/>
                </a:lnTo>
                <a:lnTo>
                  <a:pt x="1115" y="1706"/>
                </a:lnTo>
                <a:lnTo>
                  <a:pt x="935" y="1706"/>
                </a:lnTo>
                <a:lnTo>
                  <a:pt x="934" y="1728"/>
                </a:lnTo>
                <a:lnTo>
                  <a:pt x="937" y="1812"/>
                </a:lnTo>
                <a:lnTo>
                  <a:pt x="947" y="1894"/>
                </a:lnTo>
                <a:lnTo>
                  <a:pt x="965" y="1974"/>
                </a:lnTo>
                <a:lnTo>
                  <a:pt x="989" y="2050"/>
                </a:lnTo>
                <a:lnTo>
                  <a:pt x="1018" y="2124"/>
                </a:lnTo>
                <a:lnTo>
                  <a:pt x="1054" y="2196"/>
                </a:lnTo>
                <a:lnTo>
                  <a:pt x="1094" y="2264"/>
                </a:lnTo>
                <a:lnTo>
                  <a:pt x="1140" y="2328"/>
                </a:lnTo>
                <a:lnTo>
                  <a:pt x="1191" y="2387"/>
                </a:lnTo>
                <a:lnTo>
                  <a:pt x="1247" y="2444"/>
                </a:lnTo>
                <a:lnTo>
                  <a:pt x="1306" y="2494"/>
                </a:lnTo>
                <a:lnTo>
                  <a:pt x="1370" y="2541"/>
                </a:lnTo>
                <a:lnTo>
                  <a:pt x="1439" y="2582"/>
                </a:lnTo>
                <a:lnTo>
                  <a:pt x="1509" y="2618"/>
                </a:lnTo>
                <a:lnTo>
                  <a:pt x="1583" y="2647"/>
                </a:lnTo>
                <a:lnTo>
                  <a:pt x="1661" y="2671"/>
                </a:lnTo>
                <a:lnTo>
                  <a:pt x="1741" y="2687"/>
                </a:lnTo>
                <a:lnTo>
                  <a:pt x="1821" y="2699"/>
                </a:lnTo>
                <a:lnTo>
                  <a:pt x="1905" y="2702"/>
                </a:lnTo>
                <a:lnTo>
                  <a:pt x="1990" y="2699"/>
                </a:lnTo>
                <a:lnTo>
                  <a:pt x="2072" y="2687"/>
                </a:lnTo>
                <a:lnTo>
                  <a:pt x="2151" y="2671"/>
                </a:lnTo>
                <a:lnTo>
                  <a:pt x="2228" y="2647"/>
                </a:lnTo>
                <a:lnTo>
                  <a:pt x="2302" y="2618"/>
                </a:lnTo>
                <a:lnTo>
                  <a:pt x="2373" y="2582"/>
                </a:lnTo>
                <a:lnTo>
                  <a:pt x="2441" y="2541"/>
                </a:lnTo>
                <a:lnTo>
                  <a:pt x="2505" y="2494"/>
                </a:lnTo>
                <a:lnTo>
                  <a:pt x="2565" y="2444"/>
                </a:lnTo>
                <a:lnTo>
                  <a:pt x="2620" y="2387"/>
                </a:lnTo>
                <a:lnTo>
                  <a:pt x="2672" y="2328"/>
                </a:lnTo>
                <a:lnTo>
                  <a:pt x="2718" y="2264"/>
                </a:lnTo>
                <a:lnTo>
                  <a:pt x="2758" y="2196"/>
                </a:lnTo>
                <a:lnTo>
                  <a:pt x="2794" y="2124"/>
                </a:lnTo>
                <a:lnTo>
                  <a:pt x="2823" y="2050"/>
                </a:lnTo>
                <a:lnTo>
                  <a:pt x="2847" y="1974"/>
                </a:lnTo>
                <a:lnTo>
                  <a:pt x="2864" y="1894"/>
                </a:lnTo>
                <a:lnTo>
                  <a:pt x="2875" y="1812"/>
                </a:lnTo>
                <a:lnTo>
                  <a:pt x="2878" y="1728"/>
                </a:lnTo>
                <a:lnTo>
                  <a:pt x="2875" y="1644"/>
                </a:lnTo>
                <a:lnTo>
                  <a:pt x="2864" y="1561"/>
                </a:lnTo>
                <a:lnTo>
                  <a:pt x="2847" y="1483"/>
                </a:lnTo>
                <a:lnTo>
                  <a:pt x="2823" y="1405"/>
                </a:lnTo>
                <a:lnTo>
                  <a:pt x="2794" y="1331"/>
                </a:lnTo>
                <a:lnTo>
                  <a:pt x="2758" y="1259"/>
                </a:lnTo>
                <a:lnTo>
                  <a:pt x="2718" y="1192"/>
                </a:lnTo>
                <a:lnTo>
                  <a:pt x="2672" y="1128"/>
                </a:lnTo>
                <a:lnTo>
                  <a:pt x="2620" y="1068"/>
                </a:lnTo>
                <a:lnTo>
                  <a:pt x="2565" y="1012"/>
                </a:lnTo>
                <a:lnTo>
                  <a:pt x="2505" y="961"/>
                </a:lnTo>
                <a:lnTo>
                  <a:pt x="2441" y="915"/>
                </a:lnTo>
                <a:lnTo>
                  <a:pt x="2373" y="874"/>
                </a:lnTo>
                <a:lnTo>
                  <a:pt x="2303" y="839"/>
                </a:lnTo>
                <a:lnTo>
                  <a:pt x="2229" y="809"/>
                </a:lnTo>
                <a:lnTo>
                  <a:pt x="2151" y="785"/>
                </a:lnTo>
                <a:lnTo>
                  <a:pt x="2072" y="768"/>
                </a:lnTo>
                <a:lnTo>
                  <a:pt x="1990" y="758"/>
                </a:lnTo>
                <a:lnTo>
                  <a:pt x="1907" y="755"/>
                </a:lnTo>
                <a:lnTo>
                  <a:pt x="1876" y="756"/>
                </a:lnTo>
                <a:lnTo>
                  <a:pt x="1847" y="757"/>
                </a:lnTo>
                <a:lnTo>
                  <a:pt x="1847" y="440"/>
                </a:lnTo>
                <a:lnTo>
                  <a:pt x="1847" y="440"/>
                </a:lnTo>
                <a:lnTo>
                  <a:pt x="1847" y="439"/>
                </a:lnTo>
                <a:lnTo>
                  <a:pt x="1847" y="370"/>
                </a:lnTo>
                <a:lnTo>
                  <a:pt x="163" y="370"/>
                </a:lnTo>
                <a:close/>
                <a:moveTo>
                  <a:pt x="760" y="168"/>
                </a:moveTo>
                <a:lnTo>
                  <a:pt x="749" y="170"/>
                </a:lnTo>
                <a:lnTo>
                  <a:pt x="740" y="176"/>
                </a:lnTo>
                <a:lnTo>
                  <a:pt x="733" y="186"/>
                </a:lnTo>
                <a:lnTo>
                  <a:pt x="731" y="196"/>
                </a:lnTo>
                <a:lnTo>
                  <a:pt x="733" y="207"/>
                </a:lnTo>
                <a:lnTo>
                  <a:pt x="740" y="216"/>
                </a:lnTo>
                <a:lnTo>
                  <a:pt x="749" y="223"/>
                </a:lnTo>
                <a:lnTo>
                  <a:pt x="760" y="225"/>
                </a:lnTo>
                <a:lnTo>
                  <a:pt x="1253" y="225"/>
                </a:lnTo>
                <a:lnTo>
                  <a:pt x="1265" y="223"/>
                </a:lnTo>
                <a:lnTo>
                  <a:pt x="1274" y="216"/>
                </a:lnTo>
                <a:lnTo>
                  <a:pt x="1279" y="207"/>
                </a:lnTo>
                <a:lnTo>
                  <a:pt x="1282" y="196"/>
                </a:lnTo>
                <a:lnTo>
                  <a:pt x="1279" y="186"/>
                </a:lnTo>
                <a:lnTo>
                  <a:pt x="1274" y="176"/>
                </a:lnTo>
                <a:lnTo>
                  <a:pt x="1265" y="170"/>
                </a:lnTo>
                <a:lnTo>
                  <a:pt x="1253" y="168"/>
                </a:lnTo>
                <a:lnTo>
                  <a:pt x="760" y="168"/>
                </a:lnTo>
                <a:close/>
                <a:moveTo>
                  <a:pt x="233" y="0"/>
                </a:moveTo>
                <a:lnTo>
                  <a:pt x="1779" y="0"/>
                </a:lnTo>
                <a:lnTo>
                  <a:pt x="1817" y="3"/>
                </a:lnTo>
                <a:lnTo>
                  <a:pt x="1853" y="12"/>
                </a:lnTo>
                <a:lnTo>
                  <a:pt x="1886" y="25"/>
                </a:lnTo>
                <a:lnTo>
                  <a:pt x="1917" y="45"/>
                </a:lnTo>
                <a:lnTo>
                  <a:pt x="1945" y="68"/>
                </a:lnTo>
                <a:lnTo>
                  <a:pt x="1968" y="96"/>
                </a:lnTo>
                <a:lnTo>
                  <a:pt x="1987" y="127"/>
                </a:lnTo>
                <a:lnTo>
                  <a:pt x="2001" y="160"/>
                </a:lnTo>
                <a:lnTo>
                  <a:pt x="2010" y="196"/>
                </a:lnTo>
                <a:lnTo>
                  <a:pt x="2013" y="233"/>
                </a:lnTo>
                <a:lnTo>
                  <a:pt x="2012" y="442"/>
                </a:lnTo>
                <a:lnTo>
                  <a:pt x="2105" y="454"/>
                </a:lnTo>
                <a:lnTo>
                  <a:pt x="2196" y="470"/>
                </a:lnTo>
                <a:lnTo>
                  <a:pt x="2286" y="495"/>
                </a:lnTo>
                <a:lnTo>
                  <a:pt x="2371" y="525"/>
                </a:lnTo>
                <a:lnTo>
                  <a:pt x="2455" y="561"/>
                </a:lnTo>
                <a:lnTo>
                  <a:pt x="2535" y="603"/>
                </a:lnTo>
                <a:lnTo>
                  <a:pt x="2612" y="649"/>
                </a:lnTo>
                <a:lnTo>
                  <a:pt x="2685" y="701"/>
                </a:lnTo>
                <a:lnTo>
                  <a:pt x="2755" y="758"/>
                </a:lnTo>
                <a:lnTo>
                  <a:pt x="2820" y="820"/>
                </a:lnTo>
                <a:lnTo>
                  <a:pt x="2882" y="885"/>
                </a:lnTo>
                <a:lnTo>
                  <a:pt x="2938" y="955"/>
                </a:lnTo>
                <a:lnTo>
                  <a:pt x="2990" y="1029"/>
                </a:lnTo>
                <a:lnTo>
                  <a:pt x="3036" y="1106"/>
                </a:lnTo>
                <a:lnTo>
                  <a:pt x="3077" y="1187"/>
                </a:lnTo>
                <a:lnTo>
                  <a:pt x="3112" y="1270"/>
                </a:lnTo>
                <a:lnTo>
                  <a:pt x="3141" y="1357"/>
                </a:lnTo>
                <a:lnTo>
                  <a:pt x="3165" y="1447"/>
                </a:lnTo>
                <a:lnTo>
                  <a:pt x="3181" y="1538"/>
                </a:lnTo>
                <a:lnTo>
                  <a:pt x="3193" y="1632"/>
                </a:lnTo>
                <a:lnTo>
                  <a:pt x="3196" y="1728"/>
                </a:lnTo>
                <a:lnTo>
                  <a:pt x="3193" y="1823"/>
                </a:lnTo>
                <a:lnTo>
                  <a:pt x="3181" y="1918"/>
                </a:lnTo>
                <a:lnTo>
                  <a:pt x="3165" y="2009"/>
                </a:lnTo>
                <a:lnTo>
                  <a:pt x="3141" y="2099"/>
                </a:lnTo>
                <a:lnTo>
                  <a:pt x="3112" y="2185"/>
                </a:lnTo>
                <a:lnTo>
                  <a:pt x="3077" y="2269"/>
                </a:lnTo>
                <a:lnTo>
                  <a:pt x="3036" y="2349"/>
                </a:lnTo>
                <a:lnTo>
                  <a:pt x="2990" y="2427"/>
                </a:lnTo>
                <a:lnTo>
                  <a:pt x="2938" y="2501"/>
                </a:lnTo>
                <a:lnTo>
                  <a:pt x="2882" y="2571"/>
                </a:lnTo>
                <a:lnTo>
                  <a:pt x="2820" y="2637"/>
                </a:lnTo>
                <a:lnTo>
                  <a:pt x="2755" y="2697"/>
                </a:lnTo>
                <a:lnTo>
                  <a:pt x="2685" y="2755"/>
                </a:lnTo>
                <a:lnTo>
                  <a:pt x="2612" y="2806"/>
                </a:lnTo>
                <a:lnTo>
                  <a:pt x="2536" y="2854"/>
                </a:lnTo>
                <a:lnTo>
                  <a:pt x="2455" y="2895"/>
                </a:lnTo>
                <a:lnTo>
                  <a:pt x="2372" y="2931"/>
                </a:lnTo>
                <a:lnTo>
                  <a:pt x="2286" y="2962"/>
                </a:lnTo>
                <a:lnTo>
                  <a:pt x="2197" y="2985"/>
                </a:lnTo>
                <a:lnTo>
                  <a:pt x="2105" y="3003"/>
                </a:lnTo>
                <a:lnTo>
                  <a:pt x="2012" y="3014"/>
                </a:lnTo>
                <a:lnTo>
                  <a:pt x="2013" y="3014"/>
                </a:lnTo>
                <a:lnTo>
                  <a:pt x="2013" y="3236"/>
                </a:lnTo>
                <a:lnTo>
                  <a:pt x="2010" y="3273"/>
                </a:lnTo>
                <a:lnTo>
                  <a:pt x="2001" y="3309"/>
                </a:lnTo>
                <a:lnTo>
                  <a:pt x="1987" y="3342"/>
                </a:lnTo>
                <a:lnTo>
                  <a:pt x="1968" y="3374"/>
                </a:lnTo>
                <a:lnTo>
                  <a:pt x="1945" y="3401"/>
                </a:lnTo>
                <a:lnTo>
                  <a:pt x="1917" y="3424"/>
                </a:lnTo>
                <a:lnTo>
                  <a:pt x="1886" y="3444"/>
                </a:lnTo>
                <a:lnTo>
                  <a:pt x="1853" y="3457"/>
                </a:lnTo>
                <a:lnTo>
                  <a:pt x="1817" y="3466"/>
                </a:lnTo>
                <a:lnTo>
                  <a:pt x="1779" y="3469"/>
                </a:lnTo>
                <a:lnTo>
                  <a:pt x="233" y="3469"/>
                </a:lnTo>
                <a:lnTo>
                  <a:pt x="196" y="3466"/>
                </a:lnTo>
                <a:lnTo>
                  <a:pt x="160" y="3457"/>
                </a:lnTo>
                <a:lnTo>
                  <a:pt x="127" y="3444"/>
                </a:lnTo>
                <a:lnTo>
                  <a:pt x="95" y="3424"/>
                </a:lnTo>
                <a:lnTo>
                  <a:pt x="68" y="3401"/>
                </a:lnTo>
                <a:lnTo>
                  <a:pt x="45" y="3374"/>
                </a:lnTo>
                <a:lnTo>
                  <a:pt x="26" y="3342"/>
                </a:lnTo>
                <a:lnTo>
                  <a:pt x="11" y="3309"/>
                </a:lnTo>
                <a:lnTo>
                  <a:pt x="3" y="3273"/>
                </a:lnTo>
                <a:lnTo>
                  <a:pt x="0" y="3236"/>
                </a:lnTo>
                <a:lnTo>
                  <a:pt x="0" y="233"/>
                </a:lnTo>
                <a:lnTo>
                  <a:pt x="3" y="196"/>
                </a:lnTo>
                <a:lnTo>
                  <a:pt x="11" y="160"/>
                </a:lnTo>
                <a:lnTo>
                  <a:pt x="26" y="127"/>
                </a:lnTo>
                <a:lnTo>
                  <a:pt x="45" y="96"/>
                </a:lnTo>
                <a:lnTo>
                  <a:pt x="68" y="68"/>
                </a:lnTo>
                <a:lnTo>
                  <a:pt x="95" y="45"/>
                </a:lnTo>
                <a:lnTo>
                  <a:pt x="127" y="25"/>
                </a:lnTo>
                <a:lnTo>
                  <a:pt x="160" y="12"/>
                </a:lnTo>
                <a:lnTo>
                  <a:pt x="196" y="3"/>
                </a:lnTo>
                <a:lnTo>
                  <a:pt x="23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92" name="Group 263"/>
          <p:cNvGrpSpPr>
            <a:grpSpLocks noChangeAspect="1"/>
          </p:cNvGrpSpPr>
          <p:nvPr/>
        </p:nvGrpSpPr>
        <p:grpSpPr bwMode="auto">
          <a:xfrm>
            <a:off x="3952078" y="1488255"/>
            <a:ext cx="467530" cy="467530"/>
            <a:chOff x="4944" y="1832"/>
            <a:chExt cx="642" cy="64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3" name="Freeform 265"/>
            <p:cNvSpPr>
              <a:spLocks noEditPoints="1"/>
            </p:cNvSpPr>
            <p:nvPr/>
          </p:nvSpPr>
          <p:spPr bwMode="auto">
            <a:xfrm>
              <a:off x="4944" y="1832"/>
              <a:ext cx="642" cy="642"/>
            </a:xfrm>
            <a:custGeom>
              <a:avLst/>
              <a:gdLst>
                <a:gd name="T0" fmla="*/ 1491 w 3852"/>
                <a:gd name="T1" fmla="*/ 288 h 3852"/>
                <a:gd name="T2" fmla="*/ 1101 w 3852"/>
                <a:gd name="T3" fmla="*/ 447 h 3852"/>
                <a:gd name="T4" fmla="*/ 766 w 3852"/>
                <a:gd name="T5" fmla="*/ 692 h 3852"/>
                <a:gd name="T6" fmla="*/ 501 w 3852"/>
                <a:gd name="T7" fmla="*/ 1011 h 3852"/>
                <a:gd name="T8" fmla="*/ 319 w 3852"/>
                <a:gd name="T9" fmla="*/ 1388 h 3852"/>
                <a:gd name="T10" fmla="*/ 236 w 3852"/>
                <a:gd name="T11" fmla="*/ 1810 h 3852"/>
                <a:gd name="T12" fmla="*/ 246 w 3852"/>
                <a:gd name="T13" fmla="*/ 2150 h 3852"/>
                <a:gd name="T14" fmla="*/ 356 w 3852"/>
                <a:gd name="T15" fmla="*/ 2562 h 3852"/>
                <a:gd name="T16" fmla="*/ 559 w 3852"/>
                <a:gd name="T17" fmla="*/ 2926 h 3852"/>
                <a:gd name="T18" fmla="*/ 844 w 3852"/>
                <a:gd name="T19" fmla="*/ 3229 h 3852"/>
                <a:gd name="T20" fmla="*/ 1193 w 3852"/>
                <a:gd name="T21" fmla="*/ 3454 h 3852"/>
                <a:gd name="T22" fmla="*/ 1594 w 3852"/>
                <a:gd name="T23" fmla="*/ 3588 h 3852"/>
                <a:gd name="T24" fmla="*/ 2042 w 3852"/>
                <a:gd name="T25" fmla="*/ 3313 h 3852"/>
                <a:gd name="T26" fmla="*/ 2361 w 3852"/>
                <a:gd name="T27" fmla="*/ 3564 h 3852"/>
                <a:gd name="T28" fmla="*/ 2751 w 3852"/>
                <a:gd name="T29" fmla="*/ 3405 h 3852"/>
                <a:gd name="T30" fmla="*/ 3086 w 3852"/>
                <a:gd name="T31" fmla="*/ 3160 h 3852"/>
                <a:gd name="T32" fmla="*/ 3351 w 3852"/>
                <a:gd name="T33" fmla="*/ 2841 h 3852"/>
                <a:gd name="T34" fmla="*/ 3533 w 3852"/>
                <a:gd name="T35" fmla="*/ 2464 h 3852"/>
                <a:gd name="T36" fmla="*/ 3616 w 3852"/>
                <a:gd name="T37" fmla="*/ 2042 h 3852"/>
                <a:gd name="T38" fmla="*/ 3606 w 3852"/>
                <a:gd name="T39" fmla="*/ 1702 h 3852"/>
                <a:gd name="T40" fmla="*/ 3496 w 3852"/>
                <a:gd name="T41" fmla="*/ 1290 h 3852"/>
                <a:gd name="T42" fmla="*/ 3293 w 3852"/>
                <a:gd name="T43" fmla="*/ 926 h 3852"/>
                <a:gd name="T44" fmla="*/ 3008 w 3852"/>
                <a:gd name="T45" fmla="*/ 623 h 3852"/>
                <a:gd name="T46" fmla="*/ 2659 w 3852"/>
                <a:gd name="T47" fmla="*/ 398 h 3852"/>
                <a:gd name="T48" fmla="*/ 2258 w 3852"/>
                <a:gd name="T49" fmla="*/ 264 h 3852"/>
                <a:gd name="T50" fmla="*/ 1810 w 3852"/>
                <a:gd name="T51" fmla="*/ 539 h 3852"/>
                <a:gd name="T52" fmla="*/ 2158 w 3852"/>
                <a:gd name="T53" fmla="*/ 14 h 3852"/>
                <a:gd name="T54" fmla="*/ 2597 w 3852"/>
                <a:gd name="T55" fmla="*/ 120 h 3852"/>
                <a:gd name="T56" fmla="*/ 2991 w 3852"/>
                <a:gd name="T57" fmla="*/ 322 h 3852"/>
                <a:gd name="T58" fmla="*/ 3326 w 3852"/>
                <a:gd name="T59" fmla="*/ 603 h 3852"/>
                <a:gd name="T60" fmla="*/ 3588 w 3852"/>
                <a:gd name="T61" fmla="*/ 955 h 3852"/>
                <a:gd name="T62" fmla="*/ 3767 w 3852"/>
                <a:gd name="T63" fmla="*/ 1361 h 3852"/>
                <a:gd name="T64" fmla="*/ 3848 w 3852"/>
                <a:gd name="T65" fmla="*/ 1809 h 3852"/>
                <a:gd name="T66" fmla="*/ 3820 w 3852"/>
                <a:gd name="T67" fmla="*/ 2272 h 3852"/>
                <a:gd name="T68" fmla="*/ 3690 w 3852"/>
                <a:gd name="T69" fmla="*/ 2700 h 3852"/>
                <a:gd name="T70" fmla="*/ 3467 w 3852"/>
                <a:gd name="T71" fmla="*/ 3080 h 3852"/>
                <a:gd name="T72" fmla="*/ 3166 w 3852"/>
                <a:gd name="T73" fmla="*/ 3398 h 3852"/>
                <a:gd name="T74" fmla="*/ 2800 w 3852"/>
                <a:gd name="T75" fmla="*/ 3642 h 3852"/>
                <a:gd name="T76" fmla="*/ 2382 w 3852"/>
                <a:gd name="T77" fmla="*/ 3797 h 3852"/>
                <a:gd name="T78" fmla="*/ 1926 w 3852"/>
                <a:gd name="T79" fmla="*/ 3852 h 3852"/>
                <a:gd name="T80" fmla="*/ 1470 w 3852"/>
                <a:gd name="T81" fmla="*/ 3797 h 3852"/>
                <a:gd name="T82" fmla="*/ 1052 w 3852"/>
                <a:gd name="T83" fmla="*/ 3642 h 3852"/>
                <a:gd name="T84" fmla="*/ 686 w 3852"/>
                <a:gd name="T85" fmla="*/ 3398 h 3852"/>
                <a:gd name="T86" fmla="*/ 385 w 3852"/>
                <a:gd name="T87" fmla="*/ 3080 h 3852"/>
                <a:gd name="T88" fmla="*/ 162 w 3852"/>
                <a:gd name="T89" fmla="*/ 2700 h 3852"/>
                <a:gd name="T90" fmla="*/ 32 w 3852"/>
                <a:gd name="T91" fmla="*/ 2272 h 3852"/>
                <a:gd name="T92" fmla="*/ 4 w 3852"/>
                <a:gd name="T93" fmla="*/ 1809 h 3852"/>
                <a:gd name="T94" fmla="*/ 85 w 3852"/>
                <a:gd name="T95" fmla="*/ 1361 h 3852"/>
                <a:gd name="T96" fmla="*/ 264 w 3852"/>
                <a:gd name="T97" fmla="*/ 955 h 3852"/>
                <a:gd name="T98" fmla="*/ 526 w 3852"/>
                <a:gd name="T99" fmla="*/ 603 h 3852"/>
                <a:gd name="T100" fmla="*/ 861 w 3852"/>
                <a:gd name="T101" fmla="*/ 322 h 3852"/>
                <a:gd name="T102" fmla="*/ 1255 w 3852"/>
                <a:gd name="T103" fmla="*/ 120 h 3852"/>
                <a:gd name="T104" fmla="*/ 1694 w 3852"/>
                <a:gd name="T105" fmla="*/ 14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52" h="3852">
                  <a:moveTo>
                    <a:pt x="1810" y="236"/>
                  </a:moveTo>
                  <a:lnTo>
                    <a:pt x="1702" y="246"/>
                  </a:lnTo>
                  <a:lnTo>
                    <a:pt x="1594" y="264"/>
                  </a:lnTo>
                  <a:lnTo>
                    <a:pt x="1491" y="288"/>
                  </a:lnTo>
                  <a:lnTo>
                    <a:pt x="1388" y="319"/>
                  </a:lnTo>
                  <a:lnTo>
                    <a:pt x="1290" y="356"/>
                  </a:lnTo>
                  <a:lnTo>
                    <a:pt x="1193" y="398"/>
                  </a:lnTo>
                  <a:lnTo>
                    <a:pt x="1101" y="447"/>
                  </a:lnTo>
                  <a:lnTo>
                    <a:pt x="1011" y="501"/>
                  </a:lnTo>
                  <a:lnTo>
                    <a:pt x="926" y="559"/>
                  </a:lnTo>
                  <a:lnTo>
                    <a:pt x="844" y="623"/>
                  </a:lnTo>
                  <a:lnTo>
                    <a:pt x="766" y="692"/>
                  </a:lnTo>
                  <a:lnTo>
                    <a:pt x="692" y="766"/>
                  </a:lnTo>
                  <a:lnTo>
                    <a:pt x="623" y="844"/>
                  </a:lnTo>
                  <a:lnTo>
                    <a:pt x="559" y="926"/>
                  </a:lnTo>
                  <a:lnTo>
                    <a:pt x="501" y="1011"/>
                  </a:lnTo>
                  <a:lnTo>
                    <a:pt x="447" y="1101"/>
                  </a:lnTo>
                  <a:lnTo>
                    <a:pt x="398" y="1193"/>
                  </a:lnTo>
                  <a:lnTo>
                    <a:pt x="356" y="1290"/>
                  </a:lnTo>
                  <a:lnTo>
                    <a:pt x="319" y="1388"/>
                  </a:lnTo>
                  <a:lnTo>
                    <a:pt x="288" y="1491"/>
                  </a:lnTo>
                  <a:lnTo>
                    <a:pt x="264" y="1594"/>
                  </a:lnTo>
                  <a:lnTo>
                    <a:pt x="246" y="1702"/>
                  </a:lnTo>
                  <a:lnTo>
                    <a:pt x="236" y="1810"/>
                  </a:lnTo>
                  <a:lnTo>
                    <a:pt x="539" y="1810"/>
                  </a:lnTo>
                  <a:lnTo>
                    <a:pt x="539" y="2042"/>
                  </a:lnTo>
                  <a:lnTo>
                    <a:pt x="236" y="2042"/>
                  </a:lnTo>
                  <a:lnTo>
                    <a:pt x="246" y="2150"/>
                  </a:lnTo>
                  <a:lnTo>
                    <a:pt x="264" y="2258"/>
                  </a:lnTo>
                  <a:lnTo>
                    <a:pt x="288" y="2361"/>
                  </a:lnTo>
                  <a:lnTo>
                    <a:pt x="319" y="2464"/>
                  </a:lnTo>
                  <a:lnTo>
                    <a:pt x="356" y="2562"/>
                  </a:lnTo>
                  <a:lnTo>
                    <a:pt x="398" y="2659"/>
                  </a:lnTo>
                  <a:lnTo>
                    <a:pt x="447" y="2751"/>
                  </a:lnTo>
                  <a:lnTo>
                    <a:pt x="501" y="2841"/>
                  </a:lnTo>
                  <a:lnTo>
                    <a:pt x="559" y="2926"/>
                  </a:lnTo>
                  <a:lnTo>
                    <a:pt x="623" y="3008"/>
                  </a:lnTo>
                  <a:lnTo>
                    <a:pt x="692" y="3086"/>
                  </a:lnTo>
                  <a:lnTo>
                    <a:pt x="766" y="3160"/>
                  </a:lnTo>
                  <a:lnTo>
                    <a:pt x="844" y="3229"/>
                  </a:lnTo>
                  <a:lnTo>
                    <a:pt x="926" y="3293"/>
                  </a:lnTo>
                  <a:lnTo>
                    <a:pt x="1011" y="3351"/>
                  </a:lnTo>
                  <a:lnTo>
                    <a:pt x="1101" y="3405"/>
                  </a:lnTo>
                  <a:lnTo>
                    <a:pt x="1193" y="3454"/>
                  </a:lnTo>
                  <a:lnTo>
                    <a:pt x="1290" y="3496"/>
                  </a:lnTo>
                  <a:lnTo>
                    <a:pt x="1388" y="3533"/>
                  </a:lnTo>
                  <a:lnTo>
                    <a:pt x="1491" y="3564"/>
                  </a:lnTo>
                  <a:lnTo>
                    <a:pt x="1594" y="3588"/>
                  </a:lnTo>
                  <a:lnTo>
                    <a:pt x="1702" y="3606"/>
                  </a:lnTo>
                  <a:lnTo>
                    <a:pt x="1810" y="3616"/>
                  </a:lnTo>
                  <a:lnTo>
                    <a:pt x="1810" y="3313"/>
                  </a:lnTo>
                  <a:lnTo>
                    <a:pt x="2042" y="3313"/>
                  </a:lnTo>
                  <a:lnTo>
                    <a:pt x="2042" y="3616"/>
                  </a:lnTo>
                  <a:lnTo>
                    <a:pt x="2150" y="3606"/>
                  </a:lnTo>
                  <a:lnTo>
                    <a:pt x="2258" y="3588"/>
                  </a:lnTo>
                  <a:lnTo>
                    <a:pt x="2361" y="3564"/>
                  </a:lnTo>
                  <a:lnTo>
                    <a:pt x="2464" y="3533"/>
                  </a:lnTo>
                  <a:lnTo>
                    <a:pt x="2562" y="3496"/>
                  </a:lnTo>
                  <a:lnTo>
                    <a:pt x="2659" y="3454"/>
                  </a:lnTo>
                  <a:lnTo>
                    <a:pt x="2751" y="3405"/>
                  </a:lnTo>
                  <a:lnTo>
                    <a:pt x="2841" y="3351"/>
                  </a:lnTo>
                  <a:lnTo>
                    <a:pt x="2926" y="3293"/>
                  </a:lnTo>
                  <a:lnTo>
                    <a:pt x="3008" y="3229"/>
                  </a:lnTo>
                  <a:lnTo>
                    <a:pt x="3086" y="3160"/>
                  </a:lnTo>
                  <a:lnTo>
                    <a:pt x="3160" y="3086"/>
                  </a:lnTo>
                  <a:lnTo>
                    <a:pt x="3229" y="3008"/>
                  </a:lnTo>
                  <a:lnTo>
                    <a:pt x="3293" y="2926"/>
                  </a:lnTo>
                  <a:lnTo>
                    <a:pt x="3351" y="2841"/>
                  </a:lnTo>
                  <a:lnTo>
                    <a:pt x="3405" y="2751"/>
                  </a:lnTo>
                  <a:lnTo>
                    <a:pt x="3454" y="2659"/>
                  </a:lnTo>
                  <a:lnTo>
                    <a:pt x="3496" y="2562"/>
                  </a:lnTo>
                  <a:lnTo>
                    <a:pt x="3533" y="2464"/>
                  </a:lnTo>
                  <a:lnTo>
                    <a:pt x="3564" y="2361"/>
                  </a:lnTo>
                  <a:lnTo>
                    <a:pt x="3588" y="2258"/>
                  </a:lnTo>
                  <a:lnTo>
                    <a:pt x="3606" y="2150"/>
                  </a:lnTo>
                  <a:lnTo>
                    <a:pt x="3616" y="2042"/>
                  </a:lnTo>
                  <a:lnTo>
                    <a:pt x="3313" y="2042"/>
                  </a:lnTo>
                  <a:lnTo>
                    <a:pt x="3313" y="1810"/>
                  </a:lnTo>
                  <a:lnTo>
                    <a:pt x="3616" y="1810"/>
                  </a:lnTo>
                  <a:lnTo>
                    <a:pt x="3606" y="1702"/>
                  </a:lnTo>
                  <a:lnTo>
                    <a:pt x="3588" y="1594"/>
                  </a:lnTo>
                  <a:lnTo>
                    <a:pt x="3564" y="1491"/>
                  </a:lnTo>
                  <a:lnTo>
                    <a:pt x="3533" y="1388"/>
                  </a:lnTo>
                  <a:lnTo>
                    <a:pt x="3496" y="1290"/>
                  </a:lnTo>
                  <a:lnTo>
                    <a:pt x="3454" y="1193"/>
                  </a:lnTo>
                  <a:lnTo>
                    <a:pt x="3405" y="1101"/>
                  </a:lnTo>
                  <a:lnTo>
                    <a:pt x="3351" y="1011"/>
                  </a:lnTo>
                  <a:lnTo>
                    <a:pt x="3293" y="926"/>
                  </a:lnTo>
                  <a:lnTo>
                    <a:pt x="3229" y="844"/>
                  </a:lnTo>
                  <a:lnTo>
                    <a:pt x="3160" y="766"/>
                  </a:lnTo>
                  <a:lnTo>
                    <a:pt x="3086" y="692"/>
                  </a:lnTo>
                  <a:lnTo>
                    <a:pt x="3008" y="623"/>
                  </a:lnTo>
                  <a:lnTo>
                    <a:pt x="2926" y="559"/>
                  </a:lnTo>
                  <a:lnTo>
                    <a:pt x="2841" y="501"/>
                  </a:lnTo>
                  <a:lnTo>
                    <a:pt x="2751" y="447"/>
                  </a:lnTo>
                  <a:lnTo>
                    <a:pt x="2659" y="398"/>
                  </a:lnTo>
                  <a:lnTo>
                    <a:pt x="2562" y="356"/>
                  </a:lnTo>
                  <a:lnTo>
                    <a:pt x="2464" y="319"/>
                  </a:lnTo>
                  <a:lnTo>
                    <a:pt x="2361" y="288"/>
                  </a:lnTo>
                  <a:lnTo>
                    <a:pt x="2258" y="264"/>
                  </a:lnTo>
                  <a:lnTo>
                    <a:pt x="2150" y="246"/>
                  </a:lnTo>
                  <a:lnTo>
                    <a:pt x="2042" y="236"/>
                  </a:lnTo>
                  <a:lnTo>
                    <a:pt x="2042" y="539"/>
                  </a:lnTo>
                  <a:lnTo>
                    <a:pt x="1810" y="539"/>
                  </a:lnTo>
                  <a:lnTo>
                    <a:pt x="1810" y="236"/>
                  </a:lnTo>
                  <a:close/>
                  <a:moveTo>
                    <a:pt x="1926" y="0"/>
                  </a:moveTo>
                  <a:lnTo>
                    <a:pt x="2043" y="4"/>
                  </a:lnTo>
                  <a:lnTo>
                    <a:pt x="2158" y="14"/>
                  </a:lnTo>
                  <a:lnTo>
                    <a:pt x="2272" y="32"/>
                  </a:lnTo>
                  <a:lnTo>
                    <a:pt x="2382" y="55"/>
                  </a:lnTo>
                  <a:lnTo>
                    <a:pt x="2491" y="85"/>
                  </a:lnTo>
                  <a:lnTo>
                    <a:pt x="2597" y="120"/>
                  </a:lnTo>
                  <a:lnTo>
                    <a:pt x="2700" y="162"/>
                  </a:lnTo>
                  <a:lnTo>
                    <a:pt x="2800" y="210"/>
                  </a:lnTo>
                  <a:lnTo>
                    <a:pt x="2897" y="264"/>
                  </a:lnTo>
                  <a:lnTo>
                    <a:pt x="2991" y="322"/>
                  </a:lnTo>
                  <a:lnTo>
                    <a:pt x="3080" y="385"/>
                  </a:lnTo>
                  <a:lnTo>
                    <a:pt x="3166" y="454"/>
                  </a:lnTo>
                  <a:lnTo>
                    <a:pt x="3249" y="526"/>
                  </a:lnTo>
                  <a:lnTo>
                    <a:pt x="3326" y="603"/>
                  </a:lnTo>
                  <a:lnTo>
                    <a:pt x="3398" y="686"/>
                  </a:lnTo>
                  <a:lnTo>
                    <a:pt x="3467" y="772"/>
                  </a:lnTo>
                  <a:lnTo>
                    <a:pt x="3530" y="861"/>
                  </a:lnTo>
                  <a:lnTo>
                    <a:pt x="3588" y="955"/>
                  </a:lnTo>
                  <a:lnTo>
                    <a:pt x="3642" y="1052"/>
                  </a:lnTo>
                  <a:lnTo>
                    <a:pt x="3690" y="1152"/>
                  </a:lnTo>
                  <a:lnTo>
                    <a:pt x="3732" y="1255"/>
                  </a:lnTo>
                  <a:lnTo>
                    <a:pt x="3767" y="1361"/>
                  </a:lnTo>
                  <a:lnTo>
                    <a:pt x="3797" y="1470"/>
                  </a:lnTo>
                  <a:lnTo>
                    <a:pt x="3820" y="1580"/>
                  </a:lnTo>
                  <a:lnTo>
                    <a:pt x="3838" y="1694"/>
                  </a:lnTo>
                  <a:lnTo>
                    <a:pt x="3848" y="1809"/>
                  </a:lnTo>
                  <a:lnTo>
                    <a:pt x="3852" y="1926"/>
                  </a:lnTo>
                  <a:lnTo>
                    <a:pt x="3848" y="2043"/>
                  </a:lnTo>
                  <a:lnTo>
                    <a:pt x="3838" y="2158"/>
                  </a:lnTo>
                  <a:lnTo>
                    <a:pt x="3820" y="2272"/>
                  </a:lnTo>
                  <a:lnTo>
                    <a:pt x="3797" y="2382"/>
                  </a:lnTo>
                  <a:lnTo>
                    <a:pt x="3767" y="2491"/>
                  </a:lnTo>
                  <a:lnTo>
                    <a:pt x="3732" y="2597"/>
                  </a:lnTo>
                  <a:lnTo>
                    <a:pt x="3690" y="2700"/>
                  </a:lnTo>
                  <a:lnTo>
                    <a:pt x="3642" y="2800"/>
                  </a:lnTo>
                  <a:lnTo>
                    <a:pt x="3588" y="2897"/>
                  </a:lnTo>
                  <a:lnTo>
                    <a:pt x="3530" y="2991"/>
                  </a:lnTo>
                  <a:lnTo>
                    <a:pt x="3467" y="3080"/>
                  </a:lnTo>
                  <a:lnTo>
                    <a:pt x="3398" y="3166"/>
                  </a:lnTo>
                  <a:lnTo>
                    <a:pt x="3326" y="3249"/>
                  </a:lnTo>
                  <a:lnTo>
                    <a:pt x="3249" y="3326"/>
                  </a:lnTo>
                  <a:lnTo>
                    <a:pt x="3166" y="3398"/>
                  </a:lnTo>
                  <a:lnTo>
                    <a:pt x="3080" y="3467"/>
                  </a:lnTo>
                  <a:lnTo>
                    <a:pt x="2991" y="3530"/>
                  </a:lnTo>
                  <a:lnTo>
                    <a:pt x="2897" y="3588"/>
                  </a:lnTo>
                  <a:lnTo>
                    <a:pt x="2800" y="3642"/>
                  </a:lnTo>
                  <a:lnTo>
                    <a:pt x="2700" y="3690"/>
                  </a:lnTo>
                  <a:lnTo>
                    <a:pt x="2597" y="3732"/>
                  </a:lnTo>
                  <a:lnTo>
                    <a:pt x="2491" y="3767"/>
                  </a:lnTo>
                  <a:lnTo>
                    <a:pt x="2382" y="3797"/>
                  </a:lnTo>
                  <a:lnTo>
                    <a:pt x="2272" y="3820"/>
                  </a:lnTo>
                  <a:lnTo>
                    <a:pt x="2158" y="3838"/>
                  </a:lnTo>
                  <a:lnTo>
                    <a:pt x="2043" y="3848"/>
                  </a:lnTo>
                  <a:lnTo>
                    <a:pt x="1926" y="3852"/>
                  </a:lnTo>
                  <a:lnTo>
                    <a:pt x="1809" y="3848"/>
                  </a:lnTo>
                  <a:lnTo>
                    <a:pt x="1694" y="3838"/>
                  </a:lnTo>
                  <a:lnTo>
                    <a:pt x="1580" y="3820"/>
                  </a:lnTo>
                  <a:lnTo>
                    <a:pt x="1470" y="3797"/>
                  </a:lnTo>
                  <a:lnTo>
                    <a:pt x="1361" y="3767"/>
                  </a:lnTo>
                  <a:lnTo>
                    <a:pt x="1255" y="3732"/>
                  </a:lnTo>
                  <a:lnTo>
                    <a:pt x="1152" y="3690"/>
                  </a:lnTo>
                  <a:lnTo>
                    <a:pt x="1052" y="3642"/>
                  </a:lnTo>
                  <a:lnTo>
                    <a:pt x="955" y="3588"/>
                  </a:lnTo>
                  <a:lnTo>
                    <a:pt x="861" y="3530"/>
                  </a:lnTo>
                  <a:lnTo>
                    <a:pt x="772" y="3467"/>
                  </a:lnTo>
                  <a:lnTo>
                    <a:pt x="686" y="3398"/>
                  </a:lnTo>
                  <a:lnTo>
                    <a:pt x="603" y="3326"/>
                  </a:lnTo>
                  <a:lnTo>
                    <a:pt x="526" y="3249"/>
                  </a:lnTo>
                  <a:lnTo>
                    <a:pt x="454" y="3166"/>
                  </a:lnTo>
                  <a:lnTo>
                    <a:pt x="385" y="3080"/>
                  </a:lnTo>
                  <a:lnTo>
                    <a:pt x="322" y="2991"/>
                  </a:lnTo>
                  <a:lnTo>
                    <a:pt x="264" y="2897"/>
                  </a:lnTo>
                  <a:lnTo>
                    <a:pt x="210" y="2800"/>
                  </a:lnTo>
                  <a:lnTo>
                    <a:pt x="162" y="2700"/>
                  </a:lnTo>
                  <a:lnTo>
                    <a:pt x="120" y="2597"/>
                  </a:lnTo>
                  <a:lnTo>
                    <a:pt x="85" y="2491"/>
                  </a:lnTo>
                  <a:lnTo>
                    <a:pt x="55" y="2382"/>
                  </a:lnTo>
                  <a:lnTo>
                    <a:pt x="32" y="2272"/>
                  </a:lnTo>
                  <a:lnTo>
                    <a:pt x="14" y="2158"/>
                  </a:lnTo>
                  <a:lnTo>
                    <a:pt x="4" y="2043"/>
                  </a:lnTo>
                  <a:lnTo>
                    <a:pt x="0" y="1926"/>
                  </a:lnTo>
                  <a:lnTo>
                    <a:pt x="4" y="1809"/>
                  </a:lnTo>
                  <a:lnTo>
                    <a:pt x="14" y="1694"/>
                  </a:lnTo>
                  <a:lnTo>
                    <a:pt x="32" y="1580"/>
                  </a:lnTo>
                  <a:lnTo>
                    <a:pt x="55" y="1470"/>
                  </a:lnTo>
                  <a:lnTo>
                    <a:pt x="85" y="1361"/>
                  </a:lnTo>
                  <a:lnTo>
                    <a:pt x="120" y="1255"/>
                  </a:lnTo>
                  <a:lnTo>
                    <a:pt x="162" y="1152"/>
                  </a:lnTo>
                  <a:lnTo>
                    <a:pt x="210" y="1052"/>
                  </a:lnTo>
                  <a:lnTo>
                    <a:pt x="264" y="955"/>
                  </a:lnTo>
                  <a:lnTo>
                    <a:pt x="322" y="861"/>
                  </a:lnTo>
                  <a:lnTo>
                    <a:pt x="385" y="772"/>
                  </a:lnTo>
                  <a:lnTo>
                    <a:pt x="454" y="686"/>
                  </a:lnTo>
                  <a:lnTo>
                    <a:pt x="526" y="603"/>
                  </a:lnTo>
                  <a:lnTo>
                    <a:pt x="603" y="526"/>
                  </a:lnTo>
                  <a:lnTo>
                    <a:pt x="686" y="454"/>
                  </a:lnTo>
                  <a:lnTo>
                    <a:pt x="772" y="385"/>
                  </a:lnTo>
                  <a:lnTo>
                    <a:pt x="861" y="322"/>
                  </a:lnTo>
                  <a:lnTo>
                    <a:pt x="955" y="264"/>
                  </a:lnTo>
                  <a:lnTo>
                    <a:pt x="1052" y="210"/>
                  </a:lnTo>
                  <a:lnTo>
                    <a:pt x="1152" y="162"/>
                  </a:lnTo>
                  <a:lnTo>
                    <a:pt x="1255" y="120"/>
                  </a:lnTo>
                  <a:lnTo>
                    <a:pt x="1361" y="85"/>
                  </a:lnTo>
                  <a:lnTo>
                    <a:pt x="1470" y="55"/>
                  </a:lnTo>
                  <a:lnTo>
                    <a:pt x="1580" y="32"/>
                  </a:lnTo>
                  <a:lnTo>
                    <a:pt x="1694" y="14"/>
                  </a:lnTo>
                  <a:lnTo>
                    <a:pt x="1809" y="4"/>
                  </a:lnTo>
                  <a:lnTo>
                    <a:pt x="19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94" name="Freeform 266"/>
            <p:cNvSpPr>
              <a:spLocks/>
            </p:cNvSpPr>
            <p:nvPr/>
          </p:nvSpPr>
          <p:spPr bwMode="auto">
            <a:xfrm>
              <a:off x="5072" y="2007"/>
              <a:ext cx="144" cy="217"/>
            </a:xfrm>
            <a:custGeom>
              <a:avLst/>
              <a:gdLst>
                <a:gd name="T0" fmla="*/ 731 w 864"/>
                <a:gd name="T1" fmla="*/ 2 h 1297"/>
                <a:gd name="T2" fmla="*/ 809 w 864"/>
                <a:gd name="T3" fmla="*/ 17 h 1297"/>
                <a:gd name="T4" fmla="*/ 808 w 864"/>
                <a:gd name="T5" fmla="*/ 63 h 1297"/>
                <a:gd name="T6" fmla="*/ 750 w 864"/>
                <a:gd name="T7" fmla="*/ 140 h 1297"/>
                <a:gd name="T8" fmla="*/ 710 w 864"/>
                <a:gd name="T9" fmla="*/ 235 h 1297"/>
                <a:gd name="T10" fmla="*/ 690 w 864"/>
                <a:gd name="T11" fmla="*/ 348 h 1297"/>
                <a:gd name="T12" fmla="*/ 690 w 864"/>
                <a:gd name="T13" fmla="*/ 480 h 1297"/>
                <a:gd name="T14" fmla="*/ 710 w 864"/>
                <a:gd name="T15" fmla="*/ 621 h 1297"/>
                <a:gd name="T16" fmla="*/ 747 w 864"/>
                <a:gd name="T17" fmla="*/ 761 h 1297"/>
                <a:gd name="T18" fmla="*/ 800 w 864"/>
                <a:gd name="T19" fmla="*/ 892 h 1297"/>
                <a:gd name="T20" fmla="*/ 864 w 864"/>
                <a:gd name="T21" fmla="*/ 1006 h 1297"/>
                <a:gd name="T22" fmla="*/ 862 w 864"/>
                <a:gd name="T23" fmla="*/ 1015 h 1297"/>
                <a:gd name="T24" fmla="*/ 839 w 864"/>
                <a:gd name="T25" fmla="*/ 1028 h 1297"/>
                <a:gd name="T26" fmla="*/ 787 w 864"/>
                <a:gd name="T27" fmla="*/ 1048 h 1297"/>
                <a:gd name="T28" fmla="*/ 756 w 864"/>
                <a:gd name="T29" fmla="*/ 1061 h 1297"/>
                <a:gd name="T30" fmla="*/ 663 w 864"/>
                <a:gd name="T31" fmla="*/ 1092 h 1297"/>
                <a:gd name="T32" fmla="*/ 535 w 864"/>
                <a:gd name="T33" fmla="*/ 1141 h 1297"/>
                <a:gd name="T34" fmla="*/ 409 w 864"/>
                <a:gd name="T35" fmla="*/ 1202 h 1297"/>
                <a:gd name="T36" fmla="*/ 337 w 864"/>
                <a:gd name="T37" fmla="*/ 1248 h 1297"/>
                <a:gd name="T38" fmla="*/ 312 w 864"/>
                <a:gd name="T39" fmla="*/ 1264 h 1297"/>
                <a:gd name="T40" fmla="*/ 290 w 864"/>
                <a:gd name="T41" fmla="*/ 1297 h 1297"/>
                <a:gd name="T42" fmla="*/ 0 w 864"/>
                <a:gd name="T43" fmla="*/ 1252 h 1297"/>
                <a:gd name="T44" fmla="*/ 9 w 864"/>
                <a:gd name="T45" fmla="*/ 1176 h 1297"/>
                <a:gd name="T46" fmla="*/ 26 w 864"/>
                <a:gd name="T47" fmla="*/ 1106 h 1297"/>
                <a:gd name="T48" fmla="*/ 49 w 864"/>
                <a:gd name="T49" fmla="*/ 1050 h 1297"/>
                <a:gd name="T50" fmla="*/ 82 w 864"/>
                <a:gd name="T51" fmla="*/ 997 h 1297"/>
                <a:gd name="T52" fmla="*/ 126 w 864"/>
                <a:gd name="T53" fmla="*/ 956 h 1297"/>
                <a:gd name="T54" fmla="*/ 225 w 864"/>
                <a:gd name="T55" fmla="*/ 902 h 1297"/>
                <a:gd name="T56" fmla="*/ 330 w 864"/>
                <a:gd name="T57" fmla="*/ 861 h 1297"/>
                <a:gd name="T58" fmla="*/ 437 w 864"/>
                <a:gd name="T59" fmla="*/ 826 h 1297"/>
                <a:gd name="T60" fmla="*/ 487 w 864"/>
                <a:gd name="T61" fmla="*/ 806 h 1297"/>
                <a:gd name="T62" fmla="*/ 522 w 864"/>
                <a:gd name="T63" fmla="*/ 785 h 1297"/>
                <a:gd name="T64" fmla="*/ 537 w 864"/>
                <a:gd name="T65" fmla="*/ 761 h 1297"/>
                <a:gd name="T66" fmla="*/ 544 w 864"/>
                <a:gd name="T67" fmla="*/ 734 h 1297"/>
                <a:gd name="T68" fmla="*/ 522 w 864"/>
                <a:gd name="T69" fmla="*/ 672 h 1297"/>
                <a:gd name="T70" fmla="*/ 477 w 864"/>
                <a:gd name="T71" fmla="*/ 585 h 1297"/>
                <a:gd name="T72" fmla="*/ 442 w 864"/>
                <a:gd name="T73" fmla="*/ 485 h 1297"/>
                <a:gd name="T74" fmla="*/ 419 w 864"/>
                <a:gd name="T75" fmla="*/ 382 h 1297"/>
                <a:gd name="T76" fmla="*/ 411 w 864"/>
                <a:gd name="T77" fmla="*/ 281 h 1297"/>
                <a:gd name="T78" fmla="*/ 419 w 864"/>
                <a:gd name="T79" fmla="*/ 196 h 1297"/>
                <a:gd name="T80" fmla="*/ 440 w 864"/>
                <a:gd name="T81" fmla="*/ 129 h 1297"/>
                <a:gd name="T82" fmla="*/ 473 w 864"/>
                <a:gd name="T83" fmla="*/ 78 h 1297"/>
                <a:gd name="T84" fmla="*/ 515 w 864"/>
                <a:gd name="T85" fmla="*/ 42 h 1297"/>
                <a:gd name="T86" fmla="*/ 568 w 864"/>
                <a:gd name="T87" fmla="*/ 17 h 1297"/>
                <a:gd name="T88" fmla="*/ 626 w 864"/>
                <a:gd name="T89" fmla="*/ 5 h 1297"/>
                <a:gd name="T90" fmla="*/ 689 w 864"/>
                <a:gd name="T91" fmla="*/ 0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64" h="1297">
                  <a:moveTo>
                    <a:pt x="689" y="0"/>
                  </a:moveTo>
                  <a:lnTo>
                    <a:pt x="731" y="2"/>
                  </a:lnTo>
                  <a:lnTo>
                    <a:pt x="772" y="7"/>
                  </a:lnTo>
                  <a:lnTo>
                    <a:pt x="809" y="17"/>
                  </a:lnTo>
                  <a:lnTo>
                    <a:pt x="844" y="31"/>
                  </a:lnTo>
                  <a:lnTo>
                    <a:pt x="808" y="63"/>
                  </a:lnTo>
                  <a:lnTo>
                    <a:pt x="777" y="99"/>
                  </a:lnTo>
                  <a:lnTo>
                    <a:pt x="750" y="140"/>
                  </a:lnTo>
                  <a:lnTo>
                    <a:pt x="728" y="185"/>
                  </a:lnTo>
                  <a:lnTo>
                    <a:pt x="710" y="235"/>
                  </a:lnTo>
                  <a:lnTo>
                    <a:pt x="697" y="289"/>
                  </a:lnTo>
                  <a:lnTo>
                    <a:pt x="690" y="348"/>
                  </a:lnTo>
                  <a:lnTo>
                    <a:pt x="688" y="410"/>
                  </a:lnTo>
                  <a:lnTo>
                    <a:pt x="690" y="480"/>
                  </a:lnTo>
                  <a:lnTo>
                    <a:pt x="698" y="550"/>
                  </a:lnTo>
                  <a:lnTo>
                    <a:pt x="710" y="621"/>
                  </a:lnTo>
                  <a:lnTo>
                    <a:pt x="726" y="692"/>
                  </a:lnTo>
                  <a:lnTo>
                    <a:pt x="747" y="761"/>
                  </a:lnTo>
                  <a:lnTo>
                    <a:pt x="772" y="829"/>
                  </a:lnTo>
                  <a:lnTo>
                    <a:pt x="800" y="892"/>
                  </a:lnTo>
                  <a:lnTo>
                    <a:pt x="830" y="951"/>
                  </a:lnTo>
                  <a:lnTo>
                    <a:pt x="864" y="1006"/>
                  </a:lnTo>
                  <a:lnTo>
                    <a:pt x="863" y="1011"/>
                  </a:lnTo>
                  <a:lnTo>
                    <a:pt x="862" y="1015"/>
                  </a:lnTo>
                  <a:lnTo>
                    <a:pt x="861" y="1018"/>
                  </a:lnTo>
                  <a:lnTo>
                    <a:pt x="839" y="1028"/>
                  </a:lnTo>
                  <a:lnTo>
                    <a:pt x="814" y="1039"/>
                  </a:lnTo>
                  <a:lnTo>
                    <a:pt x="787" y="1048"/>
                  </a:lnTo>
                  <a:lnTo>
                    <a:pt x="784" y="1050"/>
                  </a:lnTo>
                  <a:lnTo>
                    <a:pt x="756" y="1061"/>
                  </a:lnTo>
                  <a:lnTo>
                    <a:pt x="728" y="1070"/>
                  </a:lnTo>
                  <a:lnTo>
                    <a:pt x="663" y="1092"/>
                  </a:lnTo>
                  <a:lnTo>
                    <a:pt x="599" y="1116"/>
                  </a:lnTo>
                  <a:lnTo>
                    <a:pt x="535" y="1141"/>
                  </a:lnTo>
                  <a:lnTo>
                    <a:pt x="472" y="1171"/>
                  </a:lnTo>
                  <a:lnTo>
                    <a:pt x="409" y="1202"/>
                  </a:lnTo>
                  <a:lnTo>
                    <a:pt x="348" y="1240"/>
                  </a:lnTo>
                  <a:lnTo>
                    <a:pt x="337" y="1248"/>
                  </a:lnTo>
                  <a:lnTo>
                    <a:pt x="324" y="1255"/>
                  </a:lnTo>
                  <a:lnTo>
                    <a:pt x="312" y="1264"/>
                  </a:lnTo>
                  <a:lnTo>
                    <a:pt x="302" y="1277"/>
                  </a:lnTo>
                  <a:lnTo>
                    <a:pt x="290" y="1297"/>
                  </a:lnTo>
                  <a:lnTo>
                    <a:pt x="0" y="1297"/>
                  </a:lnTo>
                  <a:lnTo>
                    <a:pt x="0" y="1252"/>
                  </a:lnTo>
                  <a:lnTo>
                    <a:pt x="4" y="1213"/>
                  </a:lnTo>
                  <a:lnTo>
                    <a:pt x="9" y="1176"/>
                  </a:lnTo>
                  <a:lnTo>
                    <a:pt x="16" y="1141"/>
                  </a:lnTo>
                  <a:lnTo>
                    <a:pt x="26" y="1106"/>
                  </a:lnTo>
                  <a:lnTo>
                    <a:pt x="37" y="1078"/>
                  </a:lnTo>
                  <a:lnTo>
                    <a:pt x="49" y="1050"/>
                  </a:lnTo>
                  <a:lnTo>
                    <a:pt x="65" y="1022"/>
                  </a:lnTo>
                  <a:lnTo>
                    <a:pt x="82" y="997"/>
                  </a:lnTo>
                  <a:lnTo>
                    <a:pt x="103" y="975"/>
                  </a:lnTo>
                  <a:lnTo>
                    <a:pt x="126" y="956"/>
                  </a:lnTo>
                  <a:lnTo>
                    <a:pt x="174" y="927"/>
                  </a:lnTo>
                  <a:lnTo>
                    <a:pt x="225" y="902"/>
                  </a:lnTo>
                  <a:lnTo>
                    <a:pt x="277" y="881"/>
                  </a:lnTo>
                  <a:lnTo>
                    <a:pt x="330" y="861"/>
                  </a:lnTo>
                  <a:lnTo>
                    <a:pt x="383" y="844"/>
                  </a:lnTo>
                  <a:lnTo>
                    <a:pt x="437" y="826"/>
                  </a:lnTo>
                  <a:lnTo>
                    <a:pt x="461" y="817"/>
                  </a:lnTo>
                  <a:lnTo>
                    <a:pt x="487" y="806"/>
                  </a:lnTo>
                  <a:lnTo>
                    <a:pt x="512" y="794"/>
                  </a:lnTo>
                  <a:lnTo>
                    <a:pt x="522" y="785"/>
                  </a:lnTo>
                  <a:lnTo>
                    <a:pt x="530" y="774"/>
                  </a:lnTo>
                  <a:lnTo>
                    <a:pt x="537" y="761"/>
                  </a:lnTo>
                  <a:lnTo>
                    <a:pt x="542" y="748"/>
                  </a:lnTo>
                  <a:lnTo>
                    <a:pt x="544" y="734"/>
                  </a:lnTo>
                  <a:lnTo>
                    <a:pt x="548" y="710"/>
                  </a:lnTo>
                  <a:lnTo>
                    <a:pt x="522" y="672"/>
                  </a:lnTo>
                  <a:lnTo>
                    <a:pt x="498" y="630"/>
                  </a:lnTo>
                  <a:lnTo>
                    <a:pt x="477" y="585"/>
                  </a:lnTo>
                  <a:lnTo>
                    <a:pt x="458" y="537"/>
                  </a:lnTo>
                  <a:lnTo>
                    <a:pt x="442" y="485"/>
                  </a:lnTo>
                  <a:lnTo>
                    <a:pt x="429" y="434"/>
                  </a:lnTo>
                  <a:lnTo>
                    <a:pt x="419" y="382"/>
                  </a:lnTo>
                  <a:lnTo>
                    <a:pt x="414" y="331"/>
                  </a:lnTo>
                  <a:lnTo>
                    <a:pt x="411" y="281"/>
                  </a:lnTo>
                  <a:lnTo>
                    <a:pt x="414" y="237"/>
                  </a:lnTo>
                  <a:lnTo>
                    <a:pt x="419" y="196"/>
                  </a:lnTo>
                  <a:lnTo>
                    <a:pt x="428" y="161"/>
                  </a:lnTo>
                  <a:lnTo>
                    <a:pt x="440" y="129"/>
                  </a:lnTo>
                  <a:lnTo>
                    <a:pt x="454" y="101"/>
                  </a:lnTo>
                  <a:lnTo>
                    <a:pt x="473" y="78"/>
                  </a:lnTo>
                  <a:lnTo>
                    <a:pt x="493" y="58"/>
                  </a:lnTo>
                  <a:lnTo>
                    <a:pt x="515" y="42"/>
                  </a:lnTo>
                  <a:lnTo>
                    <a:pt x="541" y="28"/>
                  </a:lnTo>
                  <a:lnTo>
                    <a:pt x="568" y="17"/>
                  </a:lnTo>
                  <a:lnTo>
                    <a:pt x="596" y="9"/>
                  </a:lnTo>
                  <a:lnTo>
                    <a:pt x="626" y="5"/>
                  </a:lnTo>
                  <a:lnTo>
                    <a:pt x="656" y="1"/>
                  </a:lnTo>
                  <a:lnTo>
                    <a:pt x="6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95" name="Freeform 267"/>
            <p:cNvSpPr>
              <a:spLocks/>
            </p:cNvSpPr>
            <p:nvPr/>
          </p:nvSpPr>
          <p:spPr bwMode="auto">
            <a:xfrm>
              <a:off x="5313" y="2007"/>
              <a:ext cx="145" cy="217"/>
            </a:xfrm>
            <a:custGeom>
              <a:avLst/>
              <a:gdLst>
                <a:gd name="T0" fmla="*/ 202 w 868"/>
                <a:gd name="T1" fmla="*/ 1 h 1297"/>
                <a:gd name="T2" fmla="*/ 263 w 868"/>
                <a:gd name="T3" fmla="*/ 9 h 1297"/>
                <a:gd name="T4" fmla="*/ 318 w 868"/>
                <a:gd name="T5" fmla="*/ 28 h 1297"/>
                <a:gd name="T6" fmla="*/ 366 w 868"/>
                <a:gd name="T7" fmla="*/ 58 h 1297"/>
                <a:gd name="T8" fmla="*/ 404 w 868"/>
                <a:gd name="T9" fmla="*/ 101 h 1297"/>
                <a:gd name="T10" fmla="*/ 431 w 868"/>
                <a:gd name="T11" fmla="*/ 161 h 1297"/>
                <a:gd name="T12" fmla="*/ 445 w 868"/>
                <a:gd name="T13" fmla="*/ 237 h 1297"/>
                <a:gd name="T14" fmla="*/ 445 w 868"/>
                <a:gd name="T15" fmla="*/ 335 h 1297"/>
                <a:gd name="T16" fmla="*/ 426 w 868"/>
                <a:gd name="T17" fmla="*/ 447 h 1297"/>
                <a:gd name="T18" fmla="*/ 394 w 868"/>
                <a:gd name="T19" fmla="*/ 558 h 1297"/>
                <a:gd name="T20" fmla="*/ 347 w 868"/>
                <a:gd name="T21" fmla="*/ 657 h 1297"/>
                <a:gd name="T22" fmla="*/ 324 w 868"/>
                <a:gd name="T23" fmla="*/ 735 h 1297"/>
                <a:gd name="T24" fmla="*/ 331 w 868"/>
                <a:gd name="T25" fmla="*/ 762 h 1297"/>
                <a:gd name="T26" fmla="*/ 346 w 868"/>
                <a:gd name="T27" fmla="*/ 785 h 1297"/>
                <a:gd name="T28" fmla="*/ 381 w 868"/>
                <a:gd name="T29" fmla="*/ 808 h 1297"/>
                <a:gd name="T30" fmla="*/ 431 w 868"/>
                <a:gd name="T31" fmla="*/ 827 h 1297"/>
                <a:gd name="T32" fmla="*/ 538 w 868"/>
                <a:gd name="T33" fmla="*/ 862 h 1297"/>
                <a:gd name="T34" fmla="*/ 643 w 868"/>
                <a:gd name="T35" fmla="*/ 905 h 1297"/>
                <a:gd name="T36" fmla="*/ 742 w 868"/>
                <a:gd name="T37" fmla="*/ 958 h 1297"/>
                <a:gd name="T38" fmla="*/ 786 w 868"/>
                <a:gd name="T39" fmla="*/ 999 h 1297"/>
                <a:gd name="T40" fmla="*/ 819 w 868"/>
                <a:gd name="T41" fmla="*/ 1050 h 1297"/>
                <a:gd name="T42" fmla="*/ 842 w 868"/>
                <a:gd name="T43" fmla="*/ 1106 h 1297"/>
                <a:gd name="T44" fmla="*/ 859 w 868"/>
                <a:gd name="T45" fmla="*/ 1176 h 1297"/>
                <a:gd name="T46" fmla="*/ 866 w 868"/>
                <a:gd name="T47" fmla="*/ 1252 h 1297"/>
                <a:gd name="T48" fmla="*/ 576 w 868"/>
                <a:gd name="T49" fmla="*/ 1297 h 1297"/>
                <a:gd name="T50" fmla="*/ 554 w 868"/>
                <a:gd name="T51" fmla="*/ 1265 h 1297"/>
                <a:gd name="T52" fmla="*/ 531 w 868"/>
                <a:gd name="T53" fmla="*/ 1250 h 1297"/>
                <a:gd name="T54" fmla="*/ 458 w 868"/>
                <a:gd name="T55" fmla="*/ 1205 h 1297"/>
                <a:gd name="T56" fmla="*/ 328 w 868"/>
                <a:gd name="T57" fmla="*/ 1140 h 1297"/>
                <a:gd name="T58" fmla="*/ 196 w 868"/>
                <a:gd name="T59" fmla="*/ 1088 h 1297"/>
                <a:gd name="T60" fmla="*/ 86 w 868"/>
                <a:gd name="T61" fmla="*/ 1050 h 1297"/>
                <a:gd name="T62" fmla="*/ 31 w 868"/>
                <a:gd name="T63" fmla="*/ 1029 h 1297"/>
                <a:gd name="T64" fmla="*/ 5 w 868"/>
                <a:gd name="T65" fmla="*/ 1011 h 1297"/>
                <a:gd name="T66" fmla="*/ 0 w 868"/>
                <a:gd name="T67" fmla="*/ 992 h 1297"/>
                <a:gd name="T68" fmla="*/ 62 w 868"/>
                <a:gd name="T69" fmla="*/ 879 h 1297"/>
                <a:gd name="T70" fmla="*/ 112 w 868"/>
                <a:gd name="T71" fmla="*/ 750 h 1297"/>
                <a:gd name="T72" fmla="*/ 147 w 868"/>
                <a:gd name="T73" fmla="*/ 615 h 1297"/>
                <a:gd name="T74" fmla="*/ 166 w 868"/>
                <a:gd name="T75" fmla="*/ 477 h 1297"/>
                <a:gd name="T76" fmla="*/ 166 w 868"/>
                <a:gd name="T77" fmla="*/ 348 h 1297"/>
                <a:gd name="T78" fmla="*/ 146 w 868"/>
                <a:gd name="T79" fmla="*/ 236 h 1297"/>
                <a:gd name="T80" fmla="*/ 107 w 868"/>
                <a:gd name="T81" fmla="*/ 141 h 1297"/>
                <a:gd name="T82" fmla="*/ 48 w 868"/>
                <a:gd name="T83" fmla="*/ 64 h 1297"/>
                <a:gd name="T84" fmla="*/ 48 w 868"/>
                <a:gd name="T85" fmla="*/ 17 h 1297"/>
                <a:gd name="T86" fmla="*/ 126 w 868"/>
                <a:gd name="T87" fmla="*/ 2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68" h="1297">
                  <a:moveTo>
                    <a:pt x="170" y="0"/>
                  </a:moveTo>
                  <a:lnTo>
                    <a:pt x="202" y="1"/>
                  </a:lnTo>
                  <a:lnTo>
                    <a:pt x="234" y="5"/>
                  </a:lnTo>
                  <a:lnTo>
                    <a:pt x="263" y="9"/>
                  </a:lnTo>
                  <a:lnTo>
                    <a:pt x="292" y="17"/>
                  </a:lnTo>
                  <a:lnTo>
                    <a:pt x="318" y="28"/>
                  </a:lnTo>
                  <a:lnTo>
                    <a:pt x="343" y="42"/>
                  </a:lnTo>
                  <a:lnTo>
                    <a:pt x="366" y="58"/>
                  </a:lnTo>
                  <a:lnTo>
                    <a:pt x="387" y="78"/>
                  </a:lnTo>
                  <a:lnTo>
                    <a:pt x="404" y="101"/>
                  </a:lnTo>
                  <a:lnTo>
                    <a:pt x="419" y="129"/>
                  </a:lnTo>
                  <a:lnTo>
                    <a:pt x="431" y="161"/>
                  </a:lnTo>
                  <a:lnTo>
                    <a:pt x="439" y="196"/>
                  </a:lnTo>
                  <a:lnTo>
                    <a:pt x="445" y="237"/>
                  </a:lnTo>
                  <a:lnTo>
                    <a:pt x="447" y="281"/>
                  </a:lnTo>
                  <a:lnTo>
                    <a:pt x="445" y="335"/>
                  </a:lnTo>
                  <a:lnTo>
                    <a:pt x="438" y="391"/>
                  </a:lnTo>
                  <a:lnTo>
                    <a:pt x="426" y="447"/>
                  </a:lnTo>
                  <a:lnTo>
                    <a:pt x="412" y="503"/>
                  </a:lnTo>
                  <a:lnTo>
                    <a:pt x="394" y="558"/>
                  </a:lnTo>
                  <a:lnTo>
                    <a:pt x="372" y="609"/>
                  </a:lnTo>
                  <a:lnTo>
                    <a:pt x="347" y="657"/>
                  </a:lnTo>
                  <a:lnTo>
                    <a:pt x="319" y="699"/>
                  </a:lnTo>
                  <a:lnTo>
                    <a:pt x="324" y="735"/>
                  </a:lnTo>
                  <a:lnTo>
                    <a:pt x="326" y="748"/>
                  </a:lnTo>
                  <a:lnTo>
                    <a:pt x="331" y="762"/>
                  </a:lnTo>
                  <a:lnTo>
                    <a:pt x="338" y="775"/>
                  </a:lnTo>
                  <a:lnTo>
                    <a:pt x="346" y="785"/>
                  </a:lnTo>
                  <a:lnTo>
                    <a:pt x="356" y="795"/>
                  </a:lnTo>
                  <a:lnTo>
                    <a:pt x="381" y="808"/>
                  </a:lnTo>
                  <a:lnTo>
                    <a:pt x="407" y="818"/>
                  </a:lnTo>
                  <a:lnTo>
                    <a:pt x="431" y="827"/>
                  </a:lnTo>
                  <a:lnTo>
                    <a:pt x="485" y="845"/>
                  </a:lnTo>
                  <a:lnTo>
                    <a:pt x="538" y="862"/>
                  </a:lnTo>
                  <a:lnTo>
                    <a:pt x="591" y="882"/>
                  </a:lnTo>
                  <a:lnTo>
                    <a:pt x="643" y="905"/>
                  </a:lnTo>
                  <a:lnTo>
                    <a:pt x="694" y="929"/>
                  </a:lnTo>
                  <a:lnTo>
                    <a:pt x="742" y="958"/>
                  </a:lnTo>
                  <a:lnTo>
                    <a:pt x="765" y="976"/>
                  </a:lnTo>
                  <a:lnTo>
                    <a:pt x="786" y="999"/>
                  </a:lnTo>
                  <a:lnTo>
                    <a:pt x="803" y="1024"/>
                  </a:lnTo>
                  <a:lnTo>
                    <a:pt x="819" y="1050"/>
                  </a:lnTo>
                  <a:lnTo>
                    <a:pt x="831" y="1078"/>
                  </a:lnTo>
                  <a:lnTo>
                    <a:pt x="842" y="1106"/>
                  </a:lnTo>
                  <a:lnTo>
                    <a:pt x="852" y="1141"/>
                  </a:lnTo>
                  <a:lnTo>
                    <a:pt x="859" y="1176"/>
                  </a:lnTo>
                  <a:lnTo>
                    <a:pt x="864" y="1213"/>
                  </a:lnTo>
                  <a:lnTo>
                    <a:pt x="866" y="1252"/>
                  </a:lnTo>
                  <a:lnTo>
                    <a:pt x="868" y="1297"/>
                  </a:lnTo>
                  <a:lnTo>
                    <a:pt x="576" y="1297"/>
                  </a:lnTo>
                  <a:lnTo>
                    <a:pt x="565" y="1278"/>
                  </a:lnTo>
                  <a:lnTo>
                    <a:pt x="554" y="1265"/>
                  </a:lnTo>
                  <a:lnTo>
                    <a:pt x="543" y="1257"/>
                  </a:lnTo>
                  <a:lnTo>
                    <a:pt x="531" y="1250"/>
                  </a:lnTo>
                  <a:lnTo>
                    <a:pt x="520" y="1243"/>
                  </a:lnTo>
                  <a:lnTo>
                    <a:pt x="458" y="1205"/>
                  </a:lnTo>
                  <a:lnTo>
                    <a:pt x="394" y="1171"/>
                  </a:lnTo>
                  <a:lnTo>
                    <a:pt x="328" y="1140"/>
                  </a:lnTo>
                  <a:lnTo>
                    <a:pt x="263" y="1113"/>
                  </a:lnTo>
                  <a:lnTo>
                    <a:pt x="196" y="1088"/>
                  </a:lnTo>
                  <a:lnTo>
                    <a:pt x="130" y="1066"/>
                  </a:lnTo>
                  <a:lnTo>
                    <a:pt x="86" y="1050"/>
                  </a:lnTo>
                  <a:lnTo>
                    <a:pt x="58" y="1040"/>
                  </a:lnTo>
                  <a:lnTo>
                    <a:pt x="31" y="1029"/>
                  </a:lnTo>
                  <a:lnTo>
                    <a:pt x="7" y="1019"/>
                  </a:lnTo>
                  <a:lnTo>
                    <a:pt x="5" y="1011"/>
                  </a:lnTo>
                  <a:lnTo>
                    <a:pt x="1" y="997"/>
                  </a:lnTo>
                  <a:lnTo>
                    <a:pt x="0" y="992"/>
                  </a:lnTo>
                  <a:lnTo>
                    <a:pt x="33" y="937"/>
                  </a:lnTo>
                  <a:lnTo>
                    <a:pt x="62" y="879"/>
                  </a:lnTo>
                  <a:lnTo>
                    <a:pt x="89" y="816"/>
                  </a:lnTo>
                  <a:lnTo>
                    <a:pt x="112" y="750"/>
                  </a:lnTo>
                  <a:lnTo>
                    <a:pt x="131" y="683"/>
                  </a:lnTo>
                  <a:lnTo>
                    <a:pt x="147" y="615"/>
                  </a:lnTo>
                  <a:lnTo>
                    <a:pt x="159" y="546"/>
                  </a:lnTo>
                  <a:lnTo>
                    <a:pt x="166" y="477"/>
                  </a:lnTo>
                  <a:lnTo>
                    <a:pt x="168" y="410"/>
                  </a:lnTo>
                  <a:lnTo>
                    <a:pt x="166" y="348"/>
                  </a:lnTo>
                  <a:lnTo>
                    <a:pt x="158" y="289"/>
                  </a:lnTo>
                  <a:lnTo>
                    <a:pt x="146" y="236"/>
                  </a:lnTo>
                  <a:lnTo>
                    <a:pt x="129" y="185"/>
                  </a:lnTo>
                  <a:lnTo>
                    <a:pt x="107" y="141"/>
                  </a:lnTo>
                  <a:lnTo>
                    <a:pt x="80" y="100"/>
                  </a:lnTo>
                  <a:lnTo>
                    <a:pt x="48" y="64"/>
                  </a:lnTo>
                  <a:lnTo>
                    <a:pt x="13" y="33"/>
                  </a:lnTo>
                  <a:lnTo>
                    <a:pt x="48" y="17"/>
                  </a:lnTo>
                  <a:lnTo>
                    <a:pt x="86" y="8"/>
                  </a:lnTo>
                  <a:lnTo>
                    <a:pt x="126" y="2"/>
                  </a:lnTo>
                  <a:lnTo>
                    <a:pt x="1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96" name="Freeform 268"/>
            <p:cNvSpPr>
              <a:spLocks/>
            </p:cNvSpPr>
            <p:nvPr/>
          </p:nvSpPr>
          <p:spPr bwMode="auto">
            <a:xfrm>
              <a:off x="5111" y="2013"/>
              <a:ext cx="308" cy="288"/>
            </a:xfrm>
            <a:custGeom>
              <a:avLst/>
              <a:gdLst>
                <a:gd name="T0" fmla="*/ 956 w 1848"/>
                <a:gd name="T1" fmla="*/ 1 h 1724"/>
                <a:gd name="T2" fmla="*/ 1028 w 1848"/>
                <a:gd name="T3" fmla="*/ 10 h 1724"/>
                <a:gd name="T4" fmla="*/ 1094 w 1848"/>
                <a:gd name="T5" fmla="*/ 28 h 1724"/>
                <a:gd name="T6" fmla="*/ 1153 w 1848"/>
                <a:gd name="T7" fmla="*/ 58 h 1724"/>
                <a:gd name="T8" fmla="*/ 1203 w 1848"/>
                <a:gd name="T9" fmla="*/ 101 h 1724"/>
                <a:gd name="T10" fmla="*/ 1243 w 1848"/>
                <a:gd name="T11" fmla="*/ 159 h 1724"/>
                <a:gd name="T12" fmla="*/ 1271 w 1848"/>
                <a:gd name="T13" fmla="*/ 232 h 1724"/>
                <a:gd name="T14" fmla="*/ 1286 w 1848"/>
                <a:gd name="T15" fmla="*/ 322 h 1724"/>
                <a:gd name="T16" fmla="*/ 1285 w 1848"/>
                <a:gd name="T17" fmla="*/ 439 h 1724"/>
                <a:gd name="T18" fmla="*/ 1266 w 1848"/>
                <a:gd name="T19" fmla="*/ 572 h 1724"/>
                <a:gd name="T20" fmla="*/ 1230 w 1848"/>
                <a:gd name="T21" fmla="*/ 704 h 1724"/>
                <a:gd name="T22" fmla="*/ 1180 w 1848"/>
                <a:gd name="T23" fmla="*/ 827 h 1724"/>
                <a:gd name="T24" fmla="*/ 1117 w 1848"/>
                <a:gd name="T25" fmla="*/ 933 h 1724"/>
                <a:gd name="T26" fmla="*/ 1127 w 1848"/>
                <a:gd name="T27" fmla="*/ 998 h 1724"/>
                <a:gd name="T28" fmla="*/ 1141 w 1848"/>
                <a:gd name="T29" fmla="*/ 1033 h 1724"/>
                <a:gd name="T30" fmla="*/ 1168 w 1848"/>
                <a:gd name="T31" fmla="*/ 1060 h 1724"/>
                <a:gd name="T32" fmla="*/ 1233 w 1848"/>
                <a:gd name="T33" fmla="*/ 1091 h 1724"/>
                <a:gd name="T34" fmla="*/ 1328 w 1848"/>
                <a:gd name="T35" fmla="*/ 1124 h 1724"/>
                <a:gd name="T36" fmla="*/ 1449 w 1848"/>
                <a:gd name="T37" fmla="*/ 1166 h 1724"/>
                <a:gd name="T38" fmla="*/ 1568 w 1848"/>
                <a:gd name="T39" fmla="*/ 1215 h 1724"/>
                <a:gd name="T40" fmla="*/ 1680 w 1848"/>
                <a:gd name="T41" fmla="*/ 1278 h 1724"/>
                <a:gd name="T42" fmla="*/ 1732 w 1848"/>
                <a:gd name="T43" fmla="*/ 1322 h 1724"/>
                <a:gd name="T44" fmla="*/ 1773 w 1848"/>
                <a:gd name="T45" fmla="*/ 1380 h 1724"/>
                <a:gd name="T46" fmla="*/ 1803 w 1848"/>
                <a:gd name="T47" fmla="*/ 1441 h 1724"/>
                <a:gd name="T48" fmla="*/ 1827 w 1848"/>
                <a:gd name="T49" fmla="*/ 1521 h 1724"/>
                <a:gd name="T50" fmla="*/ 1844 w 1848"/>
                <a:gd name="T51" fmla="*/ 1625 h 1724"/>
                <a:gd name="T52" fmla="*/ 1848 w 1848"/>
                <a:gd name="T53" fmla="*/ 1724 h 1724"/>
                <a:gd name="T54" fmla="*/ 1 w 1848"/>
                <a:gd name="T55" fmla="*/ 1676 h 1724"/>
                <a:gd name="T56" fmla="*/ 10 w 1848"/>
                <a:gd name="T57" fmla="*/ 1572 h 1724"/>
                <a:gd name="T58" fmla="*/ 33 w 1848"/>
                <a:gd name="T59" fmla="*/ 1473 h 1724"/>
                <a:gd name="T60" fmla="*/ 59 w 1848"/>
                <a:gd name="T61" fmla="*/ 1410 h 1724"/>
                <a:gd name="T62" fmla="*/ 95 w 1848"/>
                <a:gd name="T63" fmla="*/ 1348 h 1724"/>
                <a:gd name="T64" fmla="*/ 141 w 1848"/>
                <a:gd name="T65" fmla="*/ 1296 h 1724"/>
                <a:gd name="T66" fmla="*/ 222 w 1848"/>
                <a:gd name="T67" fmla="*/ 1241 h 1724"/>
                <a:gd name="T68" fmla="*/ 338 w 1848"/>
                <a:gd name="T69" fmla="*/ 1186 h 1724"/>
                <a:gd name="T70" fmla="*/ 459 w 1848"/>
                <a:gd name="T71" fmla="*/ 1141 h 1724"/>
                <a:gd name="T72" fmla="*/ 581 w 1848"/>
                <a:gd name="T73" fmla="*/ 1102 h 1724"/>
                <a:gd name="T74" fmla="*/ 649 w 1848"/>
                <a:gd name="T75" fmla="*/ 1076 h 1724"/>
                <a:gd name="T76" fmla="*/ 695 w 1848"/>
                <a:gd name="T77" fmla="*/ 1047 h 1724"/>
                <a:gd name="T78" fmla="*/ 715 w 1848"/>
                <a:gd name="T79" fmla="*/ 1015 h 1724"/>
                <a:gd name="T80" fmla="*/ 726 w 1848"/>
                <a:gd name="T81" fmla="*/ 979 h 1724"/>
                <a:gd name="T82" fmla="*/ 699 w 1848"/>
                <a:gd name="T83" fmla="*/ 902 h 1724"/>
                <a:gd name="T84" fmla="*/ 643 w 1848"/>
                <a:gd name="T85" fmla="*/ 798 h 1724"/>
                <a:gd name="T86" fmla="*/ 598 w 1848"/>
                <a:gd name="T87" fmla="*/ 682 h 1724"/>
                <a:gd name="T88" fmla="*/ 567 w 1848"/>
                <a:gd name="T89" fmla="*/ 558 h 1724"/>
                <a:gd name="T90" fmla="*/ 550 w 1848"/>
                <a:gd name="T91" fmla="*/ 434 h 1724"/>
                <a:gd name="T92" fmla="*/ 550 w 1848"/>
                <a:gd name="T93" fmla="*/ 322 h 1724"/>
                <a:gd name="T94" fmla="*/ 564 w 1848"/>
                <a:gd name="T95" fmla="*/ 232 h 1724"/>
                <a:gd name="T96" fmla="*/ 592 w 1848"/>
                <a:gd name="T97" fmla="*/ 159 h 1724"/>
                <a:gd name="T98" fmla="*/ 632 w 1848"/>
                <a:gd name="T99" fmla="*/ 101 h 1724"/>
                <a:gd name="T100" fmla="*/ 682 w 1848"/>
                <a:gd name="T101" fmla="*/ 58 h 1724"/>
                <a:gd name="T102" fmla="*/ 742 w 1848"/>
                <a:gd name="T103" fmla="*/ 28 h 1724"/>
                <a:gd name="T104" fmla="*/ 807 w 1848"/>
                <a:gd name="T105" fmla="*/ 10 h 1724"/>
                <a:gd name="T106" fmla="*/ 880 w 1848"/>
                <a:gd name="T107" fmla="*/ 1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48" h="1724">
                  <a:moveTo>
                    <a:pt x="918" y="0"/>
                  </a:moveTo>
                  <a:lnTo>
                    <a:pt x="956" y="1"/>
                  </a:lnTo>
                  <a:lnTo>
                    <a:pt x="993" y="5"/>
                  </a:lnTo>
                  <a:lnTo>
                    <a:pt x="1028" y="10"/>
                  </a:lnTo>
                  <a:lnTo>
                    <a:pt x="1062" y="17"/>
                  </a:lnTo>
                  <a:lnTo>
                    <a:pt x="1094" y="28"/>
                  </a:lnTo>
                  <a:lnTo>
                    <a:pt x="1125" y="42"/>
                  </a:lnTo>
                  <a:lnTo>
                    <a:pt x="1153" y="58"/>
                  </a:lnTo>
                  <a:lnTo>
                    <a:pt x="1180" y="78"/>
                  </a:lnTo>
                  <a:lnTo>
                    <a:pt x="1203" y="101"/>
                  </a:lnTo>
                  <a:lnTo>
                    <a:pt x="1224" y="128"/>
                  </a:lnTo>
                  <a:lnTo>
                    <a:pt x="1243" y="159"/>
                  </a:lnTo>
                  <a:lnTo>
                    <a:pt x="1259" y="192"/>
                  </a:lnTo>
                  <a:lnTo>
                    <a:pt x="1271" y="232"/>
                  </a:lnTo>
                  <a:lnTo>
                    <a:pt x="1280" y="275"/>
                  </a:lnTo>
                  <a:lnTo>
                    <a:pt x="1286" y="322"/>
                  </a:lnTo>
                  <a:lnTo>
                    <a:pt x="1287" y="375"/>
                  </a:lnTo>
                  <a:lnTo>
                    <a:pt x="1285" y="439"/>
                  </a:lnTo>
                  <a:lnTo>
                    <a:pt x="1278" y="505"/>
                  </a:lnTo>
                  <a:lnTo>
                    <a:pt x="1266" y="572"/>
                  </a:lnTo>
                  <a:lnTo>
                    <a:pt x="1250" y="638"/>
                  </a:lnTo>
                  <a:lnTo>
                    <a:pt x="1230" y="704"/>
                  </a:lnTo>
                  <a:lnTo>
                    <a:pt x="1206" y="767"/>
                  </a:lnTo>
                  <a:lnTo>
                    <a:pt x="1180" y="827"/>
                  </a:lnTo>
                  <a:lnTo>
                    <a:pt x="1150" y="882"/>
                  </a:lnTo>
                  <a:lnTo>
                    <a:pt x="1117" y="933"/>
                  </a:lnTo>
                  <a:lnTo>
                    <a:pt x="1122" y="980"/>
                  </a:lnTo>
                  <a:lnTo>
                    <a:pt x="1127" y="998"/>
                  </a:lnTo>
                  <a:lnTo>
                    <a:pt x="1133" y="1017"/>
                  </a:lnTo>
                  <a:lnTo>
                    <a:pt x="1141" y="1033"/>
                  </a:lnTo>
                  <a:lnTo>
                    <a:pt x="1153" y="1048"/>
                  </a:lnTo>
                  <a:lnTo>
                    <a:pt x="1168" y="1060"/>
                  </a:lnTo>
                  <a:lnTo>
                    <a:pt x="1199" y="1077"/>
                  </a:lnTo>
                  <a:lnTo>
                    <a:pt x="1233" y="1091"/>
                  </a:lnTo>
                  <a:lnTo>
                    <a:pt x="1267" y="1103"/>
                  </a:lnTo>
                  <a:lnTo>
                    <a:pt x="1328" y="1124"/>
                  </a:lnTo>
                  <a:lnTo>
                    <a:pt x="1389" y="1144"/>
                  </a:lnTo>
                  <a:lnTo>
                    <a:pt x="1449" y="1166"/>
                  </a:lnTo>
                  <a:lnTo>
                    <a:pt x="1510" y="1189"/>
                  </a:lnTo>
                  <a:lnTo>
                    <a:pt x="1568" y="1215"/>
                  </a:lnTo>
                  <a:lnTo>
                    <a:pt x="1626" y="1244"/>
                  </a:lnTo>
                  <a:lnTo>
                    <a:pt x="1680" y="1278"/>
                  </a:lnTo>
                  <a:lnTo>
                    <a:pt x="1707" y="1298"/>
                  </a:lnTo>
                  <a:lnTo>
                    <a:pt x="1732" y="1322"/>
                  </a:lnTo>
                  <a:lnTo>
                    <a:pt x="1753" y="1350"/>
                  </a:lnTo>
                  <a:lnTo>
                    <a:pt x="1773" y="1380"/>
                  </a:lnTo>
                  <a:lnTo>
                    <a:pt x="1789" y="1410"/>
                  </a:lnTo>
                  <a:lnTo>
                    <a:pt x="1803" y="1441"/>
                  </a:lnTo>
                  <a:lnTo>
                    <a:pt x="1815" y="1473"/>
                  </a:lnTo>
                  <a:lnTo>
                    <a:pt x="1827" y="1521"/>
                  </a:lnTo>
                  <a:lnTo>
                    <a:pt x="1838" y="1572"/>
                  </a:lnTo>
                  <a:lnTo>
                    <a:pt x="1844" y="1625"/>
                  </a:lnTo>
                  <a:lnTo>
                    <a:pt x="1847" y="1676"/>
                  </a:lnTo>
                  <a:lnTo>
                    <a:pt x="1848" y="1724"/>
                  </a:lnTo>
                  <a:lnTo>
                    <a:pt x="0" y="1724"/>
                  </a:lnTo>
                  <a:lnTo>
                    <a:pt x="1" y="1676"/>
                  </a:lnTo>
                  <a:lnTo>
                    <a:pt x="4" y="1625"/>
                  </a:lnTo>
                  <a:lnTo>
                    <a:pt x="10" y="1572"/>
                  </a:lnTo>
                  <a:lnTo>
                    <a:pt x="21" y="1521"/>
                  </a:lnTo>
                  <a:lnTo>
                    <a:pt x="33" y="1473"/>
                  </a:lnTo>
                  <a:lnTo>
                    <a:pt x="45" y="1441"/>
                  </a:lnTo>
                  <a:lnTo>
                    <a:pt x="59" y="1410"/>
                  </a:lnTo>
                  <a:lnTo>
                    <a:pt x="75" y="1377"/>
                  </a:lnTo>
                  <a:lnTo>
                    <a:pt x="95" y="1348"/>
                  </a:lnTo>
                  <a:lnTo>
                    <a:pt x="116" y="1320"/>
                  </a:lnTo>
                  <a:lnTo>
                    <a:pt x="141" y="1296"/>
                  </a:lnTo>
                  <a:lnTo>
                    <a:pt x="168" y="1275"/>
                  </a:lnTo>
                  <a:lnTo>
                    <a:pt x="222" y="1241"/>
                  </a:lnTo>
                  <a:lnTo>
                    <a:pt x="280" y="1212"/>
                  </a:lnTo>
                  <a:lnTo>
                    <a:pt x="338" y="1186"/>
                  </a:lnTo>
                  <a:lnTo>
                    <a:pt x="399" y="1164"/>
                  </a:lnTo>
                  <a:lnTo>
                    <a:pt x="459" y="1141"/>
                  </a:lnTo>
                  <a:lnTo>
                    <a:pt x="520" y="1122"/>
                  </a:lnTo>
                  <a:lnTo>
                    <a:pt x="581" y="1102"/>
                  </a:lnTo>
                  <a:lnTo>
                    <a:pt x="615" y="1089"/>
                  </a:lnTo>
                  <a:lnTo>
                    <a:pt x="649" y="1076"/>
                  </a:lnTo>
                  <a:lnTo>
                    <a:pt x="681" y="1060"/>
                  </a:lnTo>
                  <a:lnTo>
                    <a:pt x="695" y="1047"/>
                  </a:lnTo>
                  <a:lnTo>
                    <a:pt x="707" y="1033"/>
                  </a:lnTo>
                  <a:lnTo>
                    <a:pt x="715" y="1015"/>
                  </a:lnTo>
                  <a:lnTo>
                    <a:pt x="721" y="998"/>
                  </a:lnTo>
                  <a:lnTo>
                    <a:pt x="726" y="979"/>
                  </a:lnTo>
                  <a:lnTo>
                    <a:pt x="730" y="947"/>
                  </a:lnTo>
                  <a:lnTo>
                    <a:pt x="699" y="902"/>
                  </a:lnTo>
                  <a:lnTo>
                    <a:pt x="670" y="853"/>
                  </a:lnTo>
                  <a:lnTo>
                    <a:pt x="643" y="798"/>
                  </a:lnTo>
                  <a:lnTo>
                    <a:pt x="619" y="741"/>
                  </a:lnTo>
                  <a:lnTo>
                    <a:pt x="598" y="682"/>
                  </a:lnTo>
                  <a:lnTo>
                    <a:pt x="581" y="621"/>
                  </a:lnTo>
                  <a:lnTo>
                    <a:pt x="567" y="558"/>
                  </a:lnTo>
                  <a:lnTo>
                    <a:pt x="556" y="496"/>
                  </a:lnTo>
                  <a:lnTo>
                    <a:pt x="550" y="434"/>
                  </a:lnTo>
                  <a:lnTo>
                    <a:pt x="548" y="375"/>
                  </a:lnTo>
                  <a:lnTo>
                    <a:pt x="550" y="322"/>
                  </a:lnTo>
                  <a:lnTo>
                    <a:pt x="555" y="275"/>
                  </a:lnTo>
                  <a:lnTo>
                    <a:pt x="564" y="232"/>
                  </a:lnTo>
                  <a:lnTo>
                    <a:pt x="577" y="192"/>
                  </a:lnTo>
                  <a:lnTo>
                    <a:pt x="592" y="159"/>
                  </a:lnTo>
                  <a:lnTo>
                    <a:pt x="611" y="128"/>
                  </a:lnTo>
                  <a:lnTo>
                    <a:pt x="632" y="101"/>
                  </a:lnTo>
                  <a:lnTo>
                    <a:pt x="657" y="78"/>
                  </a:lnTo>
                  <a:lnTo>
                    <a:pt x="682" y="58"/>
                  </a:lnTo>
                  <a:lnTo>
                    <a:pt x="712" y="42"/>
                  </a:lnTo>
                  <a:lnTo>
                    <a:pt x="742" y="28"/>
                  </a:lnTo>
                  <a:lnTo>
                    <a:pt x="773" y="17"/>
                  </a:lnTo>
                  <a:lnTo>
                    <a:pt x="807" y="10"/>
                  </a:lnTo>
                  <a:lnTo>
                    <a:pt x="843" y="5"/>
                  </a:lnTo>
                  <a:lnTo>
                    <a:pt x="880" y="1"/>
                  </a:lnTo>
                  <a:lnTo>
                    <a:pt x="9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97" name="Freeform 273"/>
          <p:cNvSpPr>
            <a:spLocks noEditPoints="1"/>
          </p:cNvSpPr>
          <p:nvPr/>
        </p:nvSpPr>
        <p:spPr bwMode="auto">
          <a:xfrm>
            <a:off x="4081740" y="2040396"/>
            <a:ext cx="256099" cy="504219"/>
          </a:xfrm>
          <a:custGeom>
            <a:avLst/>
            <a:gdLst>
              <a:gd name="T0" fmla="*/ 864 w 2022"/>
              <a:gd name="T1" fmla="*/ 1785 h 3980"/>
              <a:gd name="T2" fmla="*/ 879 w 2022"/>
              <a:gd name="T3" fmla="*/ 2038 h 3980"/>
              <a:gd name="T4" fmla="*/ 984 w 2022"/>
              <a:gd name="T5" fmla="*/ 1913 h 3980"/>
              <a:gd name="T6" fmla="*/ 1134 w 2022"/>
              <a:gd name="T7" fmla="*/ 1881 h 3980"/>
              <a:gd name="T8" fmla="*/ 1224 w 2022"/>
              <a:gd name="T9" fmla="*/ 2065 h 3980"/>
              <a:gd name="T10" fmla="*/ 1279 w 2022"/>
              <a:gd name="T11" fmla="*/ 1820 h 3980"/>
              <a:gd name="T12" fmla="*/ 1064 w 2022"/>
              <a:gd name="T13" fmla="*/ 1670 h 3980"/>
              <a:gd name="T14" fmla="*/ 746 w 2022"/>
              <a:gd name="T15" fmla="*/ 1542 h 3980"/>
              <a:gd name="T16" fmla="*/ 585 w 2022"/>
              <a:gd name="T17" fmla="*/ 1901 h 3980"/>
              <a:gd name="T18" fmla="*/ 753 w 2022"/>
              <a:gd name="T19" fmla="*/ 2264 h 3980"/>
              <a:gd name="T20" fmla="*/ 876 w 2022"/>
              <a:gd name="T21" fmla="*/ 2183 h 3980"/>
              <a:gd name="T22" fmla="*/ 723 w 2022"/>
              <a:gd name="T23" fmla="*/ 1901 h 3980"/>
              <a:gd name="T24" fmla="*/ 878 w 2022"/>
              <a:gd name="T25" fmla="*/ 1615 h 3980"/>
              <a:gd name="T26" fmla="*/ 1207 w 2022"/>
              <a:gd name="T27" fmla="*/ 1592 h 3980"/>
              <a:gd name="T28" fmla="*/ 1400 w 2022"/>
              <a:gd name="T29" fmla="*/ 1851 h 3980"/>
              <a:gd name="T30" fmla="*/ 1280 w 2022"/>
              <a:gd name="T31" fmla="*/ 2163 h 3980"/>
              <a:gd name="T32" fmla="*/ 1388 w 2022"/>
              <a:gd name="T33" fmla="*/ 2250 h 3980"/>
              <a:gd name="T34" fmla="*/ 1543 w 2022"/>
              <a:gd name="T35" fmla="*/ 1901 h 3980"/>
              <a:gd name="T36" fmla="*/ 1381 w 2022"/>
              <a:gd name="T37" fmla="*/ 1542 h 3980"/>
              <a:gd name="T38" fmla="*/ 1064 w 2022"/>
              <a:gd name="T39" fmla="*/ 1367 h 3980"/>
              <a:gd name="T40" fmla="*/ 1441 w 2022"/>
              <a:gd name="T41" fmla="*/ 1524 h 3980"/>
              <a:gd name="T42" fmla="*/ 1598 w 2022"/>
              <a:gd name="T43" fmla="*/ 1901 h 3980"/>
              <a:gd name="T44" fmla="*/ 1445 w 2022"/>
              <a:gd name="T45" fmla="*/ 2273 h 3980"/>
              <a:gd name="T46" fmla="*/ 1232 w 2022"/>
              <a:gd name="T47" fmla="*/ 2711 h 3980"/>
              <a:gd name="T48" fmla="*/ 1318 w 2022"/>
              <a:gd name="T49" fmla="*/ 2477 h 3980"/>
              <a:gd name="T50" fmla="*/ 1455 w 2022"/>
              <a:gd name="T51" fmla="*/ 2537 h 3980"/>
              <a:gd name="T52" fmla="*/ 1521 w 2022"/>
              <a:gd name="T53" fmla="*/ 2537 h 3980"/>
              <a:gd name="T54" fmla="*/ 1659 w 2022"/>
              <a:gd name="T55" fmla="*/ 2477 h 3980"/>
              <a:gd name="T56" fmla="*/ 1744 w 2022"/>
              <a:gd name="T57" fmla="*/ 2711 h 3980"/>
              <a:gd name="T58" fmla="*/ 1850 w 2022"/>
              <a:gd name="T59" fmla="*/ 2486 h 3980"/>
              <a:gd name="T60" fmla="*/ 1997 w 2022"/>
              <a:gd name="T61" fmla="*/ 2516 h 3980"/>
              <a:gd name="T62" fmla="*/ 2021 w 2022"/>
              <a:gd name="T63" fmla="*/ 3506 h 3980"/>
              <a:gd name="T64" fmla="*/ 2010 w 2022"/>
              <a:gd name="T65" fmla="*/ 3596 h 3980"/>
              <a:gd name="T66" fmla="*/ 1929 w 2022"/>
              <a:gd name="T67" fmla="*/ 3785 h 3980"/>
              <a:gd name="T68" fmla="*/ 1708 w 2022"/>
              <a:gd name="T69" fmla="*/ 3948 h 3980"/>
              <a:gd name="T70" fmla="*/ 1314 w 2022"/>
              <a:gd name="T71" fmla="*/ 3963 h 3980"/>
              <a:gd name="T72" fmla="*/ 1055 w 2022"/>
              <a:gd name="T73" fmla="*/ 3834 h 3980"/>
              <a:gd name="T74" fmla="*/ 969 w 2022"/>
              <a:gd name="T75" fmla="*/ 3709 h 3980"/>
              <a:gd name="T76" fmla="*/ 868 w 2022"/>
              <a:gd name="T77" fmla="*/ 3530 h 3980"/>
              <a:gd name="T78" fmla="*/ 712 w 2022"/>
              <a:gd name="T79" fmla="*/ 3255 h 3980"/>
              <a:gd name="T80" fmla="*/ 588 w 2022"/>
              <a:gd name="T81" fmla="*/ 3031 h 3980"/>
              <a:gd name="T82" fmla="*/ 573 w 2022"/>
              <a:gd name="T83" fmla="*/ 2861 h 3980"/>
              <a:gd name="T84" fmla="*/ 718 w 2022"/>
              <a:gd name="T85" fmla="*/ 2837 h 3980"/>
              <a:gd name="T86" fmla="*/ 922 w 2022"/>
              <a:gd name="T87" fmla="*/ 3068 h 3980"/>
              <a:gd name="T88" fmla="*/ 694 w 2022"/>
              <a:gd name="T89" fmla="*/ 2285 h 3980"/>
              <a:gd name="T90" fmla="*/ 530 w 2022"/>
              <a:gd name="T91" fmla="*/ 1901 h 3980"/>
              <a:gd name="T92" fmla="*/ 687 w 2022"/>
              <a:gd name="T93" fmla="*/ 1524 h 3980"/>
              <a:gd name="T94" fmla="*/ 1064 w 2022"/>
              <a:gd name="T95" fmla="*/ 1367 h 3980"/>
              <a:gd name="T96" fmla="*/ 722 w 2022"/>
              <a:gd name="T97" fmla="*/ 214 h 3980"/>
              <a:gd name="T98" fmla="*/ 1193 w 2022"/>
              <a:gd name="T99" fmla="*/ 160 h 3980"/>
              <a:gd name="T100" fmla="*/ 1836 w 2022"/>
              <a:gd name="T101" fmla="*/ 53 h 3980"/>
              <a:gd name="T102" fmla="*/ 1760 w 2022"/>
              <a:gd name="T103" fmla="*/ 2312 h 3980"/>
              <a:gd name="T104" fmla="*/ 182 w 2022"/>
              <a:gd name="T105" fmla="*/ 3299 h 3980"/>
              <a:gd name="T106" fmla="*/ 4 w 2022"/>
              <a:gd name="T107" fmla="*/ 3119 h 3980"/>
              <a:gd name="T108" fmla="*/ 80 w 2022"/>
              <a:gd name="T109" fmla="*/ 53 h 3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22" h="3980">
                <a:moveTo>
                  <a:pt x="1064" y="1670"/>
                </a:moveTo>
                <a:lnTo>
                  <a:pt x="1022" y="1674"/>
                </a:lnTo>
                <a:lnTo>
                  <a:pt x="983" y="1685"/>
                </a:lnTo>
                <a:lnTo>
                  <a:pt x="948" y="1702"/>
                </a:lnTo>
                <a:lnTo>
                  <a:pt x="916" y="1725"/>
                </a:lnTo>
                <a:lnTo>
                  <a:pt x="888" y="1753"/>
                </a:lnTo>
                <a:lnTo>
                  <a:pt x="864" y="1785"/>
                </a:lnTo>
                <a:lnTo>
                  <a:pt x="848" y="1821"/>
                </a:lnTo>
                <a:lnTo>
                  <a:pt x="837" y="1860"/>
                </a:lnTo>
                <a:lnTo>
                  <a:pt x="833" y="1901"/>
                </a:lnTo>
                <a:lnTo>
                  <a:pt x="837" y="1939"/>
                </a:lnTo>
                <a:lnTo>
                  <a:pt x="846" y="1974"/>
                </a:lnTo>
                <a:lnTo>
                  <a:pt x="859" y="2008"/>
                </a:lnTo>
                <a:lnTo>
                  <a:pt x="879" y="2038"/>
                </a:lnTo>
                <a:lnTo>
                  <a:pt x="902" y="2064"/>
                </a:lnTo>
                <a:lnTo>
                  <a:pt x="929" y="2088"/>
                </a:lnTo>
                <a:lnTo>
                  <a:pt x="961" y="2105"/>
                </a:lnTo>
                <a:lnTo>
                  <a:pt x="961" y="1983"/>
                </a:lnTo>
                <a:lnTo>
                  <a:pt x="963" y="1956"/>
                </a:lnTo>
                <a:lnTo>
                  <a:pt x="972" y="1933"/>
                </a:lnTo>
                <a:lnTo>
                  <a:pt x="984" y="1913"/>
                </a:lnTo>
                <a:lnTo>
                  <a:pt x="1002" y="1895"/>
                </a:lnTo>
                <a:lnTo>
                  <a:pt x="1023" y="1881"/>
                </a:lnTo>
                <a:lnTo>
                  <a:pt x="1047" y="1874"/>
                </a:lnTo>
                <a:lnTo>
                  <a:pt x="1073" y="1870"/>
                </a:lnTo>
                <a:lnTo>
                  <a:pt x="1084" y="1870"/>
                </a:lnTo>
                <a:lnTo>
                  <a:pt x="1110" y="1874"/>
                </a:lnTo>
                <a:lnTo>
                  <a:pt x="1134" y="1881"/>
                </a:lnTo>
                <a:lnTo>
                  <a:pt x="1154" y="1895"/>
                </a:lnTo>
                <a:lnTo>
                  <a:pt x="1172" y="1913"/>
                </a:lnTo>
                <a:lnTo>
                  <a:pt x="1185" y="1934"/>
                </a:lnTo>
                <a:lnTo>
                  <a:pt x="1193" y="1956"/>
                </a:lnTo>
                <a:lnTo>
                  <a:pt x="1197" y="1983"/>
                </a:lnTo>
                <a:lnTo>
                  <a:pt x="1197" y="2089"/>
                </a:lnTo>
                <a:lnTo>
                  <a:pt x="1224" y="2065"/>
                </a:lnTo>
                <a:lnTo>
                  <a:pt x="1248" y="2039"/>
                </a:lnTo>
                <a:lnTo>
                  <a:pt x="1268" y="2008"/>
                </a:lnTo>
                <a:lnTo>
                  <a:pt x="1282" y="1975"/>
                </a:lnTo>
                <a:lnTo>
                  <a:pt x="1290" y="1939"/>
                </a:lnTo>
                <a:lnTo>
                  <a:pt x="1294" y="1901"/>
                </a:lnTo>
                <a:lnTo>
                  <a:pt x="1290" y="1860"/>
                </a:lnTo>
                <a:lnTo>
                  <a:pt x="1279" y="1820"/>
                </a:lnTo>
                <a:lnTo>
                  <a:pt x="1263" y="1785"/>
                </a:lnTo>
                <a:lnTo>
                  <a:pt x="1240" y="1753"/>
                </a:lnTo>
                <a:lnTo>
                  <a:pt x="1212" y="1725"/>
                </a:lnTo>
                <a:lnTo>
                  <a:pt x="1180" y="1702"/>
                </a:lnTo>
                <a:lnTo>
                  <a:pt x="1144" y="1685"/>
                </a:lnTo>
                <a:lnTo>
                  <a:pt x="1105" y="1674"/>
                </a:lnTo>
                <a:lnTo>
                  <a:pt x="1064" y="1670"/>
                </a:lnTo>
                <a:close/>
                <a:moveTo>
                  <a:pt x="1064" y="1422"/>
                </a:moveTo>
                <a:lnTo>
                  <a:pt x="1004" y="1426"/>
                </a:lnTo>
                <a:lnTo>
                  <a:pt x="946" y="1436"/>
                </a:lnTo>
                <a:lnTo>
                  <a:pt x="891" y="1454"/>
                </a:lnTo>
                <a:lnTo>
                  <a:pt x="839" y="1477"/>
                </a:lnTo>
                <a:lnTo>
                  <a:pt x="791" y="1507"/>
                </a:lnTo>
                <a:lnTo>
                  <a:pt x="746" y="1542"/>
                </a:lnTo>
                <a:lnTo>
                  <a:pt x="706" y="1582"/>
                </a:lnTo>
                <a:lnTo>
                  <a:pt x="671" y="1627"/>
                </a:lnTo>
                <a:lnTo>
                  <a:pt x="641" y="1676"/>
                </a:lnTo>
                <a:lnTo>
                  <a:pt x="617" y="1728"/>
                </a:lnTo>
                <a:lnTo>
                  <a:pt x="600" y="1784"/>
                </a:lnTo>
                <a:lnTo>
                  <a:pt x="588" y="1841"/>
                </a:lnTo>
                <a:lnTo>
                  <a:pt x="585" y="1901"/>
                </a:lnTo>
                <a:lnTo>
                  <a:pt x="590" y="1963"/>
                </a:lnTo>
                <a:lnTo>
                  <a:pt x="601" y="2021"/>
                </a:lnTo>
                <a:lnTo>
                  <a:pt x="618" y="2078"/>
                </a:lnTo>
                <a:lnTo>
                  <a:pt x="643" y="2130"/>
                </a:lnTo>
                <a:lnTo>
                  <a:pt x="675" y="2179"/>
                </a:lnTo>
                <a:lnTo>
                  <a:pt x="711" y="2224"/>
                </a:lnTo>
                <a:lnTo>
                  <a:pt x="753" y="2264"/>
                </a:lnTo>
                <a:lnTo>
                  <a:pt x="799" y="2299"/>
                </a:lnTo>
                <a:lnTo>
                  <a:pt x="849" y="2329"/>
                </a:lnTo>
                <a:lnTo>
                  <a:pt x="903" y="2352"/>
                </a:lnTo>
                <a:lnTo>
                  <a:pt x="961" y="2368"/>
                </a:lnTo>
                <a:lnTo>
                  <a:pt x="961" y="2224"/>
                </a:lnTo>
                <a:lnTo>
                  <a:pt x="916" y="2207"/>
                </a:lnTo>
                <a:lnTo>
                  <a:pt x="876" y="2183"/>
                </a:lnTo>
                <a:lnTo>
                  <a:pt x="838" y="2154"/>
                </a:lnTo>
                <a:lnTo>
                  <a:pt x="806" y="2122"/>
                </a:lnTo>
                <a:lnTo>
                  <a:pt x="777" y="2084"/>
                </a:lnTo>
                <a:lnTo>
                  <a:pt x="754" y="2043"/>
                </a:lnTo>
                <a:lnTo>
                  <a:pt x="738" y="1998"/>
                </a:lnTo>
                <a:lnTo>
                  <a:pt x="727" y="1950"/>
                </a:lnTo>
                <a:lnTo>
                  <a:pt x="723" y="1901"/>
                </a:lnTo>
                <a:lnTo>
                  <a:pt x="727" y="1851"/>
                </a:lnTo>
                <a:lnTo>
                  <a:pt x="738" y="1803"/>
                </a:lnTo>
                <a:lnTo>
                  <a:pt x="756" y="1758"/>
                </a:lnTo>
                <a:lnTo>
                  <a:pt x="778" y="1716"/>
                </a:lnTo>
                <a:lnTo>
                  <a:pt x="807" y="1677"/>
                </a:lnTo>
                <a:lnTo>
                  <a:pt x="841" y="1644"/>
                </a:lnTo>
                <a:lnTo>
                  <a:pt x="878" y="1615"/>
                </a:lnTo>
                <a:lnTo>
                  <a:pt x="921" y="1592"/>
                </a:lnTo>
                <a:lnTo>
                  <a:pt x="966" y="1575"/>
                </a:lnTo>
                <a:lnTo>
                  <a:pt x="1013" y="1564"/>
                </a:lnTo>
                <a:lnTo>
                  <a:pt x="1064" y="1560"/>
                </a:lnTo>
                <a:lnTo>
                  <a:pt x="1114" y="1564"/>
                </a:lnTo>
                <a:lnTo>
                  <a:pt x="1162" y="1575"/>
                </a:lnTo>
                <a:lnTo>
                  <a:pt x="1207" y="1592"/>
                </a:lnTo>
                <a:lnTo>
                  <a:pt x="1249" y="1615"/>
                </a:lnTo>
                <a:lnTo>
                  <a:pt x="1287" y="1644"/>
                </a:lnTo>
                <a:lnTo>
                  <a:pt x="1320" y="1677"/>
                </a:lnTo>
                <a:lnTo>
                  <a:pt x="1349" y="1716"/>
                </a:lnTo>
                <a:lnTo>
                  <a:pt x="1373" y="1758"/>
                </a:lnTo>
                <a:lnTo>
                  <a:pt x="1390" y="1803"/>
                </a:lnTo>
                <a:lnTo>
                  <a:pt x="1400" y="1851"/>
                </a:lnTo>
                <a:lnTo>
                  <a:pt x="1404" y="1901"/>
                </a:lnTo>
                <a:lnTo>
                  <a:pt x="1400" y="1953"/>
                </a:lnTo>
                <a:lnTo>
                  <a:pt x="1389" y="2001"/>
                </a:lnTo>
                <a:lnTo>
                  <a:pt x="1370" y="2048"/>
                </a:lnTo>
                <a:lnTo>
                  <a:pt x="1347" y="2092"/>
                </a:lnTo>
                <a:lnTo>
                  <a:pt x="1315" y="2129"/>
                </a:lnTo>
                <a:lnTo>
                  <a:pt x="1280" y="2163"/>
                </a:lnTo>
                <a:lnTo>
                  <a:pt x="1240" y="2192"/>
                </a:lnTo>
                <a:lnTo>
                  <a:pt x="1197" y="2214"/>
                </a:lnTo>
                <a:lnTo>
                  <a:pt x="1197" y="2359"/>
                </a:lnTo>
                <a:lnTo>
                  <a:pt x="1249" y="2340"/>
                </a:lnTo>
                <a:lnTo>
                  <a:pt x="1299" y="2315"/>
                </a:lnTo>
                <a:lnTo>
                  <a:pt x="1345" y="2285"/>
                </a:lnTo>
                <a:lnTo>
                  <a:pt x="1388" y="2250"/>
                </a:lnTo>
                <a:lnTo>
                  <a:pt x="1426" y="2212"/>
                </a:lnTo>
                <a:lnTo>
                  <a:pt x="1460" y="2168"/>
                </a:lnTo>
                <a:lnTo>
                  <a:pt x="1489" y="2120"/>
                </a:lnTo>
                <a:lnTo>
                  <a:pt x="1511" y="2069"/>
                </a:lnTo>
                <a:lnTo>
                  <a:pt x="1529" y="2015"/>
                </a:lnTo>
                <a:lnTo>
                  <a:pt x="1539" y="1959"/>
                </a:lnTo>
                <a:lnTo>
                  <a:pt x="1543" y="1901"/>
                </a:lnTo>
                <a:lnTo>
                  <a:pt x="1539" y="1841"/>
                </a:lnTo>
                <a:lnTo>
                  <a:pt x="1528" y="1784"/>
                </a:lnTo>
                <a:lnTo>
                  <a:pt x="1510" y="1728"/>
                </a:lnTo>
                <a:lnTo>
                  <a:pt x="1486" y="1676"/>
                </a:lnTo>
                <a:lnTo>
                  <a:pt x="1456" y="1627"/>
                </a:lnTo>
                <a:lnTo>
                  <a:pt x="1421" y="1582"/>
                </a:lnTo>
                <a:lnTo>
                  <a:pt x="1381" y="1542"/>
                </a:lnTo>
                <a:lnTo>
                  <a:pt x="1338" y="1507"/>
                </a:lnTo>
                <a:lnTo>
                  <a:pt x="1289" y="1477"/>
                </a:lnTo>
                <a:lnTo>
                  <a:pt x="1237" y="1454"/>
                </a:lnTo>
                <a:lnTo>
                  <a:pt x="1182" y="1436"/>
                </a:lnTo>
                <a:lnTo>
                  <a:pt x="1124" y="1426"/>
                </a:lnTo>
                <a:lnTo>
                  <a:pt x="1064" y="1422"/>
                </a:lnTo>
                <a:close/>
                <a:moveTo>
                  <a:pt x="1064" y="1367"/>
                </a:moveTo>
                <a:lnTo>
                  <a:pt x="1125" y="1371"/>
                </a:lnTo>
                <a:lnTo>
                  <a:pt x="1185" y="1381"/>
                </a:lnTo>
                <a:lnTo>
                  <a:pt x="1244" y="1399"/>
                </a:lnTo>
                <a:lnTo>
                  <a:pt x="1298" y="1421"/>
                </a:lnTo>
                <a:lnTo>
                  <a:pt x="1349" y="1450"/>
                </a:lnTo>
                <a:lnTo>
                  <a:pt x="1398" y="1485"/>
                </a:lnTo>
                <a:lnTo>
                  <a:pt x="1441" y="1524"/>
                </a:lnTo>
                <a:lnTo>
                  <a:pt x="1480" y="1567"/>
                </a:lnTo>
                <a:lnTo>
                  <a:pt x="1514" y="1615"/>
                </a:lnTo>
                <a:lnTo>
                  <a:pt x="1543" y="1666"/>
                </a:lnTo>
                <a:lnTo>
                  <a:pt x="1566" y="1721"/>
                </a:lnTo>
                <a:lnTo>
                  <a:pt x="1583" y="1779"/>
                </a:lnTo>
                <a:lnTo>
                  <a:pt x="1594" y="1839"/>
                </a:lnTo>
                <a:lnTo>
                  <a:pt x="1598" y="1901"/>
                </a:lnTo>
                <a:lnTo>
                  <a:pt x="1594" y="1963"/>
                </a:lnTo>
                <a:lnTo>
                  <a:pt x="1584" y="2021"/>
                </a:lnTo>
                <a:lnTo>
                  <a:pt x="1566" y="2078"/>
                </a:lnTo>
                <a:lnTo>
                  <a:pt x="1544" y="2132"/>
                </a:lnTo>
                <a:lnTo>
                  <a:pt x="1516" y="2183"/>
                </a:lnTo>
                <a:lnTo>
                  <a:pt x="1483" y="2229"/>
                </a:lnTo>
                <a:lnTo>
                  <a:pt x="1445" y="2273"/>
                </a:lnTo>
                <a:lnTo>
                  <a:pt x="1403" y="2312"/>
                </a:lnTo>
                <a:lnTo>
                  <a:pt x="1357" y="2345"/>
                </a:lnTo>
                <a:lnTo>
                  <a:pt x="1305" y="2375"/>
                </a:lnTo>
                <a:lnTo>
                  <a:pt x="1253" y="2399"/>
                </a:lnTo>
                <a:lnTo>
                  <a:pt x="1197" y="2417"/>
                </a:lnTo>
                <a:lnTo>
                  <a:pt x="1197" y="2711"/>
                </a:lnTo>
                <a:lnTo>
                  <a:pt x="1232" y="2711"/>
                </a:lnTo>
                <a:lnTo>
                  <a:pt x="1232" y="2586"/>
                </a:lnTo>
                <a:lnTo>
                  <a:pt x="1235" y="2559"/>
                </a:lnTo>
                <a:lnTo>
                  <a:pt x="1243" y="2537"/>
                </a:lnTo>
                <a:lnTo>
                  <a:pt x="1257" y="2516"/>
                </a:lnTo>
                <a:lnTo>
                  <a:pt x="1274" y="2498"/>
                </a:lnTo>
                <a:lnTo>
                  <a:pt x="1294" y="2486"/>
                </a:lnTo>
                <a:lnTo>
                  <a:pt x="1318" y="2477"/>
                </a:lnTo>
                <a:lnTo>
                  <a:pt x="1343" y="2474"/>
                </a:lnTo>
                <a:lnTo>
                  <a:pt x="1355" y="2474"/>
                </a:lnTo>
                <a:lnTo>
                  <a:pt x="1380" y="2477"/>
                </a:lnTo>
                <a:lnTo>
                  <a:pt x="1404" y="2486"/>
                </a:lnTo>
                <a:lnTo>
                  <a:pt x="1425" y="2498"/>
                </a:lnTo>
                <a:lnTo>
                  <a:pt x="1441" y="2516"/>
                </a:lnTo>
                <a:lnTo>
                  <a:pt x="1455" y="2537"/>
                </a:lnTo>
                <a:lnTo>
                  <a:pt x="1464" y="2559"/>
                </a:lnTo>
                <a:lnTo>
                  <a:pt x="1466" y="2586"/>
                </a:lnTo>
                <a:lnTo>
                  <a:pt x="1466" y="2711"/>
                </a:lnTo>
                <a:lnTo>
                  <a:pt x="1510" y="2711"/>
                </a:lnTo>
                <a:lnTo>
                  <a:pt x="1510" y="2586"/>
                </a:lnTo>
                <a:lnTo>
                  <a:pt x="1513" y="2559"/>
                </a:lnTo>
                <a:lnTo>
                  <a:pt x="1521" y="2537"/>
                </a:lnTo>
                <a:lnTo>
                  <a:pt x="1534" y="2516"/>
                </a:lnTo>
                <a:lnTo>
                  <a:pt x="1551" y="2498"/>
                </a:lnTo>
                <a:lnTo>
                  <a:pt x="1571" y="2486"/>
                </a:lnTo>
                <a:lnTo>
                  <a:pt x="1595" y="2477"/>
                </a:lnTo>
                <a:lnTo>
                  <a:pt x="1621" y="2474"/>
                </a:lnTo>
                <a:lnTo>
                  <a:pt x="1634" y="2474"/>
                </a:lnTo>
                <a:lnTo>
                  <a:pt x="1659" y="2477"/>
                </a:lnTo>
                <a:lnTo>
                  <a:pt x="1683" y="2486"/>
                </a:lnTo>
                <a:lnTo>
                  <a:pt x="1703" y="2498"/>
                </a:lnTo>
                <a:lnTo>
                  <a:pt x="1720" y="2516"/>
                </a:lnTo>
                <a:lnTo>
                  <a:pt x="1732" y="2537"/>
                </a:lnTo>
                <a:lnTo>
                  <a:pt x="1741" y="2559"/>
                </a:lnTo>
                <a:lnTo>
                  <a:pt x="1744" y="2586"/>
                </a:lnTo>
                <a:lnTo>
                  <a:pt x="1744" y="2711"/>
                </a:lnTo>
                <a:lnTo>
                  <a:pt x="1787" y="2711"/>
                </a:lnTo>
                <a:lnTo>
                  <a:pt x="1787" y="2586"/>
                </a:lnTo>
                <a:lnTo>
                  <a:pt x="1790" y="2559"/>
                </a:lnTo>
                <a:lnTo>
                  <a:pt x="1799" y="2537"/>
                </a:lnTo>
                <a:lnTo>
                  <a:pt x="1811" y="2516"/>
                </a:lnTo>
                <a:lnTo>
                  <a:pt x="1829" y="2498"/>
                </a:lnTo>
                <a:lnTo>
                  <a:pt x="1850" y="2486"/>
                </a:lnTo>
                <a:lnTo>
                  <a:pt x="1872" y="2477"/>
                </a:lnTo>
                <a:lnTo>
                  <a:pt x="1899" y="2474"/>
                </a:lnTo>
                <a:lnTo>
                  <a:pt x="1910" y="2474"/>
                </a:lnTo>
                <a:lnTo>
                  <a:pt x="1936" y="2477"/>
                </a:lnTo>
                <a:lnTo>
                  <a:pt x="1960" y="2486"/>
                </a:lnTo>
                <a:lnTo>
                  <a:pt x="1980" y="2498"/>
                </a:lnTo>
                <a:lnTo>
                  <a:pt x="1997" y="2516"/>
                </a:lnTo>
                <a:lnTo>
                  <a:pt x="2011" y="2537"/>
                </a:lnTo>
                <a:lnTo>
                  <a:pt x="2019" y="2559"/>
                </a:lnTo>
                <a:lnTo>
                  <a:pt x="2022" y="2586"/>
                </a:lnTo>
                <a:lnTo>
                  <a:pt x="2022" y="2821"/>
                </a:lnTo>
                <a:lnTo>
                  <a:pt x="2021" y="2821"/>
                </a:lnTo>
                <a:lnTo>
                  <a:pt x="2021" y="2822"/>
                </a:lnTo>
                <a:lnTo>
                  <a:pt x="2021" y="3506"/>
                </a:lnTo>
                <a:lnTo>
                  <a:pt x="2021" y="3509"/>
                </a:lnTo>
                <a:lnTo>
                  <a:pt x="2021" y="3515"/>
                </a:lnTo>
                <a:lnTo>
                  <a:pt x="2020" y="3525"/>
                </a:lnTo>
                <a:lnTo>
                  <a:pt x="2019" y="3539"/>
                </a:lnTo>
                <a:lnTo>
                  <a:pt x="2017" y="3555"/>
                </a:lnTo>
                <a:lnTo>
                  <a:pt x="2014" y="3575"/>
                </a:lnTo>
                <a:lnTo>
                  <a:pt x="2010" y="3596"/>
                </a:lnTo>
                <a:lnTo>
                  <a:pt x="2004" y="3621"/>
                </a:lnTo>
                <a:lnTo>
                  <a:pt x="1996" y="3646"/>
                </a:lnTo>
                <a:lnTo>
                  <a:pt x="1987" y="3673"/>
                </a:lnTo>
                <a:lnTo>
                  <a:pt x="1976" y="3701"/>
                </a:lnTo>
                <a:lnTo>
                  <a:pt x="1962" y="3729"/>
                </a:lnTo>
                <a:lnTo>
                  <a:pt x="1947" y="3758"/>
                </a:lnTo>
                <a:lnTo>
                  <a:pt x="1929" y="3785"/>
                </a:lnTo>
                <a:lnTo>
                  <a:pt x="1907" y="3814"/>
                </a:lnTo>
                <a:lnTo>
                  <a:pt x="1882" y="3840"/>
                </a:lnTo>
                <a:lnTo>
                  <a:pt x="1855" y="3865"/>
                </a:lnTo>
                <a:lnTo>
                  <a:pt x="1824" y="3889"/>
                </a:lnTo>
                <a:lnTo>
                  <a:pt x="1789" y="3912"/>
                </a:lnTo>
                <a:lnTo>
                  <a:pt x="1750" y="3932"/>
                </a:lnTo>
                <a:lnTo>
                  <a:pt x="1708" y="3948"/>
                </a:lnTo>
                <a:lnTo>
                  <a:pt x="1660" y="3962"/>
                </a:lnTo>
                <a:lnTo>
                  <a:pt x="1609" y="3972"/>
                </a:lnTo>
                <a:lnTo>
                  <a:pt x="1553" y="3978"/>
                </a:lnTo>
                <a:lnTo>
                  <a:pt x="1491" y="3980"/>
                </a:lnTo>
                <a:lnTo>
                  <a:pt x="1428" y="3978"/>
                </a:lnTo>
                <a:lnTo>
                  <a:pt x="1369" y="3973"/>
                </a:lnTo>
                <a:lnTo>
                  <a:pt x="1314" y="3963"/>
                </a:lnTo>
                <a:lnTo>
                  <a:pt x="1265" y="3952"/>
                </a:lnTo>
                <a:lnTo>
                  <a:pt x="1220" y="3937"/>
                </a:lnTo>
                <a:lnTo>
                  <a:pt x="1179" y="3919"/>
                </a:lnTo>
                <a:lnTo>
                  <a:pt x="1143" y="3900"/>
                </a:lnTo>
                <a:lnTo>
                  <a:pt x="1110" y="3879"/>
                </a:lnTo>
                <a:lnTo>
                  <a:pt x="1080" y="3858"/>
                </a:lnTo>
                <a:lnTo>
                  <a:pt x="1055" y="3834"/>
                </a:lnTo>
                <a:lnTo>
                  <a:pt x="1033" y="3812"/>
                </a:lnTo>
                <a:lnTo>
                  <a:pt x="1014" y="3788"/>
                </a:lnTo>
                <a:lnTo>
                  <a:pt x="999" y="3764"/>
                </a:lnTo>
                <a:lnTo>
                  <a:pt x="987" y="3741"/>
                </a:lnTo>
                <a:lnTo>
                  <a:pt x="977" y="3720"/>
                </a:lnTo>
                <a:lnTo>
                  <a:pt x="974" y="3716"/>
                </a:lnTo>
                <a:lnTo>
                  <a:pt x="969" y="3709"/>
                </a:lnTo>
                <a:lnTo>
                  <a:pt x="962" y="3695"/>
                </a:lnTo>
                <a:lnTo>
                  <a:pt x="952" y="3676"/>
                </a:lnTo>
                <a:lnTo>
                  <a:pt x="938" y="3654"/>
                </a:lnTo>
                <a:lnTo>
                  <a:pt x="923" y="3628"/>
                </a:lnTo>
                <a:lnTo>
                  <a:pt x="907" y="3598"/>
                </a:lnTo>
                <a:lnTo>
                  <a:pt x="888" y="3565"/>
                </a:lnTo>
                <a:lnTo>
                  <a:pt x="868" y="3530"/>
                </a:lnTo>
                <a:lnTo>
                  <a:pt x="847" y="3494"/>
                </a:lnTo>
                <a:lnTo>
                  <a:pt x="826" y="3455"/>
                </a:lnTo>
                <a:lnTo>
                  <a:pt x="803" y="3415"/>
                </a:lnTo>
                <a:lnTo>
                  <a:pt x="781" y="3375"/>
                </a:lnTo>
                <a:lnTo>
                  <a:pt x="757" y="3335"/>
                </a:lnTo>
                <a:lnTo>
                  <a:pt x="734" y="3294"/>
                </a:lnTo>
                <a:lnTo>
                  <a:pt x="712" y="3255"/>
                </a:lnTo>
                <a:lnTo>
                  <a:pt x="691" y="3216"/>
                </a:lnTo>
                <a:lnTo>
                  <a:pt x="670" y="3179"/>
                </a:lnTo>
                <a:lnTo>
                  <a:pt x="650" y="3144"/>
                </a:lnTo>
                <a:lnTo>
                  <a:pt x="632" y="3111"/>
                </a:lnTo>
                <a:lnTo>
                  <a:pt x="616" y="3081"/>
                </a:lnTo>
                <a:lnTo>
                  <a:pt x="601" y="3053"/>
                </a:lnTo>
                <a:lnTo>
                  <a:pt x="588" y="3031"/>
                </a:lnTo>
                <a:lnTo>
                  <a:pt x="578" y="3012"/>
                </a:lnTo>
                <a:lnTo>
                  <a:pt x="565" y="2980"/>
                </a:lnTo>
                <a:lnTo>
                  <a:pt x="556" y="2951"/>
                </a:lnTo>
                <a:lnTo>
                  <a:pt x="553" y="2923"/>
                </a:lnTo>
                <a:lnTo>
                  <a:pt x="556" y="2900"/>
                </a:lnTo>
                <a:lnTo>
                  <a:pt x="562" y="2878"/>
                </a:lnTo>
                <a:lnTo>
                  <a:pt x="573" y="2861"/>
                </a:lnTo>
                <a:lnTo>
                  <a:pt x="587" y="2846"/>
                </a:lnTo>
                <a:lnTo>
                  <a:pt x="603" y="2835"/>
                </a:lnTo>
                <a:lnTo>
                  <a:pt x="623" y="2827"/>
                </a:lnTo>
                <a:lnTo>
                  <a:pt x="646" y="2823"/>
                </a:lnTo>
                <a:lnTo>
                  <a:pt x="668" y="2822"/>
                </a:lnTo>
                <a:lnTo>
                  <a:pt x="693" y="2826"/>
                </a:lnTo>
                <a:lnTo>
                  <a:pt x="718" y="2837"/>
                </a:lnTo>
                <a:lnTo>
                  <a:pt x="744" y="2855"/>
                </a:lnTo>
                <a:lnTo>
                  <a:pt x="769" y="2880"/>
                </a:lnTo>
                <a:lnTo>
                  <a:pt x="797" y="2911"/>
                </a:lnTo>
                <a:lnTo>
                  <a:pt x="826" y="2946"/>
                </a:lnTo>
                <a:lnTo>
                  <a:pt x="856" y="2985"/>
                </a:lnTo>
                <a:lnTo>
                  <a:pt x="887" y="3026"/>
                </a:lnTo>
                <a:lnTo>
                  <a:pt x="922" y="3068"/>
                </a:lnTo>
                <a:lnTo>
                  <a:pt x="961" y="3111"/>
                </a:lnTo>
                <a:lnTo>
                  <a:pt x="961" y="2424"/>
                </a:lnTo>
                <a:lnTo>
                  <a:pt x="901" y="2409"/>
                </a:lnTo>
                <a:lnTo>
                  <a:pt x="843" y="2387"/>
                </a:lnTo>
                <a:lnTo>
                  <a:pt x="789" y="2359"/>
                </a:lnTo>
                <a:lnTo>
                  <a:pt x="739" y="2325"/>
                </a:lnTo>
                <a:lnTo>
                  <a:pt x="694" y="2285"/>
                </a:lnTo>
                <a:lnTo>
                  <a:pt x="653" y="2242"/>
                </a:lnTo>
                <a:lnTo>
                  <a:pt x="617" y="2194"/>
                </a:lnTo>
                <a:lnTo>
                  <a:pt x="587" y="2142"/>
                </a:lnTo>
                <a:lnTo>
                  <a:pt x="563" y="2085"/>
                </a:lnTo>
                <a:lnTo>
                  <a:pt x="545" y="2026"/>
                </a:lnTo>
                <a:lnTo>
                  <a:pt x="535" y="1965"/>
                </a:lnTo>
                <a:lnTo>
                  <a:pt x="530" y="1901"/>
                </a:lnTo>
                <a:lnTo>
                  <a:pt x="533" y="1839"/>
                </a:lnTo>
                <a:lnTo>
                  <a:pt x="545" y="1779"/>
                </a:lnTo>
                <a:lnTo>
                  <a:pt x="561" y="1721"/>
                </a:lnTo>
                <a:lnTo>
                  <a:pt x="585" y="1666"/>
                </a:lnTo>
                <a:lnTo>
                  <a:pt x="613" y="1615"/>
                </a:lnTo>
                <a:lnTo>
                  <a:pt x="647" y="1567"/>
                </a:lnTo>
                <a:lnTo>
                  <a:pt x="687" y="1524"/>
                </a:lnTo>
                <a:lnTo>
                  <a:pt x="731" y="1485"/>
                </a:lnTo>
                <a:lnTo>
                  <a:pt x="778" y="1450"/>
                </a:lnTo>
                <a:lnTo>
                  <a:pt x="829" y="1421"/>
                </a:lnTo>
                <a:lnTo>
                  <a:pt x="884" y="1399"/>
                </a:lnTo>
                <a:lnTo>
                  <a:pt x="942" y="1381"/>
                </a:lnTo>
                <a:lnTo>
                  <a:pt x="1002" y="1371"/>
                </a:lnTo>
                <a:lnTo>
                  <a:pt x="1064" y="1367"/>
                </a:lnTo>
                <a:close/>
                <a:moveTo>
                  <a:pt x="722" y="160"/>
                </a:moveTo>
                <a:lnTo>
                  <a:pt x="709" y="164"/>
                </a:lnTo>
                <a:lnTo>
                  <a:pt x="699" y="174"/>
                </a:lnTo>
                <a:lnTo>
                  <a:pt x="696" y="188"/>
                </a:lnTo>
                <a:lnTo>
                  <a:pt x="699" y="201"/>
                </a:lnTo>
                <a:lnTo>
                  <a:pt x="709" y="210"/>
                </a:lnTo>
                <a:lnTo>
                  <a:pt x="722" y="214"/>
                </a:lnTo>
                <a:lnTo>
                  <a:pt x="1193" y="214"/>
                </a:lnTo>
                <a:lnTo>
                  <a:pt x="1207" y="210"/>
                </a:lnTo>
                <a:lnTo>
                  <a:pt x="1217" y="201"/>
                </a:lnTo>
                <a:lnTo>
                  <a:pt x="1220" y="188"/>
                </a:lnTo>
                <a:lnTo>
                  <a:pt x="1217" y="174"/>
                </a:lnTo>
                <a:lnTo>
                  <a:pt x="1207" y="164"/>
                </a:lnTo>
                <a:lnTo>
                  <a:pt x="1193" y="160"/>
                </a:lnTo>
                <a:lnTo>
                  <a:pt x="722" y="160"/>
                </a:lnTo>
                <a:close/>
                <a:moveTo>
                  <a:pt x="222" y="0"/>
                </a:moveTo>
                <a:lnTo>
                  <a:pt x="1693" y="0"/>
                </a:lnTo>
                <a:lnTo>
                  <a:pt x="1732" y="3"/>
                </a:lnTo>
                <a:lnTo>
                  <a:pt x="1770" y="14"/>
                </a:lnTo>
                <a:lnTo>
                  <a:pt x="1805" y="30"/>
                </a:lnTo>
                <a:lnTo>
                  <a:pt x="1836" y="53"/>
                </a:lnTo>
                <a:lnTo>
                  <a:pt x="1862" y="79"/>
                </a:lnTo>
                <a:lnTo>
                  <a:pt x="1885" y="110"/>
                </a:lnTo>
                <a:lnTo>
                  <a:pt x="1901" y="145"/>
                </a:lnTo>
                <a:lnTo>
                  <a:pt x="1912" y="183"/>
                </a:lnTo>
                <a:lnTo>
                  <a:pt x="1916" y="223"/>
                </a:lnTo>
                <a:lnTo>
                  <a:pt x="1916" y="2312"/>
                </a:lnTo>
                <a:lnTo>
                  <a:pt x="1760" y="2312"/>
                </a:lnTo>
                <a:lnTo>
                  <a:pt x="1760" y="353"/>
                </a:lnTo>
                <a:lnTo>
                  <a:pt x="155" y="353"/>
                </a:lnTo>
                <a:lnTo>
                  <a:pt x="155" y="2890"/>
                </a:lnTo>
                <a:lnTo>
                  <a:pt x="402" y="2890"/>
                </a:lnTo>
                <a:lnTo>
                  <a:pt x="622" y="3302"/>
                </a:lnTo>
                <a:lnTo>
                  <a:pt x="222" y="3302"/>
                </a:lnTo>
                <a:lnTo>
                  <a:pt x="182" y="3299"/>
                </a:lnTo>
                <a:lnTo>
                  <a:pt x="145" y="3287"/>
                </a:lnTo>
                <a:lnTo>
                  <a:pt x="111" y="3271"/>
                </a:lnTo>
                <a:lnTo>
                  <a:pt x="80" y="3249"/>
                </a:lnTo>
                <a:lnTo>
                  <a:pt x="52" y="3222"/>
                </a:lnTo>
                <a:lnTo>
                  <a:pt x="30" y="3191"/>
                </a:lnTo>
                <a:lnTo>
                  <a:pt x="14" y="3156"/>
                </a:lnTo>
                <a:lnTo>
                  <a:pt x="4" y="3119"/>
                </a:lnTo>
                <a:lnTo>
                  <a:pt x="0" y="3078"/>
                </a:lnTo>
                <a:lnTo>
                  <a:pt x="0" y="223"/>
                </a:lnTo>
                <a:lnTo>
                  <a:pt x="4" y="183"/>
                </a:lnTo>
                <a:lnTo>
                  <a:pt x="14" y="145"/>
                </a:lnTo>
                <a:lnTo>
                  <a:pt x="30" y="110"/>
                </a:lnTo>
                <a:lnTo>
                  <a:pt x="52" y="79"/>
                </a:lnTo>
                <a:lnTo>
                  <a:pt x="80" y="53"/>
                </a:lnTo>
                <a:lnTo>
                  <a:pt x="111" y="30"/>
                </a:lnTo>
                <a:lnTo>
                  <a:pt x="145" y="14"/>
                </a:lnTo>
                <a:lnTo>
                  <a:pt x="182" y="3"/>
                </a:lnTo>
                <a:lnTo>
                  <a:pt x="22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98" name="Freeform 278"/>
          <p:cNvSpPr>
            <a:spLocks noEditPoints="1"/>
          </p:cNvSpPr>
          <p:nvPr/>
        </p:nvSpPr>
        <p:spPr bwMode="auto">
          <a:xfrm>
            <a:off x="4599919" y="1524207"/>
            <a:ext cx="323785" cy="440956"/>
          </a:xfrm>
          <a:custGeom>
            <a:avLst/>
            <a:gdLst>
              <a:gd name="T0" fmla="*/ 1417 w 2898"/>
              <a:gd name="T1" fmla="*/ 3526 h 3942"/>
              <a:gd name="T2" fmla="*/ 1359 w 2898"/>
              <a:gd name="T3" fmla="*/ 3551 h 3942"/>
              <a:gd name="T4" fmla="*/ 1317 w 2898"/>
              <a:gd name="T5" fmla="*/ 3594 h 3942"/>
              <a:gd name="T6" fmla="*/ 1293 w 2898"/>
              <a:gd name="T7" fmla="*/ 3650 h 3942"/>
              <a:gd name="T8" fmla="*/ 1293 w 2898"/>
              <a:gd name="T9" fmla="*/ 3715 h 3942"/>
              <a:gd name="T10" fmla="*/ 1317 w 2898"/>
              <a:gd name="T11" fmla="*/ 3771 h 3942"/>
              <a:gd name="T12" fmla="*/ 1359 w 2898"/>
              <a:gd name="T13" fmla="*/ 3814 h 3942"/>
              <a:gd name="T14" fmla="*/ 1417 w 2898"/>
              <a:gd name="T15" fmla="*/ 3839 h 3942"/>
              <a:gd name="T16" fmla="*/ 1481 w 2898"/>
              <a:gd name="T17" fmla="*/ 3839 h 3942"/>
              <a:gd name="T18" fmla="*/ 1538 w 2898"/>
              <a:gd name="T19" fmla="*/ 3814 h 3942"/>
              <a:gd name="T20" fmla="*/ 1581 w 2898"/>
              <a:gd name="T21" fmla="*/ 3771 h 3942"/>
              <a:gd name="T22" fmla="*/ 1605 w 2898"/>
              <a:gd name="T23" fmla="*/ 3715 h 3942"/>
              <a:gd name="T24" fmla="*/ 1605 w 2898"/>
              <a:gd name="T25" fmla="*/ 3650 h 3942"/>
              <a:gd name="T26" fmla="*/ 1581 w 2898"/>
              <a:gd name="T27" fmla="*/ 3594 h 3942"/>
              <a:gd name="T28" fmla="*/ 1538 w 2898"/>
              <a:gd name="T29" fmla="*/ 3551 h 3942"/>
              <a:gd name="T30" fmla="*/ 1481 w 2898"/>
              <a:gd name="T31" fmla="*/ 3526 h 3942"/>
              <a:gd name="T32" fmla="*/ 272 w 2898"/>
              <a:gd name="T33" fmla="*/ 321 h 3942"/>
              <a:gd name="T34" fmla="*/ 2625 w 2898"/>
              <a:gd name="T35" fmla="*/ 3384 h 3942"/>
              <a:gd name="T36" fmla="*/ 272 w 2898"/>
              <a:gd name="T37" fmla="*/ 321 h 3942"/>
              <a:gd name="T38" fmla="*/ 2629 w 2898"/>
              <a:gd name="T39" fmla="*/ 0 h 3942"/>
              <a:gd name="T40" fmla="*/ 2713 w 2898"/>
              <a:gd name="T41" fmla="*/ 13 h 3942"/>
              <a:gd name="T42" fmla="*/ 2788 w 2898"/>
              <a:gd name="T43" fmla="*/ 51 h 3942"/>
              <a:gd name="T44" fmla="*/ 2846 w 2898"/>
              <a:gd name="T45" fmla="*/ 110 h 3942"/>
              <a:gd name="T46" fmla="*/ 2884 w 2898"/>
              <a:gd name="T47" fmla="*/ 182 h 3942"/>
              <a:gd name="T48" fmla="*/ 2898 w 2898"/>
              <a:gd name="T49" fmla="*/ 268 h 3942"/>
              <a:gd name="T50" fmla="*/ 2894 w 2898"/>
              <a:gd name="T51" fmla="*/ 3718 h 3942"/>
              <a:gd name="T52" fmla="*/ 2868 w 2898"/>
              <a:gd name="T53" fmla="*/ 3798 h 3942"/>
              <a:gd name="T54" fmla="*/ 2820 w 2898"/>
              <a:gd name="T55" fmla="*/ 3864 h 3942"/>
              <a:gd name="T56" fmla="*/ 2753 w 2898"/>
              <a:gd name="T57" fmla="*/ 3912 h 3942"/>
              <a:gd name="T58" fmla="*/ 2672 w 2898"/>
              <a:gd name="T59" fmla="*/ 3938 h 3942"/>
              <a:gd name="T60" fmla="*/ 269 w 2898"/>
              <a:gd name="T61" fmla="*/ 3942 h 3942"/>
              <a:gd name="T62" fmla="*/ 184 w 2898"/>
              <a:gd name="T63" fmla="*/ 3928 h 3942"/>
              <a:gd name="T64" fmla="*/ 110 w 2898"/>
              <a:gd name="T65" fmla="*/ 3891 h 3942"/>
              <a:gd name="T66" fmla="*/ 52 w 2898"/>
              <a:gd name="T67" fmla="*/ 3832 h 3942"/>
              <a:gd name="T68" fmla="*/ 14 w 2898"/>
              <a:gd name="T69" fmla="*/ 3758 h 3942"/>
              <a:gd name="T70" fmla="*/ 0 w 2898"/>
              <a:gd name="T71" fmla="*/ 3674 h 3942"/>
              <a:gd name="T72" fmla="*/ 4 w 2898"/>
              <a:gd name="T73" fmla="*/ 224 h 3942"/>
              <a:gd name="T74" fmla="*/ 29 w 2898"/>
              <a:gd name="T75" fmla="*/ 144 h 3942"/>
              <a:gd name="T76" fmla="*/ 78 w 2898"/>
              <a:gd name="T77" fmla="*/ 78 h 3942"/>
              <a:gd name="T78" fmla="*/ 144 w 2898"/>
              <a:gd name="T79" fmla="*/ 30 h 3942"/>
              <a:gd name="T80" fmla="*/ 225 w 2898"/>
              <a:gd name="T81" fmla="*/ 3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98" h="3942">
                <a:moveTo>
                  <a:pt x="1449" y="3524"/>
                </a:moveTo>
                <a:lnTo>
                  <a:pt x="1417" y="3526"/>
                </a:lnTo>
                <a:lnTo>
                  <a:pt x="1386" y="3537"/>
                </a:lnTo>
                <a:lnTo>
                  <a:pt x="1359" y="3551"/>
                </a:lnTo>
                <a:lnTo>
                  <a:pt x="1336" y="3570"/>
                </a:lnTo>
                <a:lnTo>
                  <a:pt x="1317" y="3594"/>
                </a:lnTo>
                <a:lnTo>
                  <a:pt x="1301" y="3621"/>
                </a:lnTo>
                <a:lnTo>
                  <a:pt x="1293" y="3650"/>
                </a:lnTo>
                <a:lnTo>
                  <a:pt x="1289" y="3683"/>
                </a:lnTo>
                <a:lnTo>
                  <a:pt x="1293" y="3715"/>
                </a:lnTo>
                <a:lnTo>
                  <a:pt x="1301" y="3744"/>
                </a:lnTo>
                <a:lnTo>
                  <a:pt x="1317" y="3771"/>
                </a:lnTo>
                <a:lnTo>
                  <a:pt x="1336" y="3795"/>
                </a:lnTo>
                <a:lnTo>
                  <a:pt x="1359" y="3814"/>
                </a:lnTo>
                <a:lnTo>
                  <a:pt x="1386" y="3830"/>
                </a:lnTo>
                <a:lnTo>
                  <a:pt x="1417" y="3839"/>
                </a:lnTo>
                <a:lnTo>
                  <a:pt x="1449" y="3842"/>
                </a:lnTo>
                <a:lnTo>
                  <a:pt x="1481" y="3839"/>
                </a:lnTo>
                <a:lnTo>
                  <a:pt x="1511" y="3830"/>
                </a:lnTo>
                <a:lnTo>
                  <a:pt x="1538" y="3814"/>
                </a:lnTo>
                <a:lnTo>
                  <a:pt x="1561" y="3795"/>
                </a:lnTo>
                <a:lnTo>
                  <a:pt x="1581" y="3771"/>
                </a:lnTo>
                <a:lnTo>
                  <a:pt x="1596" y="3744"/>
                </a:lnTo>
                <a:lnTo>
                  <a:pt x="1605" y="3715"/>
                </a:lnTo>
                <a:lnTo>
                  <a:pt x="1609" y="3683"/>
                </a:lnTo>
                <a:lnTo>
                  <a:pt x="1605" y="3650"/>
                </a:lnTo>
                <a:lnTo>
                  <a:pt x="1596" y="3621"/>
                </a:lnTo>
                <a:lnTo>
                  <a:pt x="1581" y="3594"/>
                </a:lnTo>
                <a:lnTo>
                  <a:pt x="1561" y="3570"/>
                </a:lnTo>
                <a:lnTo>
                  <a:pt x="1538" y="3551"/>
                </a:lnTo>
                <a:lnTo>
                  <a:pt x="1511" y="3537"/>
                </a:lnTo>
                <a:lnTo>
                  <a:pt x="1481" y="3526"/>
                </a:lnTo>
                <a:lnTo>
                  <a:pt x="1449" y="3524"/>
                </a:lnTo>
                <a:close/>
                <a:moveTo>
                  <a:pt x="272" y="321"/>
                </a:moveTo>
                <a:lnTo>
                  <a:pt x="272" y="3384"/>
                </a:lnTo>
                <a:lnTo>
                  <a:pt x="2625" y="3384"/>
                </a:lnTo>
                <a:lnTo>
                  <a:pt x="2625" y="321"/>
                </a:lnTo>
                <a:lnTo>
                  <a:pt x="272" y="321"/>
                </a:lnTo>
                <a:close/>
                <a:moveTo>
                  <a:pt x="269" y="0"/>
                </a:moveTo>
                <a:lnTo>
                  <a:pt x="2629" y="0"/>
                </a:lnTo>
                <a:lnTo>
                  <a:pt x="2672" y="3"/>
                </a:lnTo>
                <a:lnTo>
                  <a:pt x="2713" y="13"/>
                </a:lnTo>
                <a:lnTo>
                  <a:pt x="2753" y="30"/>
                </a:lnTo>
                <a:lnTo>
                  <a:pt x="2788" y="51"/>
                </a:lnTo>
                <a:lnTo>
                  <a:pt x="2820" y="78"/>
                </a:lnTo>
                <a:lnTo>
                  <a:pt x="2846" y="110"/>
                </a:lnTo>
                <a:lnTo>
                  <a:pt x="2868" y="144"/>
                </a:lnTo>
                <a:lnTo>
                  <a:pt x="2884" y="182"/>
                </a:lnTo>
                <a:lnTo>
                  <a:pt x="2894" y="224"/>
                </a:lnTo>
                <a:lnTo>
                  <a:pt x="2898" y="268"/>
                </a:lnTo>
                <a:lnTo>
                  <a:pt x="2898" y="3674"/>
                </a:lnTo>
                <a:lnTo>
                  <a:pt x="2894" y="3718"/>
                </a:lnTo>
                <a:lnTo>
                  <a:pt x="2884" y="3758"/>
                </a:lnTo>
                <a:lnTo>
                  <a:pt x="2868" y="3798"/>
                </a:lnTo>
                <a:lnTo>
                  <a:pt x="2846" y="3832"/>
                </a:lnTo>
                <a:lnTo>
                  <a:pt x="2820" y="3864"/>
                </a:lnTo>
                <a:lnTo>
                  <a:pt x="2788" y="3891"/>
                </a:lnTo>
                <a:lnTo>
                  <a:pt x="2753" y="3912"/>
                </a:lnTo>
                <a:lnTo>
                  <a:pt x="2713" y="3928"/>
                </a:lnTo>
                <a:lnTo>
                  <a:pt x="2672" y="3938"/>
                </a:lnTo>
                <a:lnTo>
                  <a:pt x="2629" y="3942"/>
                </a:lnTo>
                <a:lnTo>
                  <a:pt x="269" y="3942"/>
                </a:lnTo>
                <a:lnTo>
                  <a:pt x="225" y="3938"/>
                </a:lnTo>
                <a:lnTo>
                  <a:pt x="184" y="3928"/>
                </a:lnTo>
                <a:lnTo>
                  <a:pt x="144" y="3912"/>
                </a:lnTo>
                <a:lnTo>
                  <a:pt x="110" y="3891"/>
                </a:lnTo>
                <a:lnTo>
                  <a:pt x="78" y="3864"/>
                </a:lnTo>
                <a:lnTo>
                  <a:pt x="52" y="3832"/>
                </a:lnTo>
                <a:lnTo>
                  <a:pt x="29" y="3798"/>
                </a:lnTo>
                <a:lnTo>
                  <a:pt x="14" y="3758"/>
                </a:lnTo>
                <a:lnTo>
                  <a:pt x="4" y="3718"/>
                </a:lnTo>
                <a:lnTo>
                  <a:pt x="0" y="3674"/>
                </a:lnTo>
                <a:lnTo>
                  <a:pt x="0" y="268"/>
                </a:lnTo>
                <a:lnTo>
                  <a:pt x="4" y="224"/>
                </a:lnTo>
                <a:lnTo>
                  <a:pt x="14" y="182"/>
                </a:lnTo>
                <a:lnTo>
                  <a:pt x="29" y="144"/>
                </a:lnTo>
                <a:lnTo>
                  <a:pt x="52" y="110"/>
                </a:lnTo>
                <a:lnTo>
                  <a:pt x="78" y="78"/>
                </a:lnTo>
                <a:lnTo>
                  <a:pt x="110" y="51"/>
                </a:lnTo>
                <a:lnTo>
                  <a:pt x="144" y="30"/>
                </a:lnTo>
                <a:lnTo>
                  <a:pt x="184" y="13"/>
                </a:lnTo>
                <a:lnTo>
                  <a:pt x="225" y="3"/>
                </a:lnTo>
                <a:lnTo>
                  <a:pt x="26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99" name="Group 281"/>
          <p:cNvGrpSpPr>
            <a:grpSpLocks noChangeAspect="1"/>
          </p:cNvGrpSpPr>
          <p:nvPr/>
        </p:nvGrpSpPr>
        <p:grpSpPr bwMode="auto">
          <a:xfrm>
            <a:off x="5093286" y="1540349"/>
            <a:ext cx="444866" cy="404503"/>
            <a:chOff x="5350" y="1778"/>
            <a:chExt cx="1025" cy="9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0" name="Freeform 283"/>
            <p:cNvSpPr>
              <a:spLocks/>
            </p:cNvSpPr>
            <p:nvPr/>
          </p:nvSpPr>
          <p:spPr bwMode="auto">
            <a:xfrm>
              <a:off x="6077" y="1778"/>
              <a:ext cx="245" cy="256"/>
            </a:xfrm>
            <a:custGeom>
              <a:avLst/>
              <a:gdLst>
                <a:gd name="T0" fmla="*/ 796 w 978"/>
                <a:gd name="T1" fmla="*/ 4 h 1023"/>
                <a:gd name="T2" fmla="*/ 839 w 978"/>
                <a:gd name="T3" fmla="*/ 25 h 1023"/>
                <a:gd name="T4" fmla="*/ 874 w 978"/>
                <a:gd name="T5" fmla="*/ 61 h 1023"/>
                <a:gd name="T6" fmla="*/ 897 w 978"/>
                <a:gd name="T7" fmla="*/ 106 h 1023"/>
                <a:gd name="T8" fmla="*/ 902 w 978"/>
                <a:gd name="T9" fmla="*/ 156 h 1023"/>
                <a:gd name="T10" fmla="*/ 883 w 978"/>
                <a:gd name="T11" fmla="*/ 205 h 1023"/>
                <a:gd name="T12" fmla="*/ 758 w 978"/>
                <a:gd name="T13" fmla="*/ 346 h 1023"/>
                <a:gd name="T14" fmla="*/ 745 w 978"/>
                <a:gd name="T15" fmla="*/ 542 h 1023"/>
                <a:gd name="T16" fmla="*/ 932 w 978"/>
                <a:gd name="T17" fmla="*/ 695 h 1023"/>
                <a:gd name="T18" fmla="*/ 968 w 978"/>
                <a:gd name="T19" fmla="*/ 739 h 1023"/>
                <a:gd name="T20" fmla="*/ 978 w 978"/>
                <a:gd name="T21" fmla="*/ 785 h 1023"/>
                <a:gd name="T22" fmla="*/ 967 w 978"/>
                <a:gd name="T23" fmla="*/ 829 h 1023"/>
                <a:gd name="T24" fmla="*/ 938 w 978"/>
                <a:gd name="T25" fmla="*/ 869 h 1023"/>
                <a:gd name="T26" fmla="*/ 897 w 978"/>
                <a:gd name="T27" fmla="*/ 899 h 1023"/>
                <a:gd name="T28" fmla="*/ 847 w 978"/>
                <a:gd name="T29" fmla="*/ 914 h 1023"/>
                <a:gd name="T30" fmla="*/ 794 w 978"/>
                <a:gd name="T31" fmla="*/ 910 h 1023"/>
                <a:gd name="T32" fmla="*/ 742 w 978"/>
                <a:gd name="T33" fmla="*/ 884 h 1023"/>
                <a:gd name="T34" fmla="*/ 483 w 978"/>
                <a:gd name="T35" fmla="*/ 668 h 1023"/>
                <a:gd name="T36" fmla="*/ 329 w 978"/>
                <a:gd name="T37" fmla="*/ 864 h 1023"/>
                <a:gd name="T38" fmla="*/ 236 w 978"/>
                <a:gd name="T39" fmla="*/ 987 h 1023"/>
                <a:gd name="T40" fmla="*/ 189 w 978"/>
                <a:gd name="T41" fmla="*/ 1016 h 1023"/>
                <a:gd name="T42" fmla="*/ 138 w 978"/>
                <a:gd name="T43" fmla="*/ 1023 h 1023"/>
                <a:gd name="T44" fmla="*/ 88 w 978"/>
                <a:gd name="T45" fmla="*/ 1012 h 1023"/>
                <a:gd name="T46" fmla="*/ 45 w 978"/>
                <a:gd name="T47" fmla="*/ 987 h 1023"/>
                <a:gd name="T48" fmla="*/ 14 w 978"/>
                <a:gd name="T49" fmla="*/ 951 h 1023"/>
                <a:gd name="T50" fmla="*/ 0 w 978"/>
                <a:gd name="T51" fmla="*/ 906 h 1023"/>
                <a:gd name="T52" fmla="*/ 10 w 978"/>
                <a:gd name="T53" fmla="*/ 855 h 1023"/>
                <a:gd name="T54" fmla="*/ 108 w 978"/>
                <a:gd name="T55" fmla="*/ 714 h 1023"/>
                <a:gd name="T56" fmla="*/ 284 w 978"/>
                <a:gd name="T57" fmla="*/ 489 h 1023"/>
                <a:gd name="T58" fmla="*/ 72 w 978"/>
                <a:gd name="T59" fmla="*/ 284 h 1023"/>
                <a:gd name="T60" fmla="*/ 40 w 978"/>
                <a:gd name="T61" fmla="*/ 235 h 1023"/>
                <a:gd name="T62" fmla="*/ 32 w 978"/>
                <a:gd name="T63" fmla="*/ 186 h 1023"/>
                <a:gd name="T64" fmla="*/ 46 w 978"/>
                <a:gd name="T65" fmla="*/ 138 h 1023"/>
                <a:gd name="T66" fmla="*/ 75 w 978"/>
                <a:gd name="T67" fmla="*/ 99 h 1023"/>
                <a:gd name="T68" fmla="*/ 116 w 978"/>
                <a:gd name="T69" fmla="*/ 69 h 1023"/>
                <a:gd name="T70" fmla="*/ 163 w 978"/>
                <a:gd name="T71" fmla="*/ 56 h 1023"/>
                <a:gd name="T72" fmla="*/ 213 w 978"/>
                <a:gd name="T73" fmla="*/ 62 h 1023"/>
                <a:gd name="T74" fmla="*/ 262 w 978"/>
                <a:gd name="T75" fmla="*/ 95 h 1023"/>
                <a:gd name="T76" fmla="*/ 456 w 978"/>
                <a:gd name="T77" fmla="*/ 284 h 1023"/>
                <a:gd name="T78" fmla="*/ 675 w 978"/>
                <a:gd name="T79" fmla="*/ 41 h 1023"/>
                <a:gd name="T80" fmla="*/ 722 w 978"/>
                <a:gd name="T81" fmla="*/ 8 h 1023"/>
                <a:gd name="T82" fmla="*/ 772 w 978"/>
                <a:gd name="T83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8" h="1023">
                  <a:moveTo>
                    <a:pt x="772" y="0"/>
                  </a:moveTo>
                  <a:lnTo>
                    <a:pt x="796" y="4"/>
                  </a:lnTo>
                  <a:lnTo>
                    <a:pt x="818" y="13"/>
                  </a:lnTo>
                  <a:lnTo>
                    <a:pt x="839" y="25"/>
                  </a:lnTo>
                  <a:lnTo>
                    <a:pt x="858" y="41"/>
                  </a:lnTo>
                  <a:lnTo>
                    <a:pt x="874" y="61"/>
                  </a:lnTo>
                  <a:lnTo>
                    <a:pt x="888" y="82"/>
                  </a:lnTo>
                  <a:lnTo>
                    <a:pt x="897" y="106"/>
                  </a:lnTo>
                  <a:lnTo>
                    <a:pt x="902" y="130"/>
                  </a:lnTo>
                  <a:lnTo>
                    <a:pt x="902" y="156"/>
                  </a:lnTo>
                  <a:lnTo>
                    <a:pt x="895" y="181"/>
                  </a:lnTo>
                  <a:lnTo>
                    <a:pt x="883" y="205"/>
                  </a:lnTo>
                  <a:lnTo>
                    <a:pt x="864" y="230"/>
                  </a:lnTo>
                  <a:lnTo>
                    <a:pt x="758" y="346"/>
                  </a:lnTo>
                  <a:lnTo>
                    <a:pt x="653" y="463"/>
                  </a:lnTo>
                  <a:lnTo>
                    <a:pt x="745" y="542"/>
                  </a:lnTo>
                  <a:lnTo>
                    <a:pt x="837" y="619"/>
                  </a:lnTo>
                  <a:lnTo>
                    <a:pt x="932" y="695"/>
                  </a:lnTo>
                  <a:lnTo>
                    <a:pt x="953" y="716"/>
                  </a:lnTo>
                  <a:lnTo>
                    <a:pt x="968" y="739"/>
                  </a:lnTo>
                  <a:lnTo>
                    <a:pt x="977" y="761"/>
                  </a:lnTo>
                  <a:lnTo>
                    <a:pt x="978" y="785"/>
                  </a:lnTo>
                  <a:lnTo>
                    <a:pt x="975" y="807"/>
                  </a:lnTo>
                  <a:lnTo>
                    <a:pt x="967" y="829"/>
                  </a:lnTo>
                  <a:lnTo>
                    <a:pt x="954" y="851"/>
                  </a:lnTo>
                  <a:lnTo>
                    <a:pt x="938" y="869"/>
                  </a:lnTo>
                  <a:lnTo>
                    <a:pt x="919" y="885"/>
                  </a:lnTo>
                  <a:lnTo>
                    <a:pt x="897" y="899"/>
                  </a:lnTo>
                  <a:lnTo>
                    <a:pt x="873" y="909"/>
                  </a:lnTo>
                  <a:lnTo>
                    <a:pt x="847" y="914"/>
                  </a:lnTo>
                  <a:lnTo>
                    <a:pt x="821" y="915"/>
                  </a:lnTo>
                  <a:lnTo>
                    <a:pt x="794" y="910"/>
                  </a:lnTo>
                  <a:lnTo>
                    <a:pt x="768" y="900"/>
                  </a:lnTo>
                  <a:lnTo>
                    <a:pt x="742" y="884"/>
                  </a:lnTo>
                  <a:lnTo>
                    <a:pt x="611" y="777"/>
                  </a:lnTo>
                  <a:lnTo>
                    <a:pt x="483" y="668"/>
                  </a:lnTo>
                  <a:lnTo>
                    <a:pt x="405" y="765"/>
                  </a:lnTo>
                  <a:lnTo>
                    <a:pt x="329" y="864"/>
                  </a:lnTo>
                  <a:lnTo>
                    <a:pt x="256" y="964"/>
                  </a:lnTo>
                  <a:lnTo>
                    <a:pt x="236" y="987"/>
                  </a:lnTo>
                  <a:lnTo>
                    <a:pt x="213" y="1005"/>
                  </a:lnTo>
                  <a:lnTo>
                    <a:pt x="189" y="1016"/>
                  </a:lnTo>
                  <a:lnTo>
                    <a:pt x="163" y="1022"/>
                  </a:lnTo>
                  <a:lnTo>
                    <a:pt x="138" y="1023"/>
                  </a:lnTo>
                  <a:lnTo>
                    <a:pt x="113" y="1020"/>
                  </a:lnTo>
                  <a:lnTo>
                    <a:pt x="88" y="1012"/>
                  </a:lnTo>
                  <a:lnTo>
                    <a:pt x="66" y="1002"/>
                  </a:lnTo>
                  <a:lnTo>
                    <a:pt x="45" y="987"/>
                  </a:lnTo>
                  <a:lnTo>
                    <a:pt x="27" y="971"/>
                  </a:lnTo>
                  <a:lnTo>
                    <a:pt x="14" y="951"/>
                  </a:lnTo>
                  <a:lnTo>
                    <a:pt x="5" y="930"/>
                  </a:lnTo>
                  <a:lnTo>
                    <a:pt x="0" y="906"/>
                  </a:lnTo>
                  <a:lnTo>
                    <a:pt x="1" y="882"/>
                  </a:lnTo>
                  <a:lnTo>
                    <a:pt x="10" y="855"/>
                  </a:lnTo>
                  <a:lnTo>
                    <a:pt x="25" y="829"/>
                  </a:lnTo>
                  <a:lnTo>
                    <a:pt x="108" y="714"/>
                  </a:lnTo>
                  <a:lnTo>
                    <a:pt x="196" y="601"/>
                  </a:lnTo>
                  <a:lnTo>
                    <a:pt x="284" y="489"/>
                  </a:lnTo>
                  <a:lnTo>
                    <a:pt x="178" y="387"/>
                  </a:lnTo>
                  <a:lnTo>
                    <a:pt x="72" y="284"/>
                  </a:lnTo>
                  <a:lnTo>
                    <a:pt x="52" y="260"/>
                  </a:lnTo>
                  <a:lnTo>
                    <a:pt x="40" y="235"/>
                  </a:lnTo>
                  <a:lnTo>
                    <a:pt x="34" y="210"/>
                  </a:lnTo>
                  <a:lnTo>
                    <a:pt x="32" y="186"/>
                  </a:lnTo>
                  <a:lnTo>
                    <a:pt x="37" y="162"/>
                  </a:lnTo>
                  <a:lnTo>
                    <a:pt x="46" y="138"/>
                  </a:lnTo>
                  <a:lnTo>
                    <a:pt x="59" y="117"/>
                  </a:lnTo>
                  <a:lnTo>
                    <a:pt x="75" y="99"/>
                  </a:lnTo>
                  <a:lnTo>
                    <a:pt x="95" y="82"/>
                  </a:lnTo>
                  <a:lnTo>
                    <a:pt x="116" y="69"/>
                  </a:lnTo>
                  <a:lnTo>
                    <a:pt x="138" y="60"/>
                  </a:lnTo>
                  <a:lnTo>
                    <a:pt x="163" y="56"/>
                  </a:lnTo>
                  <a:lnTo>
                    <a:pt x="188" y="56"/>
                  </a:lnTo>
                  <a:lnTo>
                    <a:pt x="213" y="62"/>
                  </a:lnTo>
                  <a:lnTo>
                    <a:pt x="238" y="75"/>
                  </a:lnTo>
                  <a:lnTo>
                    <a:pt x="262" y="95"/>
                  </a:lnTo>
                  <a:lnTo>
                    <a:pt x="359" y="189"/>
                  </a:lnTo>
                  <a:lnTo>
                    <a:pt x="456" y="284"/>
                  </a:lnTo>
                  <a:lnTo>
                    <a:pt x="565" y="162"/>
                  </a:lnTo>
                  <a:lnTo>
                    <a:pt x="675" y="41"/>
                  </a:lnTo>
                  <a:lnTo>
                    <a:pt x="698" y="21"/>
                  </a:lnTo>
                  <a:lnTo>
                    <a:pt x="722" y="8"/>
                  </a:lnTo>
                  <a:lnTo>
                    <a:pt x="747" y="2"/>
                  </a:lnTo>
                  <a:lnTo>
                    <a:pt x="7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1" name="Freeform 284"/>
            <p:cNvSpPr>
              <a:spLocks/>
            </p:cNvSpPr>
            <p:nvPr/>
          </p:nvSpPr>
          <p:spPr bwMode="auto">
            <a:xfrm>
              <a:off x="5443" y="2384"/>
              <a:ext cx="232" cy="226"/>
            </a:xfrm>
            <a:custGeom>
              <a:avLst/>
              <a:gdLst>
                <a:gd name="T0" fmla="*/ 824 w 928"/>
                <a:gd name="T1" fmla="*/ 5 h 904"/>
                <a:gd name="T2" fmla="*/ 869 w 928"/>
                <a:gd name="T3" fmla="*/ 27 h 904"/>
                <a:gd name="T4" fmla="*/ 903 w 928"/>
                <a:gd name="T5" fmla="*/ 62 h 904"/>
                <a:gd name="T6" fmla="*/ 925 w 928"/>
                <a:gd name="T7" fmla="*/ 106 h 904"/>
                <a:gd name="T8" fmla="*/ 927 w 928"/>
                <a:gd name="T9" fmla="*/ 154 h 904"/>
                <a:gd name="T10" fmla="*/ 906 w 928"/>
                <a:gd name="T11" fmla="*/ 201 h 904"/>
                <a:gd name="T12" fmla="*/ 794 w 928"/>
                <a:gd name="T13" fmla="*/ 308 h 904"/>
                <a:gd name="T14" fmla="*/ 612 w 928"/>
                <a:gd name="T15" fmla="*/ 481 h 904"/>
                <a:gd name="T16" fmla="*/ 826 w 928"/>
                <a:gd name="T17" fmla="*/ 685 h 904"/>
                <a:gd name="T18" fmla="*/ 846 w 928"/>
                <a:gd name="T19" fmla="*/ 733 h 904"/>
                <a:gd name="T20" fmla="*/ 844 w 928"/>
                <a:gd name="T21" fmla="*/ 782 h 904"/>
                <a:gd name="T22" fmla="*/ 822 w 928"/>
                <a:gd name="T23" fmla="*/ 825 h 904"/>
                <a:gd name="T24" fmla="*/ 786 w 928"/>
                <a:gd name="T25" fmla="*/ 861 h 904"/>
                <a:gd name="T26" fmla="*/ 741 w 928"/>
                <a:gd name="T27" fmla="*/ 882 h 904"/>
                <a:gd name="T28" fmla="*/ 691 w 928"/>
                <a:gd name="T29" fmla="*/ 887 h 904"/>
                <a:gd name="T30" fmla="*/ 640 w 928"/>
                <a:gd name="T31" fmla="*/ 870 h 904"/>
                <a:gd name="T32" fmla="*/ 422 w 928"/>
                <a:gd name="T33" fmla="*/ 670 h 904"/>
                <a:gd name="T34" fmla="*/ 206 w 928"/>
                <a:gd name="T35" fmla="*/ 884 h 904"/>
                <a:gd name="T36" fmla="*/ 156 w 928"/>
                <a:gd name="T37" fmla="*/ 902 h 904"/>
                <a:gd name="T38" fmla="*/ 106 w 928"/>
                <a:gd name="T39" fmla="*/ 900 h 904"/>
                <a:gd name="T40" fmla="*/ 62 w 928"/>
                <a:gd name="T41" fmla="*/ 877 h 904"/>
                <a:gd name="T42" fmla="*/ 27 w 928"/>
                <a:gd name="T43" fmla="*/ 843 h 904"/>
                <a:gd name="T44" fmla="*/ 5 w 928"/>
                <a:gd name="T45" fmla="*/ 798 h 904"/>
                <a:gd name="T46" fmla="*/ 2 w 928"/>
                <a:gd name="T47" fmla="*/ 749 h 904"/>
                <a:gd name="T48" fmla="*/ 20 w 928"/>
                <a:gd name="T49" fmla="*/ 700 h 904"/>
                <a:gd name="T50" fmla="*/ 230 w 928"/>
                <a:gd name="T51" fmla="*/ 485 h 904"/>
                <a:gd name="T52" fmla="*/ 67 w 928"/>
                <a:gd name="T53" fmla="*/ 317 h 904"/>
                <a:gd name="T54" fmla="*/ 37 w 928"/>
                <a:gd name="T55" fmla="*/ 268 h 904"/>
                <a:gd name="T56" fmla="*/ 30 w 928"/>
                <a:gd name="T57" fmla="*/ 217 h 904"/>
                <a:gd name="T58" fmla="*/ 44 w 928"/>
                <a:gd name="T59" fmla="*/ 169 h 904"/>
                <a:gd name="T60" fmla="*/ 73 w 928"/>
                <a:gd name="T61" fmla="*/ 128 h 904"/>
                <a:gd name="T62" fmla="*/ 113 w 928"/>
                <a:gd name="T63" fmla="*/ 99 h 904"/>
                <a:gd name="T64" fmla="*/ 160 w 928"/>
                <a:gd name="T65" fmla="*/ 87 h 904"/>
                <a:gd name="T66" fmla="*/ 209 w 928"/>
                <a:gd name="T67" fmla="*/ 96 h 904"/>
                <a:gd name="T68" fmla="*/ 256 w 928"/>
                <a:gd name="T69" fmla="*/ 128 h 904"/>
                <a:gd name="T70" fmla="*/ 420 w 928"/>
                <a:gd name="T71" fmla="*/ 296 h 904"/>
                <a:gd name="T72" fmla="*/ 603 w 928"/>
                <a:gd name="T73" fmla="*/ 120 h 904"/>
                <a:gd name="T74" fmla="*/ 721 w 928"/>
                <a:gd name="T75" fmla="*/ 17 h 904"/>
                <a:gd name="T76" fmla="*/ 773 w 928"/>
                <a:gd name="T77" fmla="*/ 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8" h="904">
                  <a:moveTo>
                    <a:pt x="799" y="0"/>
                  </a:moveTo>
                  <a:lnTo>
                    <a:pt x="824" y="5"/>
                  </a:lnTo>
                  <a:lnTo>
                    <a:pt x="847" y="14"/>
                  </a:lnTo>
                  <a:lnTo>
                    <a:pt x="869" y="27"/>
                  </a:lnTo>
                  <a:lnTo>
                    <a:pt x="887" y="43"/>
                  </a:lnTo>
                  <a:lnTo>
                    <a:pt x="903" y="62"/>
                  </a:lnTo>
                  <a:lnTo>
                    <a:pt x="917" y="83"/>
                  </a:lnTo>
                  <a:lnTo>
                    <a:pt x="925" y="106"/>
                  </a:lnTo>
                  <a:lnTo>
                    <a:pt x="928" y="129"/>
                  </a:lnTo>
                  <a:lnTo>
                    <a:pt x="927" y="154"/>
                  </a:lnTo>
                  <a:lnTo>
                    <a:pt x="920" y="178"/>
                  </a:lnTo>
                  <a:lnTo>
                    <a:pt x="906" y="201"/>
                  </a:lnTo>
                  <a:lnTo>
                    <a:pt x="886" y="224"/>
                  </a:lnTo>
                  <a:lnTo>
                    <a:pt x="794" y="308"/>
                  </a:lnTo>
                  <a:lnTo>
                    <a:pt x="703" y="394"/>
                  </a:lnTo>
                  <a:lnTo>
                    <a:pt x="612" y="481"/>
                  </a:lnTo>
                  <a:lnTo>
                    <a:pt x="805" y="662"/>
                  </a:lnTo>
                  <a:lnTo>
                    <a:pt x="826" y="685"/>
                  </a:lnTo>
                  <a:lnTo>
                    <a:pt x="839" y="708"/>
                  </a:lnTo>
                  <a:lnTo>
                    <a:pt x="846" y="733"/>
                  </a:lnTo>
                  <a:lnTo>
                    <a:pt x="847" y="758"/>
                  </a:lnTo>
                  <a:lnTo>
                    <a:pt x="844" y="782"/>
                  </a:lnTo>
                  <a:lnTo>
                    <a:pt x="835" y="804"/>
                  </a:lnTo>
                  <a:lnTo>
                    <a:pt x="822" y="825"/>
                  </a:lnTo>
                  <a:lnTo>
                    <a:pt x="806" y="845"/>
                  </a:lnTo>
                  <a:lnTo>
                    <a:pt x="786" y="861"/>
                  </a:lnTo>
                  <a:lnTo>
                    <a:pt x="765" y="874"/>
                  </a:lnTo>
                  <a:lnTo>
                    <a:pt x="741" y="882"/>
                  </a:lnTo>
                  <a:lnTo>
                    <a:pt x="716" y="887"/>
                  </a:lnTo>
                  <a:lnTo>
                    <a:pt x="691" y="887"/>
                  </a:lnTo>
                  <a:lnTo>
                    <a:pt x="665" y="881"/>
                  </a:lnTo>
                  <a:lnTo>
                    <a:pt x="640" y="870"/>
                  </a:lnTo>
                  <a:lnTo>
                    <a:pt x="617" y="851"/>
                  </a:lnTo>
                  <a:lnTo>
                    <a:pt x="422" y="670"/>
                  </a:lnTo>
                  <a:lnTo>
                    <a:pt x="230" y="864"/>
                  </a:lnTo>
                  <a:lnTo>
                    <a:pt x="206" y="884"/>
                  </a:lnTo>
                  <a:lnTo>
                    <a:pt x="181" y="896"/>
                  </a:lnTo>
                  <a:lnTo>
                    <a:pt x="156" y="902"/>
                  </a:lnTo>
                  <a:lnTo>
                    <a:pt x="131" y="904"/>
                  </a:lnTo>
                  <a:lnTo>
                    <a:pt x="106" y="900"/>
                  </a:lnTo>
                  <a:lnTo>
                    <a:pt x="84" y="891"/>
                  </a:lnTo>
                  <a:lnTo>
                    <a:pt x="62" y="877"/>
                  </a:lnTo>
                  <a:lnTo>
                    <a:pt x="43" y="861"/>
                  </a:lnTo>
                  <a:lnTo>
                    <a:pt x="27" y="843"/>
                  </a:lnTo>
                  <a:lnTo>
                    <a:pt x="14" y="822"/>
                  </a:lnTo>
                  <a:lnTo>
                    <a:pt x="5" y="798"/>
                  </a:lnTo>
                  <a:lnTo>
                    <a:pt x="0" y="774"/>
                  </a:lnTo>
                  <a:lnTo>
                    <a:pt x="2" y="749"/>
                  </a:lnTo>
                  <a:lnTo>
                    <a:pt x="8" y="723"/>
                  </a:lnTo>
                  <a:lnTo>
                    <a:pt x="20" y="700"/>
                  </a:lnTo>
                  <a:lnTo>
                    <a:pt x="40" y="676"/>
                  </a:lnTo>
                  <a:lnTo>
                    <a:pt x="230" y="485"/>
                  </a:lnTo>
                  <a:lnTo>
                    <a:pt x="148" y="401"/>
                  </a:lnTo>
                  <a:lnTo>
                    <a:pt x="67" y="317"/>
                  </a:lnTo>
                  <a:lnTo>
                    <a:pt x="48" y="293"/>
                  </a:lnTo>
                  <a:lnTo>
                    <a:pt x="37" y="268"/>
                  </a:lnTo>
                  <a:lnTo>
                    <a:pt x="30" y="242"/>
                  </a:lnTo>
                  <a:lnTo>
                    <a:pt x="30" y="217"/>
                  </a:lnTo>
                  <a:lnTo>
                    <a:pt x="34" y="193"/>
                  </a:lnTo>
                  <a:lnTo>
                    <a:pt x="44" y="169"/>
                  </a:lnTo>
                  <a:lnTo>
                    <a:pt x="57" y="148"/>
                  </a:lnTo>
                  <a:lnTo>
                    <a:pt x="73" y="128"/>
                  </a:lnTo>
                  <a:lnTo>
                    <a:pt x="91" y="112"/>
                  </a:lnTo>
                  <a:lnTo>
                    <a:pt x="113" y="99"/>
                  </a:lnTo>
                  <a:lnTo>
                    <a:pt x="136" y="91"/>
                  </a:lnTo>
                  <a:lnTo>
                    <a:pt x="160" y="87"/>
                  </a:lnTo>
                  <a:lnTo>
                    <a:pt x="185" y="88"/>
                  </a:lnTo>
                  <a:lnTo>
                    <a:pt x="209" y="96"/>
                  </a:lnTo>
                  <a:lnTo>
                    <a:pt x="234" y="108"/>
                  </a:lnTo>
                  <a:lnTo>
                    <a:pt x="256" y="128"/>
                  </a:lnTo>
                  <a:lnTo>
                    <a:pt x="337" y="212"/>
                  </a:lnTo>
                  <a:lnTo>
                    <a:pt x="420" y="296"/>
                  </a:lnTo>
                  <a:lnTo>
                    <a:pt x="511" y="207"/>
                  </a:lnTo>
                  <a:lnTo>
                    <a:pt x="603" y="120"/>
                  </a:lnTo>
                  <a:lnTo>
                    <a:pt x="696" y="35"/>
                  </a:lnTo>
                  <a:lnTo>
                    <a:pt x="721" y="17"/>
                  </a:lnTo>
                  <a:lnTo>
                    <a:pt x="746" y="6"/>
                  </a:lnTo>
                  <a:lnTo>
                    <a:pt x="773" y="0"/>
                  </a:lnTo>
                  <a:lnTo>
                    <a:pt x="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2" name="Freeform 285"/>
            <p:cNvSpPr>
              <a:spLocks noEditPoints="1"/>
            </p:cNvSpPr>
            <p:nvPr/>
          </p:nvSpPr>
          <p:spPr bwMode="auto">
            <a:xfrm>
              <a:off x="6109" y="2415"/>
              <a:ext cx="266" cy="295"/>
            </a:xfrm>
            <a:custGeom>
              <a:avLst/>
              <a:gdLst>
                <a:gd name="T0" fmla="*/ 452 w 1064"/>
                <a:gd name="T1" fmla="*/ 282 h 1178"/>
                <a:gd name="T2" fmla="*/ 396 w 1064"/>
                <a:gd name="T3" fmla="*/ 312 h 1178"/>
                <a:gd name="T4" fmla="*/ 336 w 1064"/>
                <a:gd name="T5" fmla="*/ 383 h 1178"/>
                <a:gd name="T6" fmla="*/ 277 w 1064"/>
                <a:gd name="T7" fmla="*/ 522 h 1178"/>
                <a:gd name="T8" fmla="*/ 269 w 1064"/>
                <a:gd name="T9" fmla="*/ 675 h 1178"/>
                <a:gd name="T10" fmla="*/ 279 w 1064"/>
                <a:gd name="T11" fmla="*/ 723 h 1178"/>
                <a:gd name="T12" fmla="*/ 289 w 1064"/>
                <a:gd name="T13" fmla="*/ 748 h 1178"/>
                <a:gd name="T14" fmla="*/ 331 w 1064"/>
                <a:gd name="T15" fmla="*/ 821 h 1178"/>
                <a:gd name="T16" fmla="*/ 421 w 1064"/>
                <a:gd name="T17" fmla="*/ 890 h 1178"/>
                <a:gd name="T18" fmla="*/ 509 w 1064"/>
                <a:gd name="T19" fmla="*/ 912 h 1178"/>
                <a:gd name="T20" fmla="*/ 538 w 1064"/>
                <a:gd name="T21" fmla="*/ 908 h 1178"/>
                <a:gd name="T22" fmla="*/ 601 w 1064"/>
                <a:gd name="T23" fmla="*/ 891 h 1178"/>
                <a:gd name="T24" fmla="*/ 687 w 1064"/>
                <a:gd name="T25" fmla="*/ 851 h 1178"/>
                <a:gd name="T26" fmla="*/ 754 w 1064"/>
                <a:gd name="T27" fmla="*/ 788 h 1178"/>
                <a:gd name="T28" fmla="*/ 794 w 1064"/>
                <a:gd name="T29" fmla="*/ 682 h 1178"/>
                <a:gd name="T30" fmla="*/ 789 w 1064"/>
                <a:gd name="T31" fmla="*/ 562 h 1178"/>
                <a:gd name="T32" fmla="*/ 779 w 1064"/>
                <a:gd name="T33" fmla="*/ 516 h 1178"/>
                <a:gd name="T34" fmla="*/ 772 w 1064"/>
                <a:gd name="T35" fmla="*/ 496 h 1178"/>
                <a:gd name="T36" fmla="*/ 734 w 1064"/>
                <a:gd name="T37" fmla="*/ 410 h 1178"/>
                <a:gd name="T38" fmla="*/ 662 w 1064"/>
                <a:gd name="T39" fmla="*/ 320 h 1178"/>
                <a:gd name="T40" fmla="*/ 568 w 1064"/>
                <a:gd name="T41" fmla="*/ 274 h 1178"/>
                <a:gd name="T42" fmla="*/ 598 w 1064"/>
                <a:gd name="T43" fmla="*/ 3 h 1178"/>
                <a:gd name="T44" fmla="*/ 744 w 1064"/>
                <a:gd name="T45" fmla="*/ 47 h 1178"/>
                <a:gd name="T46" fmla="*/ 870 w 1064"/>
                <a:gd name="T47" fmla="*/ 141 h 1178"/>
                <a:gd name="T48" fmla="*/ 961 w 1064"/>
                <a:gd name="T49" fmla="*/ 267 h 1178"/>
                <a:gd name="T50" fmla="*/ 1001 w 1064"/>
                <a:gd name="T51" fmla="*/ 345 h 1178"/>
                <a:gd name="T52" fmla="*/ 1020 w 1064"/>
                <a:gd name="T53" fmla="*/ 384 h 1178"/>
                <a:gd name="T54" fmla="*/ 1050 w 1064"/>
                <a:gd name="T55" fmla="*/ 499 h 1178"/>
                <a:gd name="T56" fmla="*/ 1064 w 1064"/>
                <a:gd name="T57" fmla="*/ 644 h 1178"/>
                <a:gd name="T58" fmla="*/ 1047 w 1064"/>
                <a:gd name="T59" fmla="*/ 785 h 1178"/>
                <a:gd name="T60" fmla="*/ 990 w 1064"/>
                <a:gd name="T61" fmla="*/ 916 h 1178"/>
                <a:gd name="T62" fmla="*/ 880 w 1064"/>
                <a:gd name="T63" fmla="*/ 1038 h 1178"/>
                <a:gd name="T64" fmla="*/ 743 w 1064"/>
                <a:gd name="T65" fmla="*/ 1121 h 1178"/>
                <a:gd name="T66" fmla="*/ 587 w 1064"/>
                <a:gd name="T67" fmla="*/ 1172 h 1178"/>
                <a:gd name="T68" fmla="*/ 527 w 1064"/>
                <a:gd name="T69" fmla="*/ 1177 h 1178"/>
                <a:gd name="T70" fmla="*/ 497 w 1064"/>
                <a:gd name="T71" fmla="*/ 1177 h 1178"/>
                <a:gd name="T72" fmla="*/ 320 w 1064"/>
                <a:gd name="T73" fmla="*/ 1132 h 1178"/>
                <a:gd name="T74" fmla="*/ 177 w 1064"/>
                <a:gd name="T75" fmla="*/ 1039 h 1178"/>
                <a:gd name="T76" fmla="*/ 69 w 1064"/>
                <a:gd name="T77" fmla="*/ 900 h 1178"/>
                <a:gd name="T78" fmla="*/ 42 w 1064"/>
                <a:gd name="T79" fmla="*/ 851 h 1178"/>
                <a:gd name="T80" fmla="*/ 25 w 1064"/>
                <a:gd name="T81" fmla="*/ 814 h 1178"/>
                <a:gd name="T82" fmla="*/ 0 w 1064"/>
                <a:gd name="T83" fmla="*/ 646 h 1178"/>
                <a:gd name="T84" fmla="*/ 26 w 1064"/>
                <a:gd name="T85" fmla="*/ 430 h 1178"/>
                <a:gd name="T86" fmla="*/ 118 w 1064"/>
                <a:gd name="T87" fmla="*/ 231 h 1178"/>
                <a:gd name="T88" fmla="*/ 187 w 1064"/>
                <a:gd name="T89" fmla="*/ 138 h 1178"/>
                <a:gd name="T90" fmla="*/ 222 w 1064"/>
                <a:gd name="T91" fmla="*/ 95 h 1178"/>
                <a:gd name="T92" fmla="*/ 303 w 1064"/>
                <a:gd name="T93" fmla="*/ 53 h 1178"/>
                <a:gd name="T94" fmla="*/ 449 w 1064"/>
                <a:gd name="T95" fmla="*/ 10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64" h="1178">
                  <a:moveTo>
                    <a:pt x="532" y="271"/>
                  </a:moveTo>
                  <a:lnTo>
                    <a:pt x="494" y="273"/>
                  </a:lnTo>
                  <a:lnTo>
                    <a:pt x="452" y="282"/>
                  </a:lnTo>
                  <a:lnTo>
                    <a:pt x="435" y="288"/>
                  </a:lnTo>
                  <a:lnTo>
                    <a:pt x="415" y="299"/>
                  </a:lnTo>
                  <a:lnTo>
                    <a:pt x="396" y="312"/>
                  </a:lnTo>
                  <a:lnTo>
                    <a:pt x="380" y="325"/>
                  </a:lnTo>
                  <a:lnTo>
                    <a:pt x="368" y="340"/>
                  </a:lnTo>
                  <a:lnTo>
                    <a:pt x="336" y="383"/>
                  </a:lnTo>
                  <a:lnTo>
                    <a:pt x="311" y="427"/>
                  </a:lnTo>
                  <a:lnTo>
                    <a:pt x="291" y="473"/>
                  </a:lnTo>
                  <a:lnTo>
                    <a:pt x="277" y="522"/>
                  </a:lnTo>
                  <a:lnTo>
                    <a:pt x="268" y="571"/>
                  </a:lnTo>
                  <a:lnTo>
                    <a:pt x="265" y="622"/>
                  </a:lnTo>
                  <a:lnTo>
                    <a:pt x="269" y="675"/>
                  </a:lnTo>
                  <a:lnTo>
                    <a:pt x="272" y="692"/>
                  </a:lnTo>
                  <a:lnTo>
                    <a:pt x="275" y="708"/>
                  </a:lnTo>
                  <a:lnTo>
                    <a:pt x="279" y="723"/>
                  </a:lnTo>
                  <a:lnTo>
                    <a:pt x="283" y="733"/>
                  </a:lnTo>
                  <a:lnTo>
                    <a:pt x="285" y="741"/>
                  </a:lnTo>
                  <a:lnTo>
                    <a:pt x="289" y="748"/>
                  </a:lnTo>
                  <a:lnTo>
                    <a:pt x="291" y="754"/>
                  </a:lnTo>
                  <a:lnTo>
                    <a:pt x="309" y="790"/>
                  </a:lnTo>
                  <a:lnTo>
                    <a:pt x="331" y="821"/>
                  </a:lnTo>
                  <a:lnTo>
                    <a:pt x="358" y="849"/>
                  </a:lnTo>
                  <a:lnTo>
                    <a:pt x="388" y="872"/>
                  </a:lnTo>
                  <a:lnTo>
                    <a:pt x="421" y="890"/>
                  </a:lnTo>
                  <a:lnTo>
                    <a:pt x="459" y="903"/>
                  </a:lnTo>
                  <a:lnTo>
                    <a:pt x="497" y="910"/>
                  </a:lnTo>
                  <a:lnTo>
                    <a:pt x="509" y="912"/>
                  </a:lnTo>
                  <a:lnTo>
                    <a:pt x="515" y="912"/>
                  </a:lnTo>
                  <a:lnTo>
                    <a:pt x="525" y="911"/>
                  </a:lnTo>
                  <a:lnTo>
                    <a:pt x="538" y="908"/>
                  </a:lnTo>
                  <a:lnTo>
                    <a:pt x="555" y="905"/>
                  </a:lnTo>
                  <a:lnTo>
                    <a:pt x="571" y="901"/>
                  </a:lnTo>
                  <a:lnTo>
                    <a:pt x="601" y="891"/>
                  </a:lnTo>
                  <a:lnTo>
                    <a:pt x="631" y="880"/>
                  </a:lnTo>
                  <a:lnTo>
                    <a:pt x="659" y="867"/>
                  </a:lnTo>
                  <a:lnTo>
                    <a:pt x="687" y="851"/>
                  </a:lnTo>
                  <a:lnTo>
                    <a:pt x="712" y="834"/>
                  </a:lnTo>
                  <a:lnTo>
                    <a:pt x="736" y="813"/>
                  </a:lnTo>
                  <a:lnTo>
                    <a:pt x="754" y="788"/>
                  </a:lnTo>
                  <a:lnTo>
                    <a:pt x="770" y="760"/>
                  </a:lnTo>
                  <a:lnTo>
                    <a:pt x="785" y="722"/>
                  </a:lnTo>
                  <a:lnTo>
                    <a:pt x="794" y="682"/>
                  </a:lnTo>
                  <a:lnTo>
                    <a:pt x="797" y="642"/>
                  </a:lnTo>
                  <a:lnTo>
                    <a:pt x="795" y="601"/>
                  </a:lnTo>
                  <a:lnTo>
                    <a:pt x="789" y="562"/>
                  </a:lnTo>
                  <a:lnTo>
                    <a:pt x="785" y="544"/>
                  </a:lnTo>
                  <a:lnTo>
                    <a:pt x="782" y="528"/>
                  </a:lnTo>
                  <a:lnTo>
                    <a:pt x="779" y="516"/>
                  </a:lnTo>
                  <a:lnTo>
                    <a:pt x="775" y="506"/>
                  </a:lnTo>
                  <a:lnTo>
                    <a:pt x="774" y="501"/>
                  </a:lnTo>
                  <a:lnTo>
                    <a:pt x="772" y="496"/>
                  </a:lnTo>
                  <a:lnTo>
                    <a:pt x="770" y="492"/>
                  </a:lnTo>
                  <a:lnTo>
                    <a:pt x="753" y="448"/>
                  </a:lnTo>
                  <a:lnTo>
                    <a:pt x="734" y="410"/>
                  </a:lnTo>
                  <a:lnTo>
                    <a:pt x="713" y="375"/>
                  </a:lnTo>
                  <a:lnTo>
                    <a:pt x="689" y="345"/>
                  </a:lnTo>
                  <a:lnTo>
                    <a:pt x="662" y="320"/>
                  </a:lnTo>
                  <a:lnTo>
                    <a:pt x="633" y="299"/>
                  </a:lnTo>
                  <a:lnTo>
                    <a:pt x="602" y="284"/>
                  </a:lnTo>
                  <a:lnTo>
                    <a:pt x="568" y="274"/>
                  </a:lnTo>
                  <a:lnTo>
                    <a:pt x="532" y="271"/>
                  </a:lnTo>
                  <a:close/>
                  <a:moveTo>
                    <a:pt x="548" y="0"/>
                  </a:moveTo>
                  <a:lnTo>
                    <a:pt x="598" y="3"/>
                  </a:lnTo>
                  <a:lnTo>
                    <a:pt x="647" y="11"/>
                  </a:lnTo>
                  <a:lnTo>
                    <a:pt x="696" y="26"/>
                  </a:lnTo>
                  <a:lnTo>
                    <a:pt x="744" y="47"/>
                  </a:lnTo>
                  <a:lnTo>
                    <a:pt x="790" y="74"/>
                  </a:lnTo>
                  <a:lnTo>
                    <a:pt x="832" y="107"/>
                  </a:lnTo>
                  <a:lnTo>
                    <a:pt x="870" y="141"/>
                  </a:lnTo>
                  <a:lnTo>
                    <a:pt x="904" y="181"/>
                  </a:lnTo>
                  <a:lnTo>
                    <a:pt x="934" y="222"/>
                  </a:lnTo>
                  <a:lnTo>
                    <a:pt x="961" y="267"/>
                  </a:lnTo>
                  <a:lnTo>
                    <a:pt x="985" y="313"/>
                  </a:lnTo>
                  <a:lnTo>
                    <a:pt x="992" y="329"/>
                  </a:lnTo>
                  <a:lnTo>
                    <a:pt x="1001" y="345"/>
                  </a:lnTo>
                  <a:lnTo>
                    <a:pt x="1009" y="361"/>
                  </a:lnTo>
                  <a:lnTo>
                    <a:pt x="1015" y="374"/>
                  </a:lnTo>
                  <a:lnTo>
                    <a:pt x="1020" y="384"/>
                  </a:lnTo>
                  <a:lnTo>
                    <a:pt x="1029" y="407"/>
                  </a:lnTo>
                  <a:lnTo>
                    <a:pt x="1040" y="452"/>
                  </a:lnTo>
                  <a:lnTo>
                    <a:pt x="1050" y="499"/>
                  </a:lnTo>
                  <a:lnTo>
                    <a:pt x="1057" y="547"/>
                  </a:lnTo>
                  <a:lnTo>
                    <a:pt x="1062" y="595"/>
                  </a:lnTo>
                  <a:lnTo>
                    <a:pt x="1064" y="644"/>
                  </a:lnTo>
                  <a:lnTo>
                    <a:pt x="1062" y="691"/>
                  </a:lnTo>
                  <a:lnTo>
                    <a:pt x="1057" y="739"/>
                  </a:lnTo>
                  <a:lnTo>
                    <a:pt x="1047" y="785"/>
                  </a:lnTo>
                  <a:lnTo>
                    <a:pt x="1034" y="831"/>
                  </a:lnTo>
                  <a:lnTo>
                    <a:pt x="1015" y="875"/>
                  </a:lnTo>
                  <a:lnTo>
                    <a:pt x="990" y="916"/>
                  </a:lnTo>
                  <a:lnTo>
                    <a:pt x="956" y="962"/>
                  </a:lnTo>
                  <a:lnTo>
                    <a:pt x="920" y="1002"/>
                  </a:lnTo>
                  <a:lnTo>
                    <a:pt x="880" y="1038"/>
                  </a:lnTo>
                  <a:lnTo>
                    <a:pt x="837" y="1069"/>
                  </a:lnTo>
                  <a:lnTo>
                    <a:pt x="792" y="1097"/>
                  </a:lnTo>
                  <a:lnTo>
                    <a:pt x="743" y="1121"/>
                  </a:lnTo>
                  <a:lnTo>
                    <a:pt x="693" y="1141"/>
                  </a:lnTo>
                  <a:lnTo>
                    <a:pt x="641" y="1158"/>
                  </a:lnTo>
                  <a:lnTo>
                    <a:pt x="587" y="1172"/>
                  </a:lnTo>
                  <a:lnTo>
                    <a:pt x="560" y="1176"/>
                  </a:lnTo>
                  <a:lnTo>
                    <a:pt x="543" y="1177"/>
                  </a:lnTo>
                  <a:lnTo>
                    <a:pt x="527" y="1177"/>
                  </a:lnTo>
                  <a:lnTo>
                    <a:pt x="515" y="1177"/>
                  </a:lnTo>
                  <a:lnTo>
                    <a:pt x="506" y="1178"/>
                  </a:lnTo>
                  <a:lnTo>
                    <a:pt x="497" y="1177"/>
                  </a:lnTo>
                  <a:lnTo>
                    <a:pt x="435" y="1168"/>
                  </a:lnTo>
                  <a:lnTo>
                    <a:pt x="376" y="1153"/>
                  </a:lnTo>
                  <a:lnTo>
                    <a:pt x="320" y="1132"/>
                  </a:lnTo>
                  <a:lnTo>
                    <a:pt x="269" y="1106"/>
                  </a:lnTo>
                  <a:lnTo>
                    <a:pt x="220" y="1075"/>
                  </a:lnTo>
                  <a:lnTo>
                    <a:pt x="177" y="1039"/>
                  </a:lnTo>
                  <a:lnTo>
                    <a:pt x="137" y="998"/>
                  </a:lnTo>
                  <a:lnTo>
                    <a:pt x="101" y="952"/>
                  </a:lnTo>
                  <a:lnTo>
                    <a:pt x="69" y="900"/>
                  </a:lnTo>
                  <a:lnTo>
                    <a:pt x="61" y="883"/>
                  </a:lnTo>
                  <a:lnTo>
                    <a:pt x="51" y="867"/>
                  </a:lnTo>
                  <a:lnTo>
                    <a:pt x="42" y="851"/>
                  </a:lnTo>
                  <a:lnTo>
                    <a:pt x="35" y="837"/>
                  </a:lnTo>
                  <a:lnTo>
                    <a:pt x="30" y="828"/>
                  </a:lnTo>
                  <a:lnTo>
                    <a:pt x="25" y="814"/>
                  </a:lnTo>
                  <a:lnTo>
                    <a:pt x="20" y="799"/>
                  </a:lnTo>
                  <a:lnTo>
                    <a:pt x="6" y="722"/>
                  </a:lnTo>
                  <a:lnTo>
                    <a:pt x="0" y="646"/>
                  </a:lnTo>
                  <a:lnTo>
                    <a:pt x="1" y="573"/>
                  </a:lnTo>
                  <a:lnTo>
                    <a:pt x="10" y="501"/>
                  </a:lnTo>
                  <a:lnTo>
                    <a:pt x="26" y="430"/>
                  </a:lnTo>
                  <a:lnTo>
                    <a:pt x="50" y="361"/>
                  </a:lnTo>
                  <a:lnTo>
                    <a:pt x="81" y="294"/>
                  </a:lnTo>
                  <a:lnTo>
                    <a:pt x="118" y="231"/>
                  </a:lnTo>
                  <a:lnTo>
                    <a:pt x="162" y="169"/>
                  </a:lnTo>
                  <a:lnTo>
                    <a:pt x="174" y="154"/>
                  </a:lnTo>
                  <a:lnTo>
                    <a:pt x="187" y="138"/>
                  </a:lnTo>
                  <a:lnTo>
                    <a:pt x="199" y="122"/>
                  </a:lnTo>
                  <a:lnTo>
                    <a:pt x="210" y="107"/>
                  </a:lnTo>
                  <a:lnTo>
                    <a:pt x="222" y="95"/>
                  </a:lnTo>
                  <a:lnTo>
                    <a:pt x="237" y="84"/>
                  </a:lnTo>
                  <a:lnTo>
                    <a:pt x="255" y="74"/>
                  </a:lnTo>
                  <a:lnTo>
                    <a:pt x="303" y="53"/>
                  </a:lnTo>
                  <a:lnTo>
                    <a:pt x="350" y="36"/>
                  </a:lnTo>
                  <a:lnTo>
                    <a:pt x="399" y="21"/>
                  </a:lnTo>
                  <a:lnTo>
                    <a:pt x="449" y="10"/>
                  </a:lnTo>
                  <a:lnTo>
                    <a:pt x="499" y="2"/>
                  </a:lnTo>
                  <a:lnTo>
                    <a:pt x="5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3" name="Freeform 286"/>
            <p:cNvSpPr>
              <a:spLocks/>
            </p:cNvSpPr>
            <p:nvPr/>
          </p:nvSpPr>
          <p:spPr bwMode="auto">
            <a:xfrm>
              <a:off x="5360" y="2072"/>
              <a:ext cx="752" cy="287"/>
            </a:xfrm>
            <a:custGeom>
              <a:avLst/>
              <a:gdLst>
                <a:gd name="T0" fmla="*/ 1297 w 3010"/>
                <a:gd name="T1" fmla="*/ 4 h 1147"/>
                <a:gd name="T2" fmla="*/ 1480 w 3010"/>
                <a:gd name="T3" fmla="*/ 27 h 1147"/>
                <a:gd name="T4" fmla="*/ 1663 w 3010"/>
                <a:gd name="T5" fmla="*/ 67 h 1147"/>
                <a:gd name="T6" fmla="*/ 1842 w 3010"/>
                <a:gd name="T7" fmla="*/ 123 h 1147"/>
                <a:gd name="T8" fmla="*/ 2017 w 3010"/>
                <a:gd name="T9" fmla="*/ 195 h 1147"/>
                <a:gd name="T10" fmla="*/ 2188 w 3010"/>
                <a:gd name="T11" fmla="*/ 281 h 1147"/>
                <a:gd name="T12" fmla="*/ 2351 w 3010"/>
                <a:gd name="T13" fmla="*/ 379 h 1147"/>
                <a:gd name="T14" fmla="*/ 2506 w 3010"/>
                <a:gd name="T15" fmla="*/ 491 h 1147"/>
                <a:gd name="T16" fmla="*/ 2650 w 3010"/>
                <a:gd name="T17" fmla="*/ 613 h 1147"/>
                <a:gd name="T18" fmla="*/ 2743 w 3010"/>
                <a:gd name="T19" fmla="*/ 256 h 1147"/>
                <a:gd name="T20" fmla="*/ 2755 w 3010"/>
                <a:gd name="T21" fmla="*/ 203 h 1147"/>
                <a:gd name="T22" fmla="*/ 2785 w 3010"/>
                <a:gd name="T23" fmla="*/ 163 h 1147"/>
                <a:gd name="T24" fmla="*/ 2825 w 3010"/>
                <a:gd name="T25" fmla="*/ 138 h 1147"/>
                <a:gd name="T26" fmla="*/ 2871 w 3010"/>
                <a:gd name="T27" fmla="*/ 128 h 1147"/>
                <a:gd name="T28" fmla="*/ 2919 w 3010"/>
                <a:gd name="T29" fmla="*/ 130 h 1147"/>
                <a:gd name="T30" fmla="*/ 2960 w 3010"/>
                <a:gd name="T31" fmla="*/ 149 h 1147"/>
                <a:gd name="T32" fmla="*/ 2992 w 3010"/>
                <a:gd name="T33" fmla="*/ 180 h 1147"/>
                <a:gd name="T34" fmla="*/ 3010 w 3010"/>
                <a:gd name="T35" fmla="*/ 227 h 1147"/>
                <a:gd name="T36" fmla="*/ 2970 w 3010"/>
                <a:gd name="T37" fmla="*/ 991 h 1147"/>
                <a:gd name="T38" fmla="*/ 2968 w 3010"/>
                <a:gd name="T39" fmla="*/ 1002 h 1147"/>
                <a:gd name="T40" fmla="*/ 2957 w 3010"/>
                <a:gd name="T41" fmla="*/ 1053 h 1147"/>
                <a:gd name="T42" fmla="*/ 2930 w 3010"/>
                <a:gd name="T43" fmla="*/ 1099 h 1147"/>
                <a:gd name="T44" fmla="*/ 2887 w 3010"/>
                <a:gd name="T45" fmla="*/ 1132 h 1147"/>
                <a:gd name="T46" fmla="*/ 2832 w 3010"/>
                <a:gd name="T47" fmla="*/ 1147 h 1147"/>
                <a:gd name="T48" fmla="*/ 2037 w 3010"/>
                <a:gd name="T49" fmla="*/ 1025 h 1147"/>
                <a:gd name="T50" fmla="*/ 1987 w 3010"/>
                <a:gd name="T51" fmla="*/ 1007 h 1147"/>
                <a:gd name="T52" fmla="*/ 1954 w 3010"/>
                <a:gd name="T53" fmla="*/ 974 h 1147"/>
                <a:gd name="T54" fmla="*/ 1941 w 3010"/>
                <a:gd name="T55" fmla="*/ 933 h 1147"/>
                <a:gd name="T56" fmla="*/ 1942 w 3010"/>
                <a:gd name="T57" fmla="*/ 887 h 1147"/>
                <a:gd name="T58" fmla="*/ 1958 w 3010"/>
                <a:gd name="T59" fmla="*/ 844 h 1147"/>
                <a:gd name="T60" fmla="*/ 1988 w 3010"/>
                <a:gd name="T61" fmla="*/ 805 h 1147"/>
                <a:gd name="T62" fmla="*/ 2028 w 3010"/>
                <a:gd name="T63" fmla="*/ 778 h 1147"/>
                <a:gd name="T64" fmla="*/ 2079 w 3010"/>
                <a:gd name="T65" fmla="*/ 766 h 1147"/>
                <a:gd name="T66" fmla="*/ 2488 w 3010"/>
                <a:gd name="T67" fmla="*/ 828 h 1147"/>
                <a:gd name="T68" fmla="*/ 2355 w 3010"/>
                <a:gd name="T69" fmla="*/ 713 h 1147"/>
                <a:gd name="T70" fmla="*/ 2211 w 3010"/>
                <a:gd name="T71" fmla="*/ 609 h 1147"/>
                <a:gd name="T72" fmla="*/ 2059 w 3010"/>
                <a:gd name="T73" fmla="*/ 516 h 1147"/>
                <a:gd name="T74" fmla="*/ 1902 w 3010"/>
                <a:gd name="T75" fmla="*/ 435 h 1147"/>
                <a:gd name="T76" fmla="*/ 1739 w 3010"/>
                <a:gd name="T77" fmla="*/ 369 h 1147"/>
                <a:gd name="T78" fmla="*/ 1573 w 3010"/>
                <a:gd name="T79" fmla="*/ 317 h 1147"/>
                <a:gd name="T80" fmla="*/ 1403 w 3010"/>
                <a:gd name="T81" fmla="*/ 282 h 1147"/>
                <a:gd name="T82" fmla="*/ 1235 w 3010"/>
                <a:gd name="T83" fmla="*/ 266 h 1147"/>
                <a:gd name="T84" fmla="*/ 1066 w 3010"/>
                <a:gd name="T85" fmla="*/ 268 h 1147"/>
                <a:gd name="T86" fmla="*/ 900 w 3010"/>
                <a:gd name="T87" fmla="*/ 291 h 1147"/>
                <a:gd name="T88" fmla="*/ 738 w 3010"/>
                <a:gd name="T89" fmla="*/ 336 h 1147"/>
                <a:gd name="T90" fmla="*/ 582 w 3010"/>
                <a:gd name="T91" fmla="*/ 404 h 1147"/>
                <a:gd name="T92" fmla="*/ 433 w 3010"/>
                <a:gd name="T93" fmla="*/ 496 h 1147"/>
                <a:gd name="T94" fmla="*/ 292 w 3010"/>
                <a:gd name="T95" fmla="*/ 615 h 1147"/>
                <a:gd name="T96" fmla="*/ 202 w 3010"/>
                <a:gd name="T97" fmla="*/ 705 h 1147"/>
                <a:gd name="T98" fmla="*/ 155 w 3010"/>
                <a:gd name="T99" fmla="*/ 725 h 1147"/>
                <a:gd name="T100" fmla="*/ 106 w 3010"/>
                <a:gd name="T101" fmla="*/ 722 h 1147"/>
                <a:gd name="T102" fmla="*/ 62 w 3010"/>
                <a:gd name="T103" fmla="*/ 701 h 1147"/>
                <a:gd name="T104" fmla="*/ 27 w 3010"/>
                <a:gd name="T105" fmla="*/ 666 h 1147"/>
                <a:gd name="T106" fmla="*/ 5 w 3010"/>
                <a:gd name="T107" fmla="*/ 621 h 1147"/>
                <a:gd name="T108" fmla="*/ 0 w 3010"/>
                <a:gd name="T109" fmla="*/ 570 h 1147"/>
                <a:gd name="T110" fmla="*/ 17 w 3010"/>
                <a:gd name="T111" fmla="*/ 520 h 1147"/>
                <a:gd name="T112" fmla="*/ 106 w 3010"/>
                <a:gd name="T113" fmla="*/ 421 h 1147"/>
                <a:gd name="T114" fmla="*/ 257 w 3010"/>
                <a:gd name="T115" fmla="*/ 292 h 1147"/>
                <a:gd name="T116" fmla="*/ 415 w 3010"/>
                <a:gd name="T117" fmla="*/ 189 h 1147"/>
                <a:gd name="T118" fmla="*/ 582 w 3010"/>
                <a:gd name="T119" fmla="*/ 108 h 1147"/>
                <a:gd name="T120" fmla="*/ 756 w 3010"/>
                <a:gd name="T121" fmla="*/ 51 h 1147"/>
                <a:gd name="T122" fmla="*/ 933 w 3010"/>
                <a:gd name="T123" fmla="*/ 15 h 1147"/>
                <a:gd name="T124" fmla="*/ 1114 w 3010"/>
                <a:gd name="T125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0" h="1147">
                  <a:moveTo>
                    <a:pt x="1205" y="0"/>
                  </a:moveTo>
                  <a:lnTo>
                    <a:pt x="1297" y="4"/>
                  </a:lnTo>
                  <a:lnTo>
                    <a:pt x="1388" y="14"/>
                  </a:lnTo>
                  <a:lnTo>
                    <a:pt x="1480" y="27"/>
                  </a:lnTo>
                  <a:lnTo>
                    <a:pt x="1571" y="45"/>
                  </a:lnTo>
                  <a:lnTo>
                    <a:pt x="1663" y="67"/>
                  </a:lnTo>
                  <a:lnTo>
                    <a:pt x="1752" y="93"/>
                  </a:lnTo>
                  <a:lnTo>
                    <a:pt x="1842" y="123"/>
                  </a:lnTo>
                  <a:lnTo>
                    <a:pt x="1929" y="157"/>
                  </a:lnTo>
                  <a:lnTo>
                    <a:pt x="2017" y="195"/>
                  </a:lnTo>
                  <a:lnTo>
                    <a:pt x="2103" y="236"/>
                  </a:lnTo>
                  <a:lnTo>
                    <a:pt x="2188" y="281"/>
                  </a:lnTo>
                  <a:lnTo>
                    <a:pt x="2270" y="328"/>
                  </a:lnTo>
                  <a:lnTo>
                    <a:pt x="2351" y="379"/>
                  </a:lnTo>
                  <a:lnTo>
                    <a:pt x="2430" y="434"/>
                  </a:lnTo>
                  <a:lnTo>
                    <a:pt x="2506" y="491"/>
                  </a:lnTo>
                  <a:lnTo>
                    <a:pt x="2579" y="551"/>
                  </a:lnTo>
                  <a:lnTo>
                    <a:pt x="2650" y="613"/>
                  </a:lnTo>
                  <a:lnTo>
                    <a:pt x="2719" y="677"/>
                  </a:lnTo>
                  <a:lnTo>
                    <a:pt x="2743" y="256"/>
                  </a:lnTo>
                  <a:lnTo>
                    <a:pt x="2746" y="227"/>
                  </a:lnTo>
                  <a:lnTo>
                    <a:pt x="2755" y="203"/>
                  </a:lnTo>
                  <a:lnTo>
                    <a:pt x="2769" y="181"/>
                  </a:lnTo>
                  <a:lnTo>
                    <a:pt x="2785" y="163"/>
                  </a:lnTo>
                  <a:lnTo>
                    <a:pt x="2804" y="149"/>
                  </a:lnTo>
                  <a:lnTo>
                    <a:pt x="2825" y="138"/>
                  </a:lnTo>
                  <a:lnTo>
                    <a:pt x="2847" y="132"/>
                  </a:lnTo>
                  <a:lnTo>
                    <a:pt x="2871" y="128"/>
                  </a:lnTo>
                  <a:lnTo>
                    <a:pt x="2895" y="128"/>
                  </a:lnTo>
                  <a:lnTo>
                    <a:pt x="2919" y="130"/>
                  </a:lnTo>
                  <a:lnTo>
                    <a:pt x="2940" y="138"/>
                  </a:lnTo>
                  <a:lnTo>
                    <a:pt x="2960" y="149"/>
                  </a:lnTo>
                  <a:lnTo>
                    <a:pt x="2977" y="163"/>
                  </a:lnTo>
                  <a:lnTo>
                    <a:pt x="2992" y="180"/>
                  </a:lnTo>
                  <a:lnTo>
                    <a:pt x="3003" y="203"/>
                  </a:lnTo>
                  <a:lnTo>
                    <a:pt x="3010" y="227"/>
                  </a:lnTo>
                  <a:lnTo>
                    <a:pt x="3010" y="256"/>
                  </a:lnTo>
                  <a:lnTo>
                    <a:pt x="2970" y="991"/>
                  </a:lnTo>
                  <a:lnTo>
                    <a:pt x="2970" y="997"/>
                  </a:lnTo>
                  <a:lnTo>
                    <a:pt x="2968" y="1002"/>
                  </a:lnTo>
                  <a:lnTo>
                    <a:pt x="2965" y="1028"/>
                  </a:lnTo>
                  <a:lnTo>
                    <a:pt x="2957" y="1053"/>
                  </a:lnTo>
                  <a:lnTo>
                    <a:pt x="2946" y="1076"/>
                  </a:lnTo>
                  <a:lnTo>
                    <a:pt x="2930" y="1099"/>
                  </a:lnTo>
                  <a:lnTo>
                    <a:pt x="2910" y="1117"/>
                  </a:lnTo>
                  <a:lnTo>
                    <a:pt x="2887" y="1132"/>
                  </a:lnTo>
                  <a:lnTo>
                    <a:pt x="2861" y="1142"/>
                  </a:lnTo>
                  <a:lnTo>
                    <a:pt x="2832" y="1147"/>
                  </a:lnTo>
                  <a:lnTo>
                    <a:pt x="2800" y="1145"/>
                  </a:lnTo>
                  <a:lnTo>
                    <a:pt x="2037" y="1025"/>
                  </a:lnTo>
                  <a:lnTo>
                    <a:pt x="2009" y="1018"/>
                  </a:lnTo>
                  <a:lnTo>
                    <a:pt x="1987" y="1007"/>
                  </a:lnTo>
                  <a:lnTo>
                    <a:pt x="1968" y="993"/>
                  </a:lnTo>
                  <a:lnTo>
                    <a:pt x="1954" y="974"/>
                  </a:lnTo>
                  <a:lnTo>
                    <a:pt x="1946" y="955"/>
                  </a:lnTo>
                  <a:lnTo>
                    <a:pt x="1941" y="933"/>
                  </a:lnTo>
                  <a:lnTo>
                    <a:pt x="1939" y="911"/>
                  </a:lnTo>
                  <a:lnTo>
                    <a:pt x="1942" y="887"/>
                  </a:lnTo>
                  <a:lnTo>
                    <a:pt x="1948" y="865"/>
                  </a:lnTo>
                  <a:lnTo>
                    <a:pt x="1958" y="844"/>
                  </a:lnTo>
                  <a:lnTo>
                    <a:pt x="1972" y="823"/>
                  </a:lnTo>
                  <a:lnTo>
                    <a:pt x="1988" y="805"/>
                  </a:lnTo>
                  <a:lnTo>
                    <a:pt x="2007" y="789"/>
                  </a:lnTo>
                  <a:lnTo>
                    <a:pt x="2028" y="778"/>
                  </a:lnTo>
                  <a:lnTo>
                    <a:pt x="2053" y="769"/>
                  </a:lnTo>
                  <a:lnTo>
                    <a:pt x="2079" y="766"/>
                  </a:lnTo>
                  <a:lnTo>
                    <a:pt x="2108" y="768"/>
                  </a:lnTo>
                  <a:lnTo>
                    <a:pt x="2488" y="828"/>
                  </a:lnTo>
                  <a:lnTo>
                    <a:pt x="2422" y="769"/>
                  </a:lnTo>
                  <a:lnTo>
                    <a:pt x="2355" y="713"/>
                  </a:lnTo>
                  <a:lnTo>
                    <a:pt x="2284" y="660"/>
                  </a:lnTo>
                  <a:lnTo>
                    <a:pt x="2211" y="609"/>
                  </a:lnTo>
                  <a:lnTo>
                    <a:pt x="2136" y="561"/>
                  </a:lnTo>
                  <a:lnTo>
                    <a:pt x="2059" y="516"/>
                  </a:lnTo>
                  <a:lnTo>
                    <a:pt x="1982" y="474"/>
                  </a:lnTo>
                  <a:lnTo>
                    <a:pt x="1902" y="435"/>
                  </a:lnTo>
                  <a:lnTo>
                    <a:pt x="1821" y="400"/>
                  </a:lnTo>
                  <a:lnTo>
                    <a:pt x="1739" y="369"/>
                  </a:lnTo>
                  <a:lnTo>
                    <a:pt x="1656" y="341"/>
                  </a:lnTo>
                  <a:lnTo>
                    <a:pt x="1573" y="317"/>
                  </a:lnTo>
                  <a:lnTo>
                    <a:pt x="1488" y="298"/>
                  </a:lnTo>
                  <a:lnTo>
                    <a:pt x="1403" y="282"/>
                  </a:lnTo>
                  <a:lnTo>
                    <a:pt x="1320" y="272"/>
                  </a:lnTo>
                  <a:lnTo>
                    <a:pt x="1235" y="266"/>
                  </a:lnTo>
                  <a:lnTo>
                    <a:pt x="1150" y="265"/>
                  </a:lnTo>
                  <a:lnTo>
                    <a:pt x="1066" y="268"/>
                  </a:lnTo>
                  <a:lnTo>
                    <a:pt x="983" y="277"/>
                  </a:lnTo>
                  <a:lnTo>
                    <a:pt x="900" y="291"/>
                  </a:lnTo>
                  <a:lnTo>
                    <a:pt x="819" y="311"/>
                  </a:lnTo>
                  <a:lnTo>
                    <a:pt x="738" y="336"/>
                  </a:lnTo>
                  <a:lnTo>
                    <a:pt x="660" y="367"/>
                  </a:lnTo>
                  <a:lnTo>
                    <a:pt x="582" y="404"/>
                  </a:lnTo>
                  <a:lnTo>
                    <a:pt x="506" y="447"/>
                  </a:lnTo>
                  <a:lnTo>
                    <a:pt x="433" y="496"/>
                  </a:lnTo>
                  <a:lnTo>
                    <a:pt x="360" y="552"/>
                  </a:lnTo>
                  <a:lnTo>
                    <a:pt x="292" y="615"/>
                  </a:lnTo>
                  <a:lnTo>
                    <a:pt x="224" y="684"/>
                  </a:lnTo>
                  <a:lnTo>
                    <a:pt x="202" y="705"/>
                  </a:lnTo>
                  <a:lnTo>
                    <a:pt x="178" y="718"/>
                  </a:lnTo>
                  <a:lnTo>
                    <a:pt x="155" y="725"/>
                  </a:lnTo>
                  <a:lnTo>
                    <a:pt x="130" y="726"/>
                  </a:lnTo>
                  <a:lnTo>
                    <a:pt x="106" y="722"/>
                  </a:lnTo>
                  <a:lnTo>
                    <a:pt x="83" y="715"/>
                  </a:lnTo>
                  <a:lnTo>
                    <a:pt x="62" y="701"/>
                  </a:lnTo>
                  <a:lnTo>
                    <a:pt x="44" y="686"/>
                  </a:lnTo>
                  <a:lnTo>
                    <a:pt x="27" y="666"/>
                  </a:lnTo>
                  <a:lnTo>
                    <a:pt x="14" y="645"/>
                  </a:lnTo>
                  <a:lnTo>
                    <a:pt x="5" y="621"/>
                  </a:lnTo>
                  <a:lnTo>
                    <a:pt x="0" y="597"/>
                  </a:lnTo>
                  <a:lnTo>
                    <a:pt x="0" y="570"/>
                  </a:lnTo>
                  <a:lnTo>
                    <a:pt x="5" y="546"/>
                  </a:lnTo>
                  <a:lnTo>
                    <a:pt x="17" y="520"/>
                  </a:lnTo>
                  <a:lnTo>
                    <a:pt x="35" y="495"/>
                  </a:lnTo>
                  <a:lnTo>
                    <a:pt x="106" y="421"/>
                  </a:lnTo>
                  <a:lnTo>
                    <a:pt x="180" y="354"/>
                  </a:lnTo>
                  <a:lnTo>
                    <a:pt x="257" y="292"/>
                  </a:lnTo>
                  <a:lnTo>
                    <a:pt x="334" y="237"/>
                  </a:lnTo>
                  <a:lnTo>
                    <a:pt x="415" y="189"/>
                  </a:lnTo>
                  <a:lnTo>
                    <a:pt x="498" y="145"/>
                  </a:lnTo>
                  <a:lnTo>
                    <a:pt x="582" y="108"/>
                  </a:lnTo>
                  <a:lnTo>
                    <a:pt x="668" y="77"/>
                  </a:lnTo>
                  <a:lnTo>
                    <a:pt x="756" y="51"/>
                  </a:lnTo>
                  <a:lnTo>
                    <a:pt x="843" y="31"/>
                  </a:lnTo>
                  <a:lnTo>
                    <a:pt x="933" y="15"/>
                  </a:lnTo>
                  <a:lnTo>
                    <a:pt x="1023" y="5"/>
                  </a:lnTo>
                  <a:lnTo>
                    <a:pt x="1114" y="0"/>
                  </a:lnTo>
                  <a:lnTo>
                    <a:pt x="12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4" name="Freeform 287"/>
            <p:cNvSpPr>
              <a:spLocks/>
            </p:cNvSpPr>
            <p:nvPr/>
          </p:nvSpPr>
          <p:spPr bwMode="auto">
            <a:xfrm>
              <a:off x="5350" y="1784"/>
              <a:ext cx="215" cy="241"/>
            </a:xfrm>
            <a:custGeom>
              <a:avLst/>
              <a:gdLst>
                <a:gd name="T0" fmla="*/ 155 w 859"/>
                <a:gd name="T1" fmla="*/ 1 h 961"/>
                <a:gd name="T2" fmla="*/ 202 w 859"/>
                <a:gd name="T3" fmla="*/ 23 h 961"/>
                <a:gd name="T4" fmla="*/ 324 w 859"/>
                <a:gd name="T5" fmla="*/ 153 h 961"/>
                <a:gd name="T6" fmla="*/ 536 w 859"/>
                <a:gd name="T7" fmla="*/ 97 h 961"/>
                <a:gd name="T8" fmla="*/ 577 w 859"/>
                <a:gd name="T9" fmla="*/ 55 h 961"/>
                <a:gd name="T10" fmla="*/ 625 w 859"/>
                <a:gd name="T11" fmla="*/ 37 h 961"/>
                <a:gd name="T12" fmla="*/ 676 w 859"/>
                <a:gd name="T13" fmla="*/ 39 h 961"/>
                <a:gd name="T14" fmla="*/ 723 w 859"/>
                <a:gd name="T15" fmla="*/ 56 h 961"/>
                <a:gd name="T16" fmla="*/ 761 w 859"/>
                <a:gd name="T17" fmla="*/ 87 h 961"/>
                <a:gd name="T18" fmla="*/ 785 w 859"/>
                <a:gd name="T19" fmla="*/ 129 h 961"/>
                <a:gd name="T20" fmla="*/ 788 w 859"/>
                <a:gd name="T21" fmla="*/ 178 h 961"/>
                <a:gd name="T22" fmla="*/ 768 w 859"/>
                <a:gd name="T23" fmla="*/ 231 h 961"/>
                <a:gd name="T24" fmla="*/ 621 w 859"/>
                <a:gd name="T25" fmla="*/ 449 h 961"/>
                <a:gd name="T26" fmla="*/ 813 w 859"/>
                <a:gd name="T27" fmla="*/ 617 h 961"/>
                <a:gd name="T28" fmla="*/ 849 w 859"/>
                <a:gd name="T29" fmla="*/ 661 h 961"/>
                <a:gd name="T30" fmla="*/ 859 w 859"/>
                <a:gd name="T31" fmla="*/ 707 h 961"/>
                <a:gd name="T32" fmla="*/ 847 w 859"/>
                <a:gd name="T33" fmla="*/ 753 h 961"/>
                <a:gd name="T34" fmla="*/ 818 w 859"/>
                <a:gd name="T35" fmla="*/ 793 h 961"/>
                <a:gd name="T36" fmla="*/ 777 w 859"/>
                <a:gd name="T37" fmla="*/ 823 h 961"/>
                <a:gd name="T38" fmla="*/ 728 w 859"/>
                <a:gd name="T39" fmla="*/ 838 h 961"/>
                <a:gd name="T40" fmla="*/ 676 w 859"/>
                <a:gd name="T41" fmla="*/ 833 h 961"/>
                <a:gd name="T42" fmla="*/ 625 w 859"/>
                <a:gd name="T43" fmla="*/ 806 h 961"/>
                <a:gd name="T44" fmla="*/ 466 w 859"/>
                <a:gd name="T45" fmla="*/ 671 h 961"/>
                <a:gd name="T46" fmla="*/ 312 w 859"/>
                <a:gd name="T47" fmla="*/ 899 h 961"/>
                <a:gd name="T48" fmla="*/ 272 w 859"/>
                <a:gd name="T49" fmla="*/ 940 h 961"/>
                <a:gd name="T50" fmla="*/ 223 w 859"/>
                <a:gd name="T51" fmla="*/ 959 h 961"/>
                <a:gd name="T52" fmla="*/ 172 w 859"/>
                <a:gd name="T53" fmla="*/ 957 h 961"/>
                <a:gd name="T54" fmla="*/ 126 w 859"/>
                <a:gd name="T55" fmla="*/ 940 h 961"/>
                <a:gd name="T56" fmla="*/ 87 w 859"/>
                <a:gd name="T57" fmla="*/ 909 h 961"/>
                <a:gd name="T58" fmla="*/ 64 w 859"/>
                <a:gd name="T59" fmla="*/ 867 h 961"/>
                <a:gd name="T60" fmla="*/ 60 w 859"/>
                <a:gd name="T61" fmla="*/ 818 h 961"/>
                <a:gd name="T62" fmla="*/ 81 w 859"/>
                <a:gd name="T63" fmla="*/ 765 h 961"/>
                <a:gd name="T64" fmla="*/ 272 w 859"/>
                <a:gd name="T65" fmla="*/ 484 h 961"/>
                <a:gd name="T66" fmla="*/ 35 w 859"/>
                <a:gd name="T67" fmla="*/ 231 h 961"/>
                <a:gd name="T68" fmla="*/ 6 w 859"/>
                <a:gd name="T69" fmla="*/ 182 h 961"/>
                <a:gd name="T70" fmla="*/ 1 w 859"/>
                <a:gd name="T71" fmla="*/ 129 h 961"/>
                <a:gd name="T72" fmla="*/ 15 w 859"/>
                <a:gd name="T73" fmla="*/ 81 h 961"/>
                <a:gd name="T74" fmla="*/ 45 w 859"/>
                <a:gd name="T75" fmla="*/ 40 h 961"/>
                <a:gd name="T76" fmla="*/ 85 w 859"/>
                <a:gd name="T77" fmla="*/ 11 h 961"/>
                <a:gd name="T78" fmla="*/ 131 w 859"/>
                <a:gd name="T79" fmla="*/ 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59" h="961">
                  <a:moveTo>
                    <a:pt x="131" y="0"/>
                  </a:moveTo>
                  <a:lnTo>
                    <a:pt x="155" y="1"/>
                  </a:lnTo>
                  <a:lnTo>
                    <a:pt x="178" y="9"/>
                  </a:lnTo>
                  <a:lnTo>
                    <a:pt x="202" y="23"/>
                  </a:lnTo>
                  <a:lnTo>
                    <a:pt x="225" y="42"/>
                  </a:lnTo>
                  <a:lnTo>
                    <a:pt x="324" y="153"/>
                  </a:lnTo>
                  <a:lnTo>
                    <a:pt x="427" y="260"/>
                  </a:lnTo>
                  <a:lnTo>
                    <a:pt x="536" y="97"/>
                  </a:lnTo>
                  <a:lnTo>
                    <a:pt x="555" y="74"/>
                  </a:lnTo>
                  <a:lnTo>
                    <a:pt x="577" y="55"/>
                  </a:lnTo>
                  <a:lnTo>
                    <a:pt x="601" y="44"/>
                  </a:lnTo>
                  <a:lnTo>
                    <a:pt x="625" y="37"/>
                  </a:lnTo>
                  <a:lnTo>
                    <a:pt x="651" y="35"/>
                  </a:lnTo>
                  <a:lnTo>
                    <a:pt x="676" y="39"/>
                  </a:lnTo>
                  <a:lnTo>
                    <a:pt x="700" y="45"/>
                  </a:lnTo>
                  <a:lnTo>
                    <a:pt x="723" y="56"/>
                  </a:lnTo>
                  <a:lnTo>
                    <a:pt x="743" y="70"/>
                  </a:lnTo>
                  <a:lnTo>
                    <a:pt x="761" y="87"/>
                  </a:lnTo>
                  <a:lnTo>
                    <a:pt x="775" y="107"/>
                  </a:lnTo>
                  <a:lnTo>
                    <a:pt x="785" y="129"/>
                  </a:lnTo>
                  <a:lnTo>
                    <a:pt x="790" y="153"/>
                  </a:lnTo>
                  <a:lnTo>
                    <a:pt x="788" y="178"/>
                  </a:lnTo>
                  <a:lnTo>
                    <a:pt x="782" y="204"/>
                  </a:lnTo>
                  <a:lnTo>
                    <a:pt x="768" y="231"/>
                  </a:lnTo>
                  <a:lnTo>
                    <a:pt x="695" y="341"/>
                  </a:lnTo>
                  <a:lnTo>
                    <a:pt x="621" y="449"/>
                  </a:lnTo>
                  <a:lnTo>
                    <a:pt x="716" y="535"/>
                  </a:lnTo>
                  <a:lnTo>
                    <a:pt x="813" y="617"/>
                  </a:lnTo>
                  <a:lnTo>
                    <a:pt x="834" y="639"/>
                  </a:lnTo>
                  <a:lnTo>
                    <a:pt x="849" y="661"/>
                  </a:lnTo>
                  <a:lnTo>
                    <a:pt x="857" y="685"/>
                  </a:lnTo>
                  <a:lnTo>
                    <a:pt x="859" y="707"/>
                  </a:lnTo>
                  <a:lnTo>
                    <a:pt x="856" y="731"/>
                  </a:lnTo>
                  <a:lnTo>
                    <a:pt x="847" y="753"/>
                  </a:lnTo>
                  <a:lnTo>
                    <a:pt x="834" y="775"/>
                  </a:lnTo>
                  <a:lnTo>
                    <a:pt x="818" y="793"/>
                  </a:lnTo>
                  <a:lnTo>
                    <a:pt x="800" y="809"/>
                  </a:lnTo>
                  <a:lnTo>
                    <a:pt x="777" y="823"/>
                  </a:lnTo>
                  <a:lnTo>
                    <a:pt x="753" y="832"/>
                  </a:lnTo>
                  <a:lnTo>
                    <a:pt x="728" y="838"/>
                  </a:lnTo>
                  <a:lnTo>
                    <a:pt x="702" y="838"/>
                  </a:lnTo>
                  <a:lnTo>
                    <a:pt x="676" y="833"/>
                  </a:lnTo>
                  <a:lnTo>
                    <a:pt x="650" y="823"/>
                  </a:lnTo>
                  <a:lnTo>
                    <a:pt x="625" y="806"/>
                  </a:lnTo>
                  <a:lnTo>
                    <a:pt x="545" y="740"/>
                  </a:lnTo>
                  <a:lnTo>
                    <a:pt x="466" y="671"/>
                  </a:lnTo>
                  <a:lnTo>
                    <a:pt x="389" y="785"/>
                  </a:lnTo>
                  <a:lnTo>
                    <a:pt x="312" y="899"/>
                  </a:lnTo>
                  <a:lnTo>
                    <a:pt x="293" y="922"/>
                  </a:lnTo>
                  <a:lnTo>
                    <a:pt x="272" y="940"/>
                  </a:lnTo>
                  <a:lnTo>
                    <a:pt x="248" y="952"/>
                  </a:lnTo>
                  <a:lnTo>
                    <a:pt x="223" y="959"/>
                  </a:lnTo>
                  <a:lnTo>
                    <a:pt x="198" y="961"/>
                  </a:lnTo>
                  <a:lnTo>
                    <a:pt x="172" y="957"/>
                  </a:lnTo>
                  <a:lnTo>
                    <a:pt x="148" y="951"/>
                  </a:lnTo>
                  <a:lnTo>
                    <a:pt x="126" y="940"/>
                  </a:lnTo>
                  <a:lnTo>
                    <a:pt x="105" y="925"/>
                  </a:lnTo>
                  <a:lnTo>
                    <a:pt x="87" y="909"/>
                  </a:lnTo>
                  <a:lnTo>
                    <a:pt x="74" y="889"/>
                  </a:lnTo>
                  <a:lnTo>
                    <a:pt x="64" y="867"/>
                  </a:lnTo>
                  <a:lnTo>
                    <a:pt x="59" y="843"/>
                  </a:lnTo>
                  <a:lnTo>
                    <a:pt x="60" y="818"/>
                  </a:lnTo>
                  <a:lnTo>
                    <a:pt x="67" y="791"/>
                  </a:lnTo>
                  <a:lnTo>
                    <a:pt x="81" y="765"/>
                  </a:lnTo>
                  <a:lnTo>
                    <a:pt x="175" y="623"/>
                  </a:lnTo>
                  <a:lnTo>
                    <a:pt x="272" y="484"/>
                  </a:lnTo>
                  <a:lnTo>
                    <a:pt x="151" y="359"/>
                  </a:lnTo>
                  <a:lnTo>
                    <a:pt x="35" y="231"/>
                  </a:lnTo>
                  <a:lnTo>
                    <a:pt x="17" y="207"/>
                  </a:lnTo>
                  <a:lnTo>
                    <a:pt x="6" y="182"/>
                  </a:lnTo>
                  <a:lnTo>
                    <a:pt x="0" y="156"/>
                  </a:lnTo>
                  <a:lnTo>
                    <a:pt x="1" y="129"/>
                  </a:lnTo>
                  <a:lnTo>
                    <a:pt x="6" y="105"/>
                  </a:lnTo>
                  <a:lnTo>
                    <a:pt x="15" y="81"/>
                  </a:lnTo>
                  <a:lnTo>
                    <a:pt x="29" y="60"/>
                  </a:lnTo>
                  <a:lnTo>
                    <a:pt x="45" y="40"/>
                  </a:lnTo>
                  <a:lnTo>
                    <a:pt x="64" y="24"/>
                  </a:lnTo>
                  <a:lnTo>
                    <a:pt x="85" y="11"/>
                  </a:lnTo>
                  <a:lnTo>
                    <a:pt x="107" y="3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05" name="Group 290"/>
          <p:cNvGrpSpPr>
            <a:grpSpLocks noChangeAspect="1"/>
          </p:cNvGrpSpPr>
          <p:nvPr/>
        </p:nvGrpSpPr>
        <p:grpSpPr bwMode="auto">
          <a:xfrm>
            <a:off x="5726050" y="1532460"/>
            <a:ext cx="389704" cy="393214"/>
            <a:chOff x="5234" y="1871"/>
            <a:chExt cx="888" cy="8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6" name="Freeform 292"/>
            <p:cNvSpPr>
              <a:spLocks noEditPoints="1"/>
            </p:cNvSpPr>
            <p:nvPr/>
          </p:nvSpPr>
          <p:spPr bwMode="auto">
            <a:xfrm>
              <a:off x="5234" y="1871"/>
              <a:ext cx="888" cy="896"/>
            </a:xfrm>
            <a:custGeom>
              <a:avLst/>
              <a:gdLst>
                <a:gd name="T0" fmla="*/ 379 w 3553"/>
                <a:gd name="T1" fmla="*/ 1992 h 3583"/>
                <a:gd name="T2" fmla="*/ 3145 w 3553"/>
                <a:gd name="T3" fmla="*/ 402 h 3583"/>
                <a:gd name="T4" fmla="*/ 215 w 3553"/>
                <a:gd name="T5" fmla="*/ 0 h 3583"/>
                <a:gd name="T6" fmla="*/ 3376 w 3553"/>
                <a:gd name="T7" fmla="*/ 3 h 3583"/>
                <a:gd name="T8" fmla="*/ 3446 w 3553"/>
                <a:gd name="T9" fmla="*/ 30 h 3583"/>
                <a:gd name="T10" fmla="*/ 3503 w 3553"/>
                <a:gd name="T11" fmla="*/ 77 h 3583"/>
                <a:gd name="T12" fmla="*/ 3540 w 3553"/>
                <a:gd name="T13" fmla="*/ 140 h 3583"/>
                <a:gd name="T14" fmla="*/ 3553 w 3553"/>
                <a:gd name="T15" fmla="*/ 215 h 3583"/>
                <a:gd name="T16" fmla="*/ 3550 w 3553"/>
                <a:gd name="T17" fmla="*/ 2261 h 3583"/>
                <a:gd name="T18" fmla="*/ 3524 w 3553"/>
                <a:gd name="T19" fmla="*/ 2331 h 3583"/>
                <a:gd name="T20" fmla="*/ 3476 w 3553"/>
                <a:gd name="T21" fmla="*/ 2386 h 3583"/>
                <a:gd name="T22" fmla="*/ 3413 w 3553"/>
                <a:gd name="T23" fmla="*/ 2423 h 3583"/>
                <a:gd name="T24" fmla="*/ 3338 w 3553"/>
                <a:gd name="T25" fmla="*/ 2436 h 3583"/>
                <a:gd name="T26" fmla="*/ 2753 w 3553"/>
                <a:gd name="T27" fmla="*/ 3356 h 3583"/>
                <a:gd name="T28" fmla="*/ 2753 w 3553"/>
                <a:gd name="T29" fmla="*/ 3425 h 3583"/>
                <a:gd name="T30" fmla="*/ 2730 w 3553"/>
                <a:gd name="T31" fmla="*/ 3488 h 3583"/>
                <a:gd name="T32" fmla="*/ 2686 w 3553"/>
                <a:gd name="T33" fmla="*/ 3537 h 3583"/>
                <a:gd name="T34" fmla="*/ 2628 w 3553"/>
                <a:gd name="T35" fmla="*/ 3571 h 3583"/>
                <a:gd name="T36" fmla="*/ 2578 w 3553"/>
                <a:gd name="T37" fmla="*/ 3582 h 3583"/>
                <a:gd name="T38" fmla="*/ 2526 w 3553"/>
                <a:gd name="T39" fmla="*/ 3580 h 3583"/>
                <a:gd name="T40" fmla="*/ 2464 w 3553"/>
                <a:gd name="T41" fmla="*/ 3556 h 3583"/>
                <a:gd name="T42" fmla="*/ 2413 w 3553"/>
                <a:gd name="T43" fmla="*/ 3514 h 3583"/>
                <a:gd name="T44" fmla="*/ 2379 w 3553"/>
                <a:gd name="T45" fmla="*/ 3456 h 3583"/>
                <a:gd name="T46" fmla="*/ 2200 w 3553"/>
                <a:gd name="T47" fmla="*/ 2436 h 3583"/>
                <a:gd name="T48" fmla="*/ 1176 w 3553"/>
                <a:gd name="T49" fmla="*/ 3422 h 3583"/>
                <a:gd name="T50" fmla="*/ 1153 w 3553"/>
                <a:gd name="T51" fmla="*/ 3488 h 3583"/>
                <a:gd name="T52" fmla="*/ 1109 w 3553"/>
                <a:gd name="T53" fmla="*/ 3537 h 3583"/>
                <a:gd name="T54" fmla="*/ 1051 w 3553"/>
                <a:gd name="T55" fmla="*/ 3571 h 3583"/>
                <a:gd name="T56" fmla="*/ 984 w 3553"/>
                <a:gd name="T57" fmla="*/ 3583 h 3583"/>
                <a:gd name="T58" fmla="*/ 951 w 3553"/>
                <a:gd name="T59" fmla="*/ 3580 h 3583"/>
                <a:gd name="T60" fmla="*/ 886 w 3553"/>
                <a:gd name="T61" fmla="*/ 3556 h 3583"/>
                <a:gd name="T62" fmla="*/ 836 w 3553"/>
                <a:gd name="T63" fmla="*/ 3514 h 3583"/>
                <a:gd name="T64" fmla="*/ 802 w 3553"/>
                <a:gd name="T65" fmla="*/ 3458 h 3583"/>
                <a:gd name="T66" fmla="*/ 790 w 3553"/>
                <a:gd name="T67" fmla="*/ 3392 h 3583"/>
                <a:gd name="T68" fmla="*/ 952 w 3553"/>
                <a:gd name="T69" fmla="*/ 2436 h 3583"/>
                <a:gd name="T70" fmla="*/ 176 w 3553"/>
                <a:gd name="T71" fmla="*/ 2433 h 3583"/>
                <a:gd name="T72" fmla="*/ 107 w 3553"/>
                <a:gd name="T73" fmla="*/ 2407 h 3583"/>
                <a:gd name="T74" fmla="*/ 50 w 3553"/>
                <a:gd name="T75" fmla="*/ 2361 h 3583"/>
                <a:gd name="T76" fmla="*/ 13 w 3553"/>
                <a:gd name="T77" fmla="*/ 2296 h 3583"/>
                <a:gd name="T78" fmla="*/ 0 w 3553"/>
                <a:gd name="T79" fmla="*/ 2222 h 3583"/>
                <a:gd name="T80" fmla="*/ 3 w 3553"/>
                <a:gd name="T81" fmla="*/ 177 h 3583"/>
                <a:gd name="T82" fmla="*/ 29 w 3553"/>
                <a:gd name="T83" fmla="*/ 107 h 3583"/>
                <a:gd name="T84" fmla="*/ 76 w 3553"/>
                <a:gd name="T85" fmla="*/ 51 h 3583"/>
                <a:gd name="T86" fmla="*/ 141 w 3553"/>
                <a:gd name="T87" fmla="*/ 13 h 3583"/>
                <a:gd name="T88" fmla="*/ 215 w 3553"/>
                <a:gd name="T89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53" h="3583">
                  <a:moveTo>
                    <a:pt x="379" y="402"/>
                  </a:moveTo>
                  <a:lnTo>
                    <a:pt x="379" y="1992"/>
                  </a:lnTo>
                  <a:lnTo>
                    <a:pt x="3145" y="1992"/>
                  </a:lnTo>
                  <a:lnTo>
                    <a:pt x="3145" y="402"/>
                  </a:lnTo>
                  <a:lnTo>
                    <a:pt x="379" y="402"/>
                  </a:lnTo>
                  <a:close/>
                  <a:moveTo>
                    <a:pt x="215" y="0"/>
                  </a:moveTo>
                  <a:lnTo>
                    <a:pt x="3338" y="0"/>
                  </a:lnTo>
                  <a:lnTo>
                    <a:pt x="3376" y="3"/>
                  </a:lnTo>
                  <a:lnTo>
                    <a:pt x="3413" y="13"/>
                  </a:lnTo>
                  <a:lnTo>
                    <a:pt x="3446" y="30"/>
                  </a:lnTo>
                  <a:lnTo>
                    <a:pt x="3476" y="51"/>
                  </a:lnTo>
                  <a:lnTo>
                    <a:pt x="3503" y="77"/>
                  </a:lnTo>
                  <a:lnTo>
                    <a:pt x="3524" y="107"/>
                  </a:lnTo>
                  <a:lnTo>
                    <a:pt x="3540" y="140"/>
                  </a:lnTo>
                  <a:lnTo>
                    <a:pt x="3550" y="177"/>
                  </a:lnTo>
                  <a:lnTo>
                    <a:pt x="3553" y="215"/>
                  </a:lnTo>
                  <a:lnTo>
                    <a:pt x="3553" y="2222"/>
                  </a:lnTo>
                  <a:lnTo>
                    <a:pt x="3550" y="2261"/>
                  </a:lnTo>
                  <a:lnTo>
                    <a:pt x="3540" y="2296"/>
                  </a:lnTo>
                  <a:lnTo>
                    <a:pt x="3524" y="2331"/>
                  </a:lnTo>
                  <a:lnTo>
                    <a:pt x="3503" y="2361"/>
                  </a:lnTo>
                  <a:lnTo>
                    <a:pt x="3476" y="2386"/>
                  </a:lnTo>
                  <a:lnTo>
                    <a:pt x="3446" y="2407"/>
                  </a:lnTo>
                  <a:lnTo>
                    <a:pt x="3413" y="2423"/>
                  </a:lnTo>
                  <a:lnTo>
                    <a:pt x="3376" y="2433"/>
                  </a:lnTo>
                  <a:lnTo>
                    <a:pt x="3338" y="2436"/>
                  </a:lnTo>
                  <a:lnTo>
                    <a:pt x="2595" y="2436"/>
                  </a:lnTo>
                  <a:lnTo>
                    <a:pt x="2753" y="3356"/>
                  </a:lnTo>
                  <a:lnTo>
                    <a:pt x="2756" y="3392"/>
                  </a:lnTo>
                  <a:lnTo>
                    <a:pt x="2753" y="3425"/>
                  </a:lnTo>
                  <a:lnTo>
                    <a:pt x="2743" y="3458"/>
                  </a:lnTo>
                  <a:lnTo>
                    <a:pt x="2730" y="3488"/>
                  </a:lnTo>
                  <a:lnTo>
                    <a:pt x="2709" y="3514"/>
                  </a:lnTo>
                  <a:lnTo>
                    <a:pt x="2686" y="3537"/>
                  </a:lnTo>
                  <a:lnTo>
                    <a:pt x="2659" y="3556"/>
                  </a:lnTo>
                  <a:lnTo>
                    <a:pt x="2628" y="3571"/>
                  </a:lnTo>
                  <a:lnTo>
                    <a:pt x="2595" y="3580"/>
                  </a:lnTo>
                  <a:lnTo>
                    <a:pt x="2578" y="3582"/>
                  </a:lnTo>
                  <a:lnTo>
                    <a:pt x="2561" y="3583"/>
                  </a:lnTo>
                  <a:lnTo>
                    <a:pt x="2526" y="3580"/>
                  </a:lnTo>
                  <a:lnTo>
                    <a:pt x="2494" y="3571"/>
                  </a:lnTo>
                  <a:lnTo>
                    <a:pt x="2464" y="3556"/>
                  </a:lnTo>
                  <a:lnTo>
                    <a:pt x="2436" y="3537"/>
                  </a:lnTo>
                  <a:lnTo>
                    <a:pt x="2413" y="3514"/>
                  </a:lnTo>
                  <a:lnTo>
                    <a:pt x="2394" y="3488"/>
                  </a:lnTo>
                  <a:lnTo>
                    <a:pt x="2379" y="3456"/>
                  </a:lnTo>
                  <a:lnTo>
                    <a:pt x="2369" y="3422"/>
                  </a:lnTo>
                  <a:lnTo>
                    <a:pt x="2200" y="2436"/>
                  </a:lnTo>
                  <a:lnTo>
                    <a:pt x="1346" y="2436"/>
                  </a:lnTo>
                  <a:lnTo>
                    <a:pt x="1176" y="3422"/>
                  </a:lnTo>
                  <a:lnTo>
                    <a:pt x="1167" y="3456"/>
                  </a:lnTo>
                  <a:lnTo>
                    <a:pt x="1153" y="3488"/>
                  </a:lnTo>
                  <a:lnTo>
                    <a:pt x="1133" y="3514"/>
                  </a:lnTo>
                  <a:lnTo>
                    <a:pt x="1109" y="3537"/>
                  </a:lnTo>
                  <a:lnTo>
                    <a:pt x="1081" y="3556"/>
                  </a:lnTo>
                  <a:lnTo>
                    <a:pt x="1051" y="3571"/>
                  </a:lnTo>
                  <a:lnTo>
                    <a:pt x="1019" y="3580"/>
                  </a:lnTo>
                  <a:lnTo>
                    <a:pt x="984" y="3583"/>
                  </a:lnTo>
                  <a:lnTo>
                    <a:pt x="968" y="3582"/>
                  </a:lnTo>
                  <a:lnTo>
                    <a:pt x="951" y="3580"/>
                  </a:lnTo>
                  <a:lnTo>
                    <a:pt x="917" y="3571"/>
                  </a:lnTo>
                  <a:lnTo>
                    <a:pt x="886" y="3556"/>
                  </a:lnTo>
                  <a:lnTo>
                    <a:pt x="859" y="3537"/>
                  </a:lnTo>
                  <a:lnTo>
                    <a:pt x="836" y="3514"/>
                  </a:lnTo>
                  <a:lnTo>
                    <a:pt x="817" y="3488"/>
                  </a:lnTo>
                  <a:lnTo>
                    <a:pt x="802" y="3458"/>
                  </a:lnTo>
                  <a:lnTo>
                    <a:pt x="793" y="3425"/>
                  </a:lnTo>
                  <a:lnTo>
                    <a:pt x="790" y="3392"/>
                  </a:lnTo>
                  <a:lnTo>
                    <a:pt x="792" y="3356"/>
                  </a:lnTo>
                  <a:lnTo>
                    <a:pt x="952" y="2436"/>
                  </a:lnTo>
                  <a:lnTo>
                    <a:pt x="215" y="2436"/>
                  </a:lnTo>
                  <a:lnTo>
                    <a:pt x="176" y="2433"/>
                  </a:lnTo>
                  <a:lnTo>
                    <a:pt x="141" y="2423"/>
                  </a:lnTo>
                  <a:lnTo>
                    <a:pt x="107" y="2407"/>
                  </a:lnTo>
                  <a:lnTo>
                    <a:pt x="76" y="2386"/>
                  </a:lnTo>
                  <a:lnTo>
                    <a:pt x="50" y="2361"/>
                  </a:lnTo>
                  <a:lnTo>
                    <a:pt x="29" y="2331"/>
                  </a:lnTo>
                  <a:lnTo>
                    <a:pt x="13" y="2296"/>
                  </a:lnTo>
                  <a:lnTo>
                    <a:pt x="3" y="2261"/>
                  </a:lnTo>
                  <a:lnTo>
                    <a:pt x="0" y="2222"/>
                  </a:lnTo>
                  <a:lnTo>
                    <a:pt x="0" y="215"/>
                  </a:lnTo>
                  <a:lnTo>
                    <a:pt x="3" y="177"/>
                  </a:lnTo>
                  <a:lnTo>
                    <a:pt x="13" y="140"/>
                  </a:lnTo>
                  <a:lnTo>
                    <a:pt x="29" y="107"/>
                  </a:lnTo>
                  <a:lnTo>
                    <a:pt x="50" y="77"/>
                  </a:lnTo>
                  <a:lnTo>
                    <a:pt x="76" y="51"/>
                  </a:lnTo>
                  <a:lnTo>
                    <a:pt x="107" y="30"/>
                  </a:lnTo>
                  <a:lnTo>
                    <a:pt x="141" y="13"/>
                  </a:lnTo>
                  <a:lnTo>
                    <a:pt x="176" y="3"/>
                  </a:lnTo>
                  <a:lnTo>
                    <a:pt x="2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7" name="Freeform 293"/>
            <p:cNvSpPr>
              <a:spLocks noEditPoints="1"/>
            </p:cNvSpPr>
            <p:nvPr/>
          </p:nvSpPr>
          <p:spPr bwMode="auto">
            <a:xfrm>
              <a:off x="5436" y="2055"/>
              <a:ext cx="458" cy="222"/>
            </a:xfrm>
            <a:custGeom>
              <a:avLst/>
              <a:gdLst>
                <a:gd name="T0" fmla="*/ 1107 w 1832"/>
                <a:gd name="T1" fmla="*/ 599 h 888"/>
                <a:gd name="T2" fmla="*/ 1085 w 1832"/>
                <a:gd name="T3" fmla="*/ 645 h 888"/>
                <a:gd name="T4" fmla="*/ 1107 w 1832"/>
                <a:gd name="T5" fmla="*/ 691 h 888"/>
                <a:gd name="T6" fmla="*/ 1159 w 1832"/>
                <a:gd name="T7" fmla="*/ 698 h 888"/>
                <a:gd name="T8" fmla="*/ 1195 w 1832"/>
                <a:gd name="T9" fmla="*/ 663 h 888"/>
                <a:gd name="T10" fmla="*/ 1187 w 1832"/>
                <a:gd name="T11" fmla="*/ 611 h 888"/>
                <a:gd name="T12" fmla="*/ 1142 w 1832"/>
                <a:gd name="T13" fmla="*/ 587 h 888"/>
                <a:gd name="T14" fmla="*/ 1611 w 1832"/>
                <a:gd name="T15" fmla="*/ 179 h 888"/>
                <a:gd name="T16" fmla="*/ 1588 w 1832"/>
                <a:gd name="T17" fmla="*/ 225 h 888"/>
                <a:gd name="T18" fmla="*/ 1611 w 1832"/>
                <a:gd name="T19" fmla="*/ 271 h 888"/>
                <a:gd name="T20" fmla="*/ 1664 w 1832"/>
                <a:gd name="T21" fmla="*/ 280 h 888"/>
                <a:gd name="T22" fmla="*/ 1700 w 1832"/>
                <a:gd name="T23" fmla="*/ 243 h 888"/>
                <a:gd name="T24" fmla="*/ 1692 w 1832"/>
                <a:gd name="T25" fmla="*/ 192 h 888"/>
                <a:gd name="T26" fmla="*/ 1645 w 1832"/>
                <a:gd name="T27" fmla="*/ 168 h 888"/>
                <a:gd name="T28" fmla="*/ 328 w 1832"/>
                <a:gd name="T29" fmla="*/ 139 h 888"/>
                <a:gd name="T30" fmla="*/ 283 w 1832"/>
                <a:gd name="T31" fmla="*/ 183 h 888"/>
                <a:gd name="T32" fmla="*/ 277 w 1832"/>
                <a:gd name="T33" fmla="*/ 248 h 888"/>
                <a:gd name="T34" fmla="*/ 310 w 1832"/>
                <a:gd name="T35" fmla="*/ 301 h 888"/>
                <a:gd name="T36" fmla="*/ 370 w 1832"/>
                <a:gd name="T37" fmla="*/ 322 h 888"/>
                <a:gd name="T38" fmla="*/ 432 w 1832"/>
                <a:gd name="T39" fmla="*/ 301 h 888"/>
                <a:gd name="T40" fmla="*/ 465 w 1832"/>
                <a:gd name="T41" fmla="*/ 248 h 888"/>
                <a:gd name="T42" fmla="*/ 459 w 1832"/>
                <a:gd name="T43" fmla="*/ 183 h 888"/>
                <a:gd name="T44" fmla="*/ 413 w 1832"/>
                <a:gd name="T45" fmla="*/ 139 h 888"/>
                <a:gd name="T46" fmla="*/ 370 w 1832"/>
                <a:gd name="T47" fmla="*/ 0 h 888"/>
                <a:gd name="T48" fmla="*/ 474 w 1832"/>
                <a:gd name="T49" fmla="*/ 24 h 888"/>
                <a:gd name="T50" fmla="*/ 553 w 1832"/>
                <a:gd name="T51" fmla="*/ 92 h 888"/>
                <a:gd name="T52" fmla="*/ 595 w 1832"/>
                <a:gd name="T53" fmla="*/ 189 h 888"/>
                <a:gd name="T54" fmla="*/ 587 w 1832"/>
                <a:gd name="T55" fmla="*/ 294 h 888"/>
                <a:gd name="T56" fmla="*/ 1131 w 1832"/>
                <a:gd name="T57" fmla="*/ 456 h 888"/>
                <a:gd name="T58" fmla="*/ 1460 w 1832"/>
                <a:gd name="T59" fmla="*/ 249 h 888"/>
                <a:gd name="T60" fmla="*/ 1470 w 1832"/>
                <a:gd name="T61" fmla="*/ 161 h 888"/>
                <a:gd name="T62" fmla="*/ 1525 w 1832"/>
                <a:gd name="T63" fmla="*/ 83 h 888"/>
                <a:gd name="T64" fmla="*/ 1611 w 1832"/>
                <a:gd name="T65" fmla="*/ 42 h 888"/>
                <a:gd name="T66" fmla="*/ 1711 w 1832"/>
                <a:gd name="T67" fmla="*/ 51 h 888"/>
                <a:gd name="T68" fmla="*/ 1789 w 1832"/>
                <a:gd name="T69" fmla="*/ 106 h 888"/>
                <a:gd name="T70" fmla="*/ 1829 w 1832"/>
                <a:gd name="T71" fmla="*/ 192 h 888"/>
                <a:gd name="T72" fmla="*/ 1820 w 1832"/>
                <a:gd name="T73" fmla="*/ 290 h 888"/>
                <a:gd name="T74" fmla="*/ 1765 w 1832"/>
                <a:gd name="T75" fmla="*/ 368 h 888"/>
                <a:gd name="T76" fmla="*/ 1678 w 1832"/>
                <a:gd name="T77" fmla="*/ 409 h 888"/>
                <a:gd name="T78" fmla="*/ 1588 w 1832"/>
                <a:gd name="T79" fmla="*/ 402 h 888"/>
                <a:gd name="T80" fmla="*/ 1302 w 1832"/>
                <a:gd name="T81" fmla="*/ 552 h 888"/>
                <a:gd name="T82" fmla="*/ 1328 w 1832"/>
                <a:gd name="T83" fmla="*/ 645 h 888"/>
                <a:gd name="T84" fmla="*/ 1302 w 1832"/>
                <a:gd name="T85" fmla="*/ 738 h 888"/>
                <a:gd name="T86" fmla="*/ 1235 w 1832"/>
                <a:gd name="T87" fmla="*/ 805 h 888"/>
                <a:gd name="T88" fmla="*/ 1142 w 1832"/>
                <a:gd name="T89" fmla="*/ 831 h 888"/>
                <a:gd name="T90" fmla="*/ 1047 w 1832"/>
                <a:gd name="T91" fmla="*/ 805 h 888"/>
                <a:gd name="T92" fmla="*/ 980 w 1832"/>
                <a:gd name="T93" fmla="*/ 738 h 888"/>
                <a:gd name="T94" fmla="*/ 954 w 1832"/>
                <a:gd name="T95" fmla="*/ 645 h 888"/>
                <a:gd name="T96" fmla="*/ 976 w 1832"/>
                <a:gd name="T97" fmla="*/ 560 h 888"/>
                <a:gd name="T98" fmla="*/ 241 w 1832"/>
                <a:gd name="T99" fmla="*/ 740 h 888"/>
                <a:gd name="T100" fmla="*/ 232 w 1832"/>
                <a:gd name="T101" fmla="*/ 819 h 888"/>
                <a:gd name="T102" fmla="*/ 176 w 1832"/>
                <a:gd name="T103" fmla="*/ 876 h 888"/>
                <a:gd name="T104" fmla="*/ 94 w 1832"/>
                <a:gd name="T105" fmla="*/ 885 h 888"/>
                <a:gd name="T106" fmla="*/ 27 w 1832"/>
                <a:gd name="T107" fmla="*/ 843 h 888"/>
                <a:gd name="T108" fmla="*/ 0 w 1832"/>
                <a:gd name="T109" fmla="*/ 766 h 888"/>
                <a:gd name="T110" fmla="*/ 27 w 1832"/>
                <a:gd name="T111" fmla="*/ 691 h 888"/>
                <a:gd name="T112" fmla="*/ 94 w 1832"/>
                <a:gd name="T113" fmla="*/ 647 h 888"/>
                <a:gd name="T114" fmla="*/ 268 w 1832"/>
                <a:gd name="T115" fmla="*/ 425 h 888"/>
                <a:gd name="T116" fmla="*/ 189 w 1832"/>
                <a:gd name="T117" fmla="*/ 359 h 888"/>
                <a:gd name="T118" fmla="*/ 147 w 1832"/>
                <a:gd name="T119" fmla="*/ 262 h 888"/>
                <a:gd name="T120" fmla="*/ 155 w 1832"/>
                <a:gd name="T121" fmla="*/ 154 h 888"/>
                <a:gd name="T122" fmla="*/ 211 w 1832"/>
                <a:gd name="T123" fmla="*/ 66 h 888"/>
                <a:gd name="T124" fmla="*/ 299 w 1832"/>
                <a:gd name="T125" fmla="*/ 11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32" h="888">
                  <a:moveTo>
                    <a:pt x="1142" y="587"/>
                  </a:moveTo>
                  <a:lnTo>
                    <a:pt x="1124" y="591"/>
                  </a:lnTo>
                  <a:lnTo>
                    <a:pt x="1107" y="599"/>
                  </a:lnTo>
                  <a:lnTo>
                    <a:pt x="1095" y="611"/>
                  </a:lnTo>
                  <a:lnTo>
                    <a:pt x="1087" y="626"/>
                  </a:lnTo>
                  <a:lnTo>
                    <a:pt x="1085" y="645"/>
                  </a:lnTo>
                  <a:lnTo>
                    <a:pt x="1087" y="663"/>
                  </a:lnTo>
                  <a:lnTo>
                    <a:pt x="1095" y="678"/>
                  </a:lnTo>
                  <a:lnTo>
                    <a:pt x="1107" y="691"/>
                  </a:lnTo>
                  <a:lnTo>
                    <a:pt x="1124" y="698"/>
                  </a:lnTo>
                  <a:lnTo>
                    <a:pt x="1142" y="702"/>
                  </a:lnTo>
                  <a:lnTo>
                    <a:pt x="1159" y="698"/>
                  </a:lnTo>
                  <a:lnTo>
                    <a:pt x="1175" y="691"/>
                  </a:lnTo>
                  <a:lnTo>
                    <a:pt x="1187" y="678"/>
                  </a:lnTo>
                  <a:lnTo>
                    <a:pt x="1195" y="663"/>
                  </a:lnTo>
                  <a:lnTo>
                    <a:pt x="1198" y="645"/>
                  </a:lnTo>
                  <a:lnTo>
                    <a:pt x="1195" y="626"/>
                  </a:lnTo>
                  <a:lnTo>
                    <a:pt x="1187" y="611"/>
                  </a:lnTo>
                  <a:lnTo>
                    <a:pt x="1175" y="599"/>
                  </a:lnTo>
                  <a:lnTo>
                    <a:pt x="1159" y="591"/>
                  </a:lnTo>
                  <a:lnTo>
                    <a:pt x="1142" y="587"/>
                  </a:lnTo>
                  <a:close/>
                  <a:moveTo>
                    <a:pt x="1645" y="168"/>
                  </a:moveTo>
                  <a:lnTo>
                    <a:pt x="1627" y="171"/>
                  </a:lnTo>
                  <a:lnTo>
                    <a:pt x="1611" y="179"/>
                  </a:lnTo>
                  <a:lnTo>
                    <a:pt x="1599" y="192"/>
                  </a:lnTo>
                  <a:lnTo>
                    <a:pt x="1591" y="208"/>
                  </a:lnTo>
                  <a:lnTo>
                    <a:pt x="1588" y="225"/>
                  </a:lnTo>
                  <a:lnTo>
                    <a:pt x="1591" y="243"/>
                  </a:lnTo>
                  <a:lnTo>
                    <a:pt x="1599" y="259"/>
                  </a:lnTo>
                  <a:lnTo>
                    <a:pt x="1611" y="271"/>
                  </a:lnTo>
                  <a:lnTo>
                    <a:pt x="1627" y="280"/>
                  </a:lnTo>
                  <a:lnTo>
                    <a:pt x="1645" y="282"/>
                  </a:lnTo>
                  <a:lnTo>
                    <a:pt x="1664" y="280"/>
                  </a:lnTo>
                  <a:lnTo>
                    <a:pt x="1679" y="271"/>
                  </a:lnTo>
                  <a:lnTo>
                    <a:pt x="1692" y="259"/>
                  </a:lnTo>
                  <a:lnTo>
                    <a:pt x="1700" y="243"/>
                  </a:lnTo>
                  <a:lnTo>
                    <a:pt x="1703" y="225"/>
                  </a:lnTo>
                  <a:lnTo>
                    <a:pt x="1700" y="208"/>
                  </a:lnTo>
                  <a:lnTo>
                    <a:pt x="1692" y="192"/>
                  </a:lnTo>
                  <a:lnTo>
                    <a:pt x="1679" y="179"/>
                  </a:lnTo>
                  <a:lnTo>
                    <a:pt x="1664" y="171"/>
                  </a:lnTo>
                  <a:lnTo>
                    <a:pt x="1645" y="168"/>
                  </a:lnTo>
                  <a:close/>
                  <a:moveTo>
                    <a:pt x="370" y="129"/>
                  </a:moveTo>
                  <a:lnTo>
                    <a:pt x="348" y="131"/>
                  </a:lnTo>
                  <a:lnTo>
                    <a:pt x="328" y="139"/>
                  </a:lnTo>
                  <a:lnTo>
                    <a:pt x="310" y="150"/>
                  </a:lnTo>
                  <a:lnTo>
                    <a:pt x="295" y="166"/>
                  </a:lnTo>
                  <a:lnTo>
                    <a:pt x="283" y="183"/>
                  </a:lnTo>
                  <a:lnTo>
                    <a:pt x="277" y="203"/>
                  </a:lnTo>
                  <a:lnTo>
                    <a:pt x="273" y="225"/>
                  </a:lnTo>
                  <a:lnTo>
                    <a:pt x="277" y="248"/>
                  </a:lnTo>
                  <a:lnTo>
                    <a:pt x="283" y="268"/>
                  </a:lnTo>
                  <a:lnTo>
                    <a:pt x="295" y="285"/>
                  </a:lnTo>
                  <a:lnTo>
                    <a:pt x="310" y="301"/>
                  </a:lnTo>
                  <a:lnTo>
                    <a:pt x="328" y="312"/>
                  </a:lnTo>
                  <a:lnTo>
                    <a:pt x="348" y="320"/>
                  </a:lnTo>
                  <a:lnTo>
                    <a:pt x="370" y="322"/>
                  </a:lnTo>
                  <a:lnTo>
                    <a:pt x="393" y="320"/>
                  </a:lnTo>
                  <a:lnTo>
                    <a:pt x="413" y="312"/>
                  </a:lnTo>
                  <a:lnTo>
                    <a:pt x="432" y="301"/>
                  </a:lnTo>
                  <a:lnTo>
                    <a:pt x="446" y="285"/>
                  </a:lnTo>
                  <a:lnTo>
                    <a:pt x="459" y="268"/>
                  </a:lnTo>
                  <a:lnTo>
                    <a:pt x="465" y="248"/>
                  </a:lnTo>
                  <a:lnTo>
                    <a:pt x="469" y="225"/>
                  </a:lnTo>
                  <a:lnTo>
                    <a:pt x="465" y="203"/>
                  </a:lnTo>
                  <a:lnTo>
                    <a:pt x="459" y="183"/>
                  </a:lnTo>
                  <a:lnTo>
                    <a:pt x="446" y="166"/>
                  </a:lnTo>
                  <a:lnTo>
                    <a:pt x="432" y="150"/>
                  </a:lnTo>
                  <a:lnTo>
                    <a:pt x="413" y="139"/>
                  </a:lnTo>
                  <a:lnTo>
                    <a:pt x="393" y="131"/>
                  </a:lnTo>
                  <a:lnTo>
                    <a:pt x="370" y="129"/>
                  </a:lnTo>
                  <a:close/>
                  <a:moveTo>
                    <a:pt x="370" y="0"/>
                  </a:moveTo>
                  <a:lnTo>
                    <a:pt x="407" y="2"/>
                  </a:lnTo>
                  <a:lnTo>
                    <a:pt x="442" y="11"/>
                  </a:lnTo>
                  <a:lnTo>
                    <a:pt x="474" y="24"/>
                  </a:lnTo>
                  <a:lnTo>
                    <a:pt x="504" y="43"/>
                  </a:lnTo>
                  <a:lnTo>
                    <a:pt x="531" y="66"/>
                  </a:lnTo>
                  <a:lnTo>
                    <a:pt x="553" y="92"/>
                  </a:lnTo>
                  <a:lnTo>
                    <a:pt x="572" y="122"/>
                  </a:lnTo>
                  <a:lnTo>
                    <a:pt x="586" y="154"/>
                  </a:lnTo>
                  <a:lnTo>
                    <a:pt x="595" y="189"/>
                  </a:lnTo>
                  <a:lnTo>
                    <a:pt x="598" y="225"/>
                  </a:lnTo>
                  <a:lnTo>
                    <a:pt x="595" y="261"/>
                  </a:lnTo>
                  <a:lnTo>
                    <a:pt x="587" y="294"/>
                  </a:lnTo>
                  <a:lnTo>
                    <a:pt x="574" y="325"/>
                  </a:lnTo>
                  <a:lnTo>
                    <a:pt x="557" y="354"/>
                  </a:lnTo>
                  <a:lnTo>
                    <a:pt x="1131" y="456"/>
                  </a:lnTo>
                  <a:lnTo>
                    <a:pt x="1471" y="292"/>
                  </a:lnTo>
                  <a:lnTo>
                    <a:pt x="1464" y="271"/>
                  </a:lnTo>
                  <a:lnTo>
                    <a:pt x="1460" y="249"/>
                  </a:lnTo>
                  <a:lnTo>
                    <a:pt x="1458" y="225"/>
                  </a:lnTo>
                  <a:lnTo>
                    <a:pt x="1462" y="192"/>
                  </a:lnTo>
                  <a:lnTo>
                    <a:pt x="1470" y="161"/>
                  </a:lnTo>
                  <a:lnTo>
                    <a:pt x="1484" y="131"/>
                  </a:lnTo>
                  <a:lnTo>
                    <a:pt x="1502" y="106"/>
                  </a:lnTo>
                  <a:lnTo>
                    <a:pt x="1525" y="83"/>
                  </a:lnTo>
                  <a:lnTo>
                    <a:pt x="1551" y="64"/>
                  </a:lnTo>
                  <a:lnTo>
                    <a:pt x="1580" y="51"/>
                  </a:lnTo>
                  <a:lnTo>
                    <a:pt x="1611" y="42"/>
                  </a:lnTo>
                  <a:lnTo>
                    <a:pt x="1645" y="39"/>
                  </a:lnTo>
                  <a:lnTo>
                    <a:pt x="1679" y="42"/>
                  </a:lnTo>
                  <a:lnTo>
                    <a:pt x="1711" y="51"/>
                  </a:lnTo>
                  <a:lnTo>
                    <a:pt x="1740" y="64"/>
                  </a:lnTo>
                  <a:lnTo>
                    <a:pt x="1765" y="83"/>
                  </a:lnTo>
                  <a:lnTo>
                    <a:pt x="1789" y="106"/>
                  </a:lnTo>
                  <a:lnTo>
                    <a:pt x="1807" y="131"/>
                  </a:lnTo>
                  <a:lnTo>
                    <a:pt x="1820" y="161"/>
                  </a:lnTo>
                  <a:lnTo>
                    <a:pt x="1829" y="192"/>
                  </a:lnTo>
                  <a:lnTo>
                    <a:pt x="1832" y="225"/>
                  </a:lnTo>
                  <a:lnTo>
                    <a:pt x="1829" y="259"/>
                  </a:lnTo>
                  <a:lnTo>
                    <a:pt x="1820" y="290"/>
                  </a:lnTo>
                  <a:lnTo>
                    <a:pt x="1807" y="320"/>
                  </a:lnTo>
                  <a:lnTo>
                    <a:pt x="1788" y="345"/>
                  </a:lnTo>
                  <a:lnTo>
                    <a:pt x="1765" y="368"/>
                  </a:lnTo>
                  <a:lnTo>
                    <a:pt x="1740" y="386"/>
                  </a:lnTo>
                  <a:lnTo>
                    <a:pt x="1711" y="400"/>
                  </a:lnTo>
                  <a:lnTo>
                    <a:pt x="1678" y="409"/>
                  </a:lnTo>
                  <a:lnTo>
                    <a:pt x="1645" y="412"/>
                  </a:lnTo>
                  <a:lnTo>
                    <a:pt x="1616" y="409"/>
                  </a:lnTo>
                  <a:lnTo>
                    <a:pt x="1588" y="402"/>
                  </a:lnTo>
                  <a:lnTo>
                    <a:pt x="1562" y="392"/>
                  </a:lnTo>
                  <a:lnTo>
                    <a:pt x="1284" y="526"/>
                  </a:lnTo>
                  <a:lnTo>
                    <a:pt x="1302" y="552"/>
                  </a:lnTo>
                  <a:lnTo>
                    <a:pt x="1317" y="581"/>
                  </a:lnTo>
                  <a:lnTo>
                    <a:pt x="1326" y="612"/>
                  </a:lnTo>
                  <a:lnTo>
                    <a:pt x="1328" y="645"/>
                  </a:lnTo>
                  <a:lnTo>
                    <a:pt x="1326" y="678"/>
                  </a:lnTo>
                  <a:lnTo>
                    <a:pt x="1317" y="710"/>
                  </a:lnTo>
                  <a:lnTo>
                    <a:pt x="1302" y="738"/>
                  </a:lnTo>
                  <a:lnTo>
                    <a:pt x="1284" y="765"/>
                  </a:lnTo>
                  <a:lnTo>
                    <a:pt x="1262" y="787"/>
                  </a:lnTo>
                  <a:lnTo>
                    <a:pt x="1235" y="805"/>
                  </a:lnTo>
                  <a:lnTo>
                    <a:pt x="1206" y="819"/>
                  </a:lnTo>
                  <a:lnTo>
                    <a:pt x="1175" y="827"/>
                  </a:lnTo>
                  <a:lnTo>
                    <a:pt x="1142" y="831"/>
                  </a:lnTo>
                  <a:lnTo>
                    <a:pt x="1108" y="827"/>
                  </a:lnTo>
                  <a:lnTo>
                    <a:pt x="1076" y="819"/>
                  </a:lnTo>
                  <a:lnTo>
                    <a:pt x="1047" y="805"/>
                  </a:lnTo>
                  <a:lnTo>
                    <a:pt x="1021" y="787"/>
                  </a:lnTo>
                  <a:lnTo>
                    <a:pt x="999" y="765"/>
                  </a:lnTo>
                  <a:lnTo>
                    <a:pt x="980" y="738"/>
                  </a:lnTo>
                  <a:lnTo>
                    <a:pt x="966" y="710"/>
                  </a:lnTo>
                  <a:lnTo>
                    <a:pt x="957" y="678"/>
                  </a:lnTo>
                  <a:lnTo>
                    <a:pt x="954" y="645"/>
                  </a:lnTo>
                  <a:lnTo>
                    <a:pt x="957" y="614"/>
                  </a:lnTo>
                  <a:lnTo>
                    <a:pt x="964" y="586"/>
                  </a:lnTo>
                  <a:lnTo>
                    <a:pt x="976" y="560"/>
                  </a:lnTo>
                  <a:lnTo>
                    <a:pt x="402" y="458"/>
                  </a:lnTo>
                  <a:lnTo>
                    <a:pt x="233" y="715"/>
                  </a:lnTo>
                  <a:lnTo>
                    <a:pt x="241" y="740"/>
                  </a:lnTo>
                  <a:lnTo>
                    <a:pt x="244" y="766"/>
                  </a:lnTo>
                  <a:lnTo>
                    <a:pt x="241" y="794"/>
                  </a:lnTo>
                  <a:lnTo>
                    <a:pt x="232" y="819"/>
                  </a:lnTo>
                  <a:lnTo>
                    <a:pt x="218" y="843"/>
                  </a:lnTo>
                  <a:lnTo>
                    <a:pt x="199" y="862"/>
                  </a:lnTo>
                  <a:lnTo>
                    <a:pt x="176" y="876"/>
                  </a:lnTo>
                  <a:lnTo>
                    <a:pt x="151" y="885"/>
                  </a:lnTo>
                  <a:lnTo>
                    <a:pt x="123" y="888"/>
                  </a:lnTo>
                  <a:lnTo>
                    <a:pt x="94" y="885"/>
                  </a:lnTo>
                  <a:lnTo>
                    <a:pt x="68" y="876"/>
                  </a:lnTo>
                  <a:lnTo>
                    <a:pt x="46" y="862"/>
                  </a:lnTo>
                  <a:lnTo>
                    <a:pt x="27" y="843"/>
                  </a:lnTo>
                  <a:lnTo>
                    <a:pt x="12" y="819"/>
                  </a:lnTo>
                  <a:lnTo>
                    <a:pt x="3" y="794"/>
                  </a:lnTo>
                  <a:lnTo>
                    <a:pt x="0" y="766"/>
                  </a:lnTo>
                  <a:lnTo>
                    <a:pt x="3" y="738"/>
                  </a:lnTo>
                  <a:lnTo>
                    <a:pt x="12" y="713"/>
                  </a:lnTo>
                  <a:lnTo>
                    <a:pt x="27" y="691"/>
                  </a:lnTo>
                  <a:lnTo>
                    <a:pt x="46" y="672"/>
                  </a:lnTo>
                  <a:lnTo>
                    <a:pt x="68" y="657"/>
                  </a:lnTo>
                  <a:lnTo>
                    <a:pt x="94" y="647"/>
                  </a:lnTo>
                  <a:lnTo>
                    <a:pt x="123" y="645"/>
                  </a:lnTo>
                  <a:lnTo>
                    <a:pt x="125" y="645"/>
                  </a:lnTo>
                  <a:lnTo>
                    <a:pt x="268" y="425"/>
                  </a:lnTo>
                  <a:lnTo>
                    <a:pt x="238" y="408"/>
                  </a:lnTo>
                  <a:lnTo>
                    <a:pt x="211" y="384"/>
                  </a:lnTo>
                  <a:lnTo>
                    <a:pt x="189" y="359"/>
                  </a:lnTo>
                  <a:lnTo>
                    <a:pt x="170" y="329"/>
                  </a:lnTo>
                  <a:lnTo>
                    <a:pt x="156" y="297"/>
                  </a:lnTo>
                  <a:lnTo>
                    <a:pt x="147" y="262"/>
                  </a:lnTo>
                  <a:lnTo>
                    <a:pt x="144" y="225"/>
                  </a:lnTo>
                  <a:lnTo>
                    <a:pt x="147" y="189"/>
                  </a:lnTo>
                  <a:lnTo>
                    <a:pt x="155" y="154"/>
                  </a:lnTo>
                  <a:lnTo>
                    <a:pt x="170" y="122"/>
                  </a:lnTo>
                  <a:lnTo>
                    <a:pt x="187" y="92"/>
                  </a:lnTo>
                  <a:lnTo>
                    <a:pt x="211" y="66"/>
                  </a:lnTo>
                  <a:lnTo>
                    <a:pt x="237" y="43"/>
                  </a:lnTo>
                  <a:lnTo>
                    <a:pt x="267" y="24"/>
                  </a:lnTo>
                  <a:lnTo>
                    <a:pt x="299" y="11"/>
                  </a:lnTo>
                  <a:lnTo>
                    <a:pt x="334" y="2"/>
                  </a:lnTo>
                  <a:lnTo>
                    <a:pt x="3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08" name="Freeform 298"/>
          <p:cNvSpPr>
            <a:spLocks noEditPoints="1"/>
          </p:cNvSpPr>
          <p:nvPr/>
        </p:nvSpPr>
        <p:spPr bwMode="auto">
          <a:xfrm>
            <a:off x="6212756" y="1421690"/>
            <a:ext cx="471349" cy="470798"/>
          </a:xfrm>
          <a:custGeom>
            <a:avLst/>
            <a:gdLst>
              <a:gd name="T0" fmla="*/ 2189 w 3421"/>
              <a:gd name="T1" fmla="*/ 1972 h 3414"/>
              <a:gd name="T2" fmla="*/ 2260 w 3421"/>
              <a:gd name="T3" fmla="*/ 2062 h 3414"/>
              <a:gd name="T4" fmla="*/ 2267 w 3421"/>
              <a:gd name="T5" fmla="*/ 2255 h 3414"/>
              <a:gd name="T6" fmla="*/ 2213 w 3421"/>
              <a:gd name="T7" fmla="*/ 2362 h 3414"/>
              <a:gd name="T8" fmla="*/ 2112 w 3421"/>
              <a:gd name="T9" fmla="*/ 2394 h 3414"/>
              <a:gd name="T10" fmla="*/ 2012 w 3421"/>
              <a:gd name="T11" fmla="*/ 2361 h 3414"/>
              <a:gd name="T12" fmla="*/ 1954 w 3421"/>
              <a:gd name="T13" fmla="*/ 2253 h 3414"/>
              <a:gd name="T14" fmla="*/ 1962 w 3421"/>
              <a:gd name="T15" fmla="*/ 2062 h 3414"/>
              <a:gd name="T16" fmla="*/ 2031 w 3421"/>
              <a:gd name="T17" fmla="*/ 1972 h 3414"/>
              <a:gd name="T18" fmla="*/ 2110 w 3421"/>
              <a:gd name="T19" fmla="*/ 1787 h 3414"/>
              <a:gd name="T20" fmla="*/ 1947 w 3421"/>
              <a:gd name="T21" fmla="*/ 1820 h 3414"/>
              <a:gd name="T22" fmla="*/ 1824 w 3421"/>
              <a:gd name="T23" fmla="*/ 1920 h 3414"/>
              <a:gd name="T24" fmla="*/ 1761 w 3421"/>
              <a:gd name="T25" fmla="*/ 2083 h 3414"/>
              <a:gd name="T26" fmla="*/ 1769 w 3421"/>
              <a:gd name="T27" fmla="*/ 2310 h 3414"/>
              <a:gd name="T28" fmla="*/ 1853 w 3421"/>
              <a:gd name="T29" fmla="*/ 2462 h 3414"/>
              <a:gd name="T30" fmla="*/ 1984 w 3421"/>
              <a:gd name="T31" fmla="*/ 2542 h 3414"/>
              <a:gd name="T32" fmla="*/ 2158 w 3421"/>
              <a:gd name="T33" fmla="*/ 2559 h 3414"/>
              <a:gd name="T34" fmla="*/ 2309 w 3421"/>
              <a:gd name="T35" fmla="*/ 2510 h 3414"/>
              <a:gd name="T36" fmla="*/ 2421 w 3421"/>
              <a:gd name="T37" fmla="*/ 2393 h 3414"/>
              <a:gd name="T38" fmla="*/ 2463 w 3421"/>
              <a:gd name="T39" fmla="*/ 2218 h 3414"/>
              <a:gd name="T40" fmla="*/ 2440 w 3421"/>
              <a:gd name="T41" fmla="*/ 1995 h 3414"/>
              <a:gd name="T42" fmla="*/ 2341 w 3421"/>
              <a:gd name="T43" fmla="*/ 1860 h 3414"/>
              <a:gd name="T44" fmla="*/ 2199 w 3421"/>
              <a:gd name="T45" fmla="*/ 1796 h 3414"/>
              <a:gd name="T46" fmla="*/ 1228 w 3421"/>
              <a:gd name="T47" fmla="*/ 2330 h 3414"/>
              <a:gd name="T48" fmla="*/ 1311 w 3421"/>
              <a:gd name="T49" fmla="*/ 1019 h 3414"/>
              <a:gd name="T50" fmla="*/ 1410 w 3421"/>
              <a:gd name="T51" fmla="*/ 1052 h 3414"/>
              <a:gd name="T52" fmla="*/ 1467 w 3421"/>
              <a:gd name="T53" fmla="*/ 1160 h 3414"/>
              <a:gd name="T54" fmla="*/ 1459 w 3421"/>
              <a:gd name="T55" fmla="*/ 1352 h 3414"/>
              <a:gd name="T56" fmla="*/ 1391 w 3421"/>
              <a:gd name="T57" fmla="*/ 1441 h 3414"/>
              <a:gd name="T58" fmla="*/ 1284 w 3421"/>
              <a:gd name="T59" fmla="*/ 1456 h 3414"/>
              <a:gd name="T60" fmla="*/ 1194 w 3421"/>
              <a:gd name="T61" fmla="*/ 1407 h 3414"/>
              <a:gd name="T62" fmla="*/ 1152 w 3421"/>
              <a:gd name="T63" fmla="*/ 1284 h 3414"/>
              <a:gd name="T64" fmla="*/ 1175 w 3421"/>
              <a:gd name="T65" fmla="*/ 1098 h 3414"/>
              <a:gd name="T66" fmla="*/ 1255 w 3421"/>
              <a:gd name="T67" fmla="*/ 1028 h 3414"/>
              <a:gd name="T68" fmla="*/ 1266 w 3421"/>
              <a:gd name="T69" fmla="*/ 855 h 3414"/>
              <a:gd name="T70" fmla="*/ 1113 w 3421"/>
              <a:gd name="T71" fmla="*/ 904 h 3414"/>
              <a:gd name="T72" fmla="*/ 1000 w 3421"/>
              <a:gd name="T73" fmla="*/ 1022 h 3414"/>
              <a:gd name="T74" fmla="*/ 959 w 3421"/>
              <a:gd name="T75" fmla="*/ 1196 h 3414"/>
              <a:gd name="T76" fmla="*/ 982 w 3421"/>
              <a:gd name="T77" fmla="*/ 1417 h 3414"/>
              <a:gd name="T78" fmla="*/ 1082 w 3421"/>
              <a:gd name="T79" fmla="*/ 1553 h 3414"/>
              <a:gd name="T80" fmla="*/ 1225 w 3421"/>
              <a:gd name="T81" fmla="*/ 1616 h 3414"/>
              <a:gd name="T82" fmla="*/ 1399 w 3421"/>
              <a:gd name="T83" fmla="*/ 1616 h 3414"/>
              <a:gd name="T84" fmla="*/ 1541 w 3421"/>
              <a:gd name="T85" fmla="*/ 1553 h 3414"/>
              <a:gd name="T86" fmla="*/ 1639 w 3421"/>
              <a:gd name="T87" fmla="*/ 1417 h 3414"/>
              <a:gd name="T88" fmla="*/ 1664 w 3421"/>
              <a:gd name="T89" fmla="*/ 1196 h 3414"/>
              <a:gd name="T90" fmla="*/ 1622 w 3421"/>
              <a:gd name="T91" fmla="*/ 1021 h 3414"/>
              <a:gd name="T92" fmla="*/ 1510 w 3421"/>
              <a:gd name="T93" fmla="*/ 902 h 3414"/>
              <a:gd name="T94" fmla="*/ 1356 w 3421"/>
              <a:gd name="T95" fmla="*/ 855 h 3414"/>
              <a:gd name="T96" fmla="*/ 2047 w 3421"/>
              <a:gd name="T97" fmla="*/ 456 h 3414"/>
              <a:gd name="T98" fmla="*/ 2964 w 3421"/>
              <a:gd name="T99" fmla="*/ 1371 h 3414"/>
              <a:gd name="T100" fmla="*/ 2628 w 3421"/>
              <a:gd name="T101" fmla="*/ 2622 h 3414"/>
              <a:gd name="T102" fmla="*/ 1375 w 3421"/>
              <a:gd name="T103" fmla="*/ 2957 h 3414"/>
              <a:gd name="T104" fmla="*/ 458 w 3421"/>
              <a:gd name="T105" fmla="*/ 2042 h 3414"/>
              <a:gd name="T106" fmla="*/ 794 w 3421"/>
              <a:gd name="T107" fmla="*/ 791 h 3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421" h="3414">
                <a:moveTo>
                  <a:pt x="2110" y="1953"/>
                </a:moveTo>
                <a:lnTo>
                  <a:pt x="2140" y="1956"/>
                </a:lnTo>
                <a:lnTo>
                  <a:pt x="2166" y="1962"/>
                </a:lnTo>
                <a:lnTo>
                  <a:pt x="2189" y="1972"/>
                </a:lnTo>
                <a:lnTo>
                  <a:pt x="2210" y="1987"/>
                </a:lnTo>
                <a:lnTo>
                  <a:pt x="2228" y="2005"/>
                </a:lnTo>
                <a:lnTo>
                  <a:pt x="2246" y="2032"/>
                </a:lnTo>
                <a:lnTo>
                  <a:pt x="2260" y="2062"/>
                </a:lnTo>
                <a:lnTo>
                  <a:pt x="2267" y="2094"/>
                </a:lnTo>
                <a:lnTo>
                  <a:pt x="2270" y="2129"/>
                </a:lnTo>
                <a:lnTo>
                  <a:pt x="2270" y="2218"/>
                </a:lnTo>
                <a:lnTo>
                  <a:pt x="2267" y="2255"/>
                </a:lnTo>
                <a:lnTo>
                  <a:pt x="2260" y="2288"/>
                </a:lnTo>
                <a:lnTo>
                  <a:pt x="2248" y="2317"/>
                </a:lnTo>
                <a:lnTo>
                  <a:pt x="2231" y="2344"/>
                </a:lnTo>
                <a:lnTo>
                  <a:pt x="2213" y="2362"/>
                </a:lnTo>
                <a:lnTo>
                  <a:pt x="2193" y="2376"/>
                </a:lnTo>
                <a:lnTo>
                  <a:pt x="2169" y="2385"/>
                </a:lnTo>
                <a:lnTo>
                  <a:pt x="2143" y="2392"/>
                </a:lnTo>
                <a:lnTo>
                  <a:pt x="2112" y="2394"/>
                </a:lnTo>
                <a:lnTo>
                  <a:pt x="2084" y="2392"/>
                </a:lnTo>
                <a:lnTo>
                  <a:pt x="2058" y="2385"/>
                </a:lnTo>
                <a:lnTo>
                  <a:pt x="2033" y="2375"/>
                </a:lnTo>
                <a:lnTo>
                  <a:pt x="2012" y="2361"/>
                </a:lnTo>
                <a:lnTo>
                  <a:pt x="1994" y="2342"/>
                </a:lnTo>
                <a:lnTo>
                  <a:pt x="1975" y="2315"/>
                </a:lnTo>
                <a:lnTo>
                  <a:pt x="1962" y="2285"/>
                </a:lnTo>
                <a:lnTo>
                  <a:pt x="1954" y="2253"/>
                </a:lnTo>
                <a:lnTo>
                  <a:pt x="1951" y="2218"/>
                </a:lnTo>
                <a:lnTo>
                  <a:pt x="1951" y="2129"/>
                </a:lnTo>
                <a:lnTo>
                  <a:pt x="1954" y="2094"/>
                </a:lnTo>
                <a:lnTo>
                  <a:pt x="1962" y="2062"/>
                </a:lnTo>
                <a:lnTo>
                  <a:pt x="1974" y="2032"/>
                </a:lnTo>
                <a:lnTo>
                  <a:pt x="1992" y="2005"/>
                </a:lnTo>
                <a:lnTo>
                  <a:pt x="2010" y="1987"/>
                </a:lnTo>
                <a:lnTo>
                  <a:pt x="2031" y="1972"/>
                </a:lnTo>
                <a:lnTo>
                  <a:pt x="2054" y="1962"/>
                </a:lnTo>
                <a:lnTo>
                  <a:pt x="2081" y="1956"/>
                </a:lnTo>
                <a:lnTo>
                  <a:pt x="2110" y="1953"/>
                </a:lnTo>
                <a:close/>
                <a:moveTo>
                  <a:pt x="2110" y="1787"/>
                </a:moveTo>
                <a:lnTo>
                  <a:pt x="2065" y="1789"/>
                </a:lnTo>
                <a:lnTo>
                  <a:pt x="2023" y="1796"/>
                </a:lnTo>
                <a:lnTo>
                  <a:pt x="1984" y="1805"/>
                </a:lnTo>
                <a:lnTo>
                  <a:pt x="1947" y="1820"/>
                </a:lnTo>
                <a:lnTo>
                  <a:pt x="1913" y="1838"/>
                </a:lnTo>
                <a:lnTo>
                  <a:pt x="1882" y="1860"/>
                </a:lnTo>
                <a:lnTo>
                  <a:pt x="1853" y="1886"/>
                </a:lnTo>
                <a:lnTo>
                  <a:pt x="1824" y="1920"/>
                </a:lnTo>
                <a:lnTo>
                  <a:pt x="1801" y="1957"/>
                </a:lnTo>
                <a:lnTo>
                  <a:pt x="1782" y="1996"/>
                </a:lnTo>
                <a:lnTo>
                  <a:pt x="1769" y="2039"/>
                </a:lnTo>
                <a:lnTo>
                  <a:pt x="1761" y="2083"/>
                </a:lnTo>
                <a:lnTo>
                  <a:pt x="1758" y="2129"/>
                </a:lnTo>
                <a:lnTo>
                  <a:pt x="1758" y="2218"/>
                </a:lnTo>
                <a:lnTo>
                  <a:pt x="1761" y="2266"/>
                </a:lnTo>
                <a:lnTo>
                  <a:pt x="1769" y="2310"/>
                </a:lnTo>
                <a:lnTo>
                  <a:pt x="1782" y="2352"/>
                </a:lnTo>
                <a:lnTo>
                  <a:pt x="1801" y="2392"/>
                </a:lnTo>
                <a:lnTo>
                  <a:pt x="1824" y="2428"/>
                </a:lnTo>
                <a:lnTo>
                  <a:pt x="1853" y="2462"/>
                </a:lnTo>
                <a:lnTo>
                  <a:pt x="1882" y="2488"/>
                </a:lnTo>
                <a:lnTo>
                  <a:pt x="1913" y="2510"/>
                </a:lnTo>
                <a:lnTo>
                  <a:pt x="1947" y="2528"/>
                </a:lnTo>
                <a:lnTo>
                  <a:pt x="1984" y="2542"/>
                </a:lnTo>
                <a:lnTo>
                  <a:pt x="2024" y="2552"/>
                </a:lnTo>
                <a:lnTo>
                  <a:pt x="2067" y="2558"/>
                </a:lnTo>
                <a:lnTo>
                  <a:pt x="2112" y="2560"/>
                </a:lnTo>
                <a:lnTo>
                  <a:pt x="2158" y="2559"/>
                </a:lnTo>
                <a:lnTo>
                  <a:pt x="2200" y="2552"/>
                </a:lnTo>
                <a:lnTo>
                  <a:pt x="2239" y="2542"/>
                </a:lnTo>
                <a:lnTo>
                  <a:pt x="2276" y="2528"/>
                </a:lnTo>
                <a:lnTo>
                  <a:pt x="2309" y="2510"/>
                </a:lnTo>
                <a:lnTo>
                  <a:pt x="2341" y="2488"/>
                </a:lnTo>
                <a:lnTo>
                  <a:pt x="2368" y="2463"/>
                </a:lnTo>
                <a:lnTo>
                  <a:pt x="2398" y="2428"/>
                </a:lnTo>
                <a:lnTo>
                  <a:pt x="2421" y="2393"/>
                </a:lnTo>
                <a:lnTo>
                  <a:pt x="2440" y="2353"/>
                </a:lnTo>
                <a:lnTo>
                  <a:pt x="2452" y="2311"/>
                </a:lnTo>
                <a:lnTo>
                  <a:pt x="2460" y="2266"/>
                </a:lnTo>
                <a:lnTo>
                  <a:pt x="2463" y="2218"/>
                </a:lnTo>
                <a:lnTo>
                  <a:pt x="2463" y="2129"/>
                </a:lnTo>
                <a:lnTo>
                  <a:pt x="2460" y="2082"/>
                </a:lnTo>
                <a:lnTo>
                  <a:pt x="2452" y="2037"/>
                </a:lnTo>
                <a:lnTo>
                  <a:pt x="2440" y="1995"/>
                </a:lnTo>
                <a:lnTo>
                  <a:pt x="2421" y="1957"/>
                </a:lnTo>
                <a:lnTo>
                  <a:pt x="2398" y="1920"/>
                </a:lnTo>
                <a:lnTo>
                  <a:pt x="2368" y="1885"/>
                </a:lnTo>
                <a:lnTo>
                  <a:pt x="2341" y="1860"/>
                </a:lnTo>
                <a:lnTo>
                  <a:pt x="2309" y="1838"/>
                </a:lnTo>
                <a:lnTo>
                  <a:pt x="2276" y="1820"/>
                </a:lnTo>
                <a:lnTo>
                  <a:pt x="2238" y="1805"/>
                </a:lnTo>
                <a:lnTo>
                  <a:pt x="2199" y="1796"/>
                </a:lnTo>
                <a:lnTo>
                  <a:pt x="2155" y="1789"/>
                </a:lnTo>
                <a:lnTo>
                  <a:pt x="2110" y="1787"/>
                </a:lnTo>
                <a:close/>
                <a:moveTo>
                  <a:pt x="2040" y="1033"/>
                </a:moveTo>
                <a:lnTo>
                  <a:pt x="1228" y="2330"/>
                </a:lnTo>
                <a:lnTo>
                  <a:pt x="1370" y="2412"/>
                </a:lnTo>
                <a:lnTo>
                  <a:pt x="2182" y="1115"/>
                </a:lnTo>
                <a:lnTo>
                  <a:pt x="2040" y="1033"/>
                </a:lnTo>
                <a:close/>
                <a:moveTo>
                  <a:pt x="1311" y="1019"/>
                </a:moveTo>
                <a:lnTo>
                  <a:pt x="1339" y="1021"/>
                </a:lnTo>
                <a:lnTo>
                  <a:pt x="1366" y="1028"/>
                </a:lnTo>
                <a:lnTo>
                  <a:pt x="1389" y="1038"/>
                </a:lnTo>
                <a:lnTo>
                  <a:pt x="1410" y="1052"/>
                </a:lnTo>
                <a:lnTo>
                  <a:pt x="1428" y="1071"/>
                </a:lnTo>
                <a:lnTo>
                  <a:pt x="1446" y="1098"/>
                </a:lnTo>
                <a:lnTo>
                  <a:pt x="1458" y="1127"/>
                </a:lnTo>
                <a:lnTo>
                  <a:pt x="1467" y="1160"/>
                </a:lnTo>
                <a:lnTo>
                  <a:pt x="1469" y="1196"/>
                </a:lnTo>
                <a:lnTo>
                  <a:pt x="1469" y="1284"/>
                </a:lnTo>
                <a:lnTo>
                  <a:pt x="1467" y="1320"/>
                </a:lnTo>
                <a:lnTo>
                  <a:pt x="1459" y="1352"/>
                </a:lnTo>
                <a:lnTo>
                  <a:pt x="1447" y="1382"/>
                </a:lnTo>
                <a:lnTo>
                  <a:pt x="1429" y="1408"/>
                </a:lnTo>
                <a:lnTo>
                  <a:pt x="1411" y="1426"/>
                </a:lnTo>
                <a:lnTo>
                  <a:pt x="1391" y="1441"/>
                </a:lnTo>
                <a:lnTo>
                  <a:pt x="1368" y="1450"/>
                </a:lnTo>
                <a:lnTo>
                  <a:pt x="1341" y="1456"/>
                </a:lnTo>
                <a:lnTo>
                  <a:pt x="1313" y="1458"/>
                </a:lnTo>
                <a:lnTo>
                  <a:pt x="1284" y="1456"/>
                </a:lnTo>
                <a:lnTo>
                  <a:pt x="1256" y="1450"/>
                </a:lnTo>
                <a:lnTo>
                  <a:pt x="1233" y="1440"/>
                </a:lnTo>
                <a:lnTo>
                  <a:pt x="1212" y="1426"/>
                </a:lnTo>
                <a:lnTo>
                  <a:pt x="1194" y="1407"/>
                </a:lnTo>
                <a:lnTo>
                  <a:pt x="1175" y="1381"/>
                </a:lnTo>
                <a:lnTo>
                  <a:pt x="1162" y="1351"/>
                </a:lnTo>
                <a:lnTo>
                  <a:pt x="1154" y="1319"/>
                </a:lnTo>
                <a:lnTo>
                  <a:pt x="1152" y="1284"/>
                </a:lnTo>
                <a:lnTo>
                  <a:pt x="1152" y="1196"/>
                </a:lnTo>
                <a:lnTo>
                  <a:pt x="1154" y="1160"/>
                </a:lnTo>
                <a:lnTo>
                  <a:pt x="1162" y="1127"/>
                </a:lnTo>
                <a:lnTo>
                  <a:pt x="1175" y="1098"/>
                </a:lnTo>
                <a:lnTo>
                  <a:pt x="1193" y="1071"/>
                </a:lnTo>
                <a:lnTo>
                  <a:pt x="1211" y="1052"/>
                </a:lnTo>
                <a:lnTo>
                  <a:pt x="1232" y="1038"/>
                </a:lnTo>
                <a:lnTo>
                  <a:pt x="1255" y="1028"/>
                </a:lnTo>
                <a:lnTo>
                  <a:pt x="1281" y="1021"/>
                </a:lnTo>
                <a:lnTo>
                  <a:pt x="1311" y="1019"/>
                </a:lnTo>
                <a:close/>
                <a:moveTo>
                  <a:pt x="1311" y="853"/>
                </a:moveTo>
                <a:lnTo>
                  <a:pt x="1266" y="855"/>
                </a:lnTo>
                <a:lnTo>
                  <a:pt x="1223" y="862"/>
                </a:lnTo>
                <a:lnTo>
                  <a:pt x="1184" y="871"/>
                </a:lnTo>
                <a:lnTo>
                  <a:pt x="1147" y="885"/>
                </a:lnTo>
                <a:lnTo>
                  <a:pt x="1113" y="904"/>
                </a:lnTo>
                <a:lnTo>
                  <a:pt x="1081" y="926"/>
                </a:lnTo>
                <a:lnTo>
                  <a:pt x="1053" y="952"/>
                </a:lnTo>
                <a:lnTo>
                  <a:pt x="1025" y="986"/>
                </a:lnTo>
                <a:lnTo>
                  <a:pt x="1000" y="1022"/>
                </a:lnTo>
                <a:lnTo>
                  <a:pt x="982" y="1062"/>
                </a:lnTo>
                <a:lnTo>
                  <a:pt x="969" y="1104"/>
                </a:lnTo>
                <a:lnTo>
                  <a:pt x="961" y="1148"/>
                </a:lnTo>
                <a:lnTo>
                  <a:pt x="959" y="1196"/>
                </a:lnTo>
                <a:lnTo>
                  <a:pt x="959" y="1284"/>
                </a:lnTo>
                <a:lnTo>
                  <a:pt x="961" y="1331"/>
                </a:lnTo>
                <a:lnTo>
                  <a:pt x="970" y="1375"/>
                </a:lnTo>
                <a:lnTo>
                  <a:pt x="982" y="1417"/>
                </a:lnTo>
                <a:lnTo>
                  <a:pt x="1001" y="1456"/>
                </a:lnTo>
                <a:lnTo>
                  <a:pt x="1025" y="1493"/>
                </a:lnTo>
                <a:lnTo>
                  <a:pt x="1054" y="1527"/>
                </a:lnTo>
                <a:lnTo>
                  <a:pt x="1082" y="1553"/>
                </a:lnTo>
                <a:lnTo>
                  <a:pt x="1113" y="1575"/>
                </a:lnTo>
                <a:lnTo>
                  <a:pt x="1148" y="1593"/>
                </a:lnTo>
                <a:lnTo>
                  <a:pt x="1185" y="1607"/>
                </a:lnTo>
                <a:lnTo>
                  <a:pt x="1225" y="1616"/>
                </a:lnTo>
                <a:lnTo>
                  <a:pt x="1267" y="1622"/>
                </a:lnTo>
                <a:lnTo>
                  <a:pt x="1313" y="1624"/>
                </a:lnTo>
                <a:lnTo>
                  <a:pt x="1357" y="1622"/>
                </a:lnTo>
                <a:lnTo>
                  <a:pt x="1399" y="1616"/>
                </a:lnTo>
                <a:lnTo>
                  <a:pt x="1439" y="1607"/>
                </a:lnTo>
                <a:lnTo>
                  <a:pt x="1476" y="1593"/>
                </a:lnTo>
                <a:lnTo>
                  <a:pt x="1510" y="1575"/>
                </a:lnTo>
                <a:lnTo>
                  <a:pt x="1541" y="1553"/>
                </a:lnTo>
                <a:lnTo>
                  <a:pt x="1569" y="1527"/>
                </a:lnTo>
                <a:lnTo>
                  <a:pt x="1598" y="1493"/>
                </a:lnTo>
                <a:lnTo>
                  <a:pt x="1622" y="1456"/>
                </a:lnTo>
                <a:lnTo>
                  <a:pt x="1639" y="1417"/>
                </a:lnTo>
                <a:lnTo>
                  <a:pt x="1653" y="1375"/>
                </a:lnTo>
                <a:lnTo>
                  <a:pt x="1661" y="1331"/>
                </a:lnTo>
                <a:lnTo>
                  <a:pt x="1664" y="1284"/>
                </a:lnTo>
                <a:lnTo>
                  <a:pt x="1664" y="1196"/>
                </a:lnTo>
                <a:lnTo>
                  <a:pt x="1661" y="1148"/>
                </a:lnTo>
                <a:lnTo>
                  <a:pt x="1653" y="1103"/>
                </a:lnTo>
                <a:lnTo>
                  <a:pt x="1639" y="1061"/>
                </a:lnTo>
                <a:lnTo>
                  <a:pt x="1622" y="1021"/>
                </a:lnTo>
                <a:lnTo>
                  <a:pt x="1598" y="986"/>
                </a:lnTo>
                <a:lnTo>
                  <a:pt x="1569" y="951"/>
                </a:lnTo>
                <a:lnTo>
                  <a:pt x="1541" y="925"/>
                </a:lnTo>
                <a:lnTo>
                  <a:pt x="1510" y="902"/>
                </a:lnTo>
                <a:lnTo>
                  <a:pt x="1475" y="885"/>
                </a:lnTo>
                <a:lnTo>
                  <a:pt x="1438" y="871"/>
                </a:lnTo>
                <a:lnTo>
                  <a:pt x="1398" y="860"/>
                </a:lnTo>
                <a:lnTo>
                  <a:pt x="1356" y="855"/>
                </a:lnTo>
                <a:lnTo>
                  <a:pt x="1311" y="853"/>
                </a:lnTo>
                <a:close/>
                <a:moveTo>
                  <a:pt x="1711" y="0"/>
                </a:moveTo>
                <a:lnTo>
                  <a:pt x="1711" y="0"/>
                </a:lnTo>
                <a:lnTo>
                  <a:pt x="2047" y="456"/>
                </a:lnTo>
                <a:lnTo>
                  <a:pt x="2566" y="228"/>
                </a:lnTo>
                <a:lnTo>
                  <a:pt x="2628" y="791"/>
                </a:lnTo>
                <a:lnTo>
                  <a:pt x="3193" y="853"/>
                </a:lnTo>
                <a:lnTo>
                  <a:pt x="2964" y="1371"/>
                </a:lnTo>
                <a:lnTo>
                  <a:pt x="3421" y="1706"/>
                </a:lnTo>
                <a:lnTo>
                  <a:pt x="2964" y="2042"/>
                </a:lnTo>
                <a:lnTo>
                  <a:pt x="3193" y="2560"/>
                </a:lnTo>
                <a:lnTo>
                  <a:pt x="2628" y="2622"/>
                </a:lnTo>
                <a:lnTo>
                  <a:pt x="2566" y="3185"/>
                </a:lnTo>
                <a:lnTo>
                  <a:pt x="2047" y="2957"/>
                </a:lnTo>
                <a:lnTo>
                  <a:pt x="1711" y="3414"/>
                </a:lnTo>
                <a:lnTo>
                  <a:pt x="1375" y="2957"/>
                </a:lnTo>
                <a:lnTo>
                  <a:pt x="855" y="3185"/>
                </a:lnTo>
                <a:lnTo>
                  <a:pt x="794" y="2622"/>
                </a:lnTo>
                <a:lnTo>
                  <a:pt x="230" y="2560"/>
                </a:lnTo>
                <a:lnTo>
                  <a:pt x="458" y="2042"/>
                </a:lnTo>
                <a:lnTo>
                  <a:pt x="0" y="1706"/>
                </a:lnTo>
                <a:lnTo>
                  <a:pt x="458" y="1371"/>
                </a:lnTo>
                <a:lnTo>
                  <a:pt x="230" y="853"/>
                </a:lnTo>
                <a:lnTo>
                  <a:pt x="794" y="791"/>
                </a:lnTo>
                <a:lnTo>
                  <a:pt x="855" y="228"/>
                </a:lnTo>
                <a:lnTo>
                  <a:pt x="1375" y="456"/>
                </a:lnTo>
                <a:lnTo>
                  <a:pt x="171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9" name="Freeform 303"/>
          <p:cNvSpPr>
            <a:spLocks noEditPoints="1"/>
          </p:cNvSpPr>
          <p:nvPr/>
        </p:nvSpPr>
        <p:spPr bwMode="auto">
          <a:xfrm>
            <a:off x="6981155" y="1514700"/>
            <a:ext cx="463440" cy="368153"/>
          </a:xfrm>
          <a:custGeom>
            <a:avLst/>
            <a:gdLst>
              <a:gd name="T0" fmla="*/ 2108 w 3852"/>
              <a:gd name="T1" fmla="*/ 1176 h 3060"/>
              <a:gd name="T2" fmla="*/ 2314 w 3852"/>
              <a:gd name="T3" fmla="*/ 1296 h 3060"/>
              <a:gd name="T4" fmla="*/ 2452 w 3852"/>
              <a:gd name="T5" fmla="*/ 1485 h 3060"/>
              <a:gd name="T6" fmla="*/ 2504 w 3852"/>
              <a:gd name="T7" fmla="*/ 1721 h 3060"/>
              <a:gd name="T8" fmla="*/ 2452 w 3852"/>
              <a:gd name="T9" fmla="*/ 1958 h 3060"/>
              <a:gd name="T10" fmla="*/ 2314 w 3852"/>
              <a:gd name="T11" fmla="*/ 2147 h 3060"/>
              <a:gd name="T12" fmla="*/ 2108 w 3852"/>
              <a:gd name="T13" fmla="*/ 2266 h 3060"/>
              <a:gd name="T14" fmla="*/ 1863 w 3852"/>
              <a:gd name="T15" fmla="*/ 2292 h 3060"/>
              <a:gd name="T16" fmla="*/ 1634 w 3852"/>
              <a:gd name="T17" fmla="*/ 2216 h 3060"/>
              <a:gd name="T18" fmla="*/ 1459 w 3852"/>
              <a:gd name="T19" fmla="*/ 2060 h 3060"/>
              <a:gd name="T20" fmla="*/ 1361 w 3852"/>
              <a:gd name="T21" fmla="*/ 1844 h 3060"/>
              <a:gd name="T22" fmla="*/ 1361 w 3852"/>
              <a:gd name="T23" fmla="*/ 1598 h 3060"/>
              <a:gd name="T24" fmla="*/ 1459 w 3852"/>
              <a:gd name="T25" fmla="*/ 1383 h 3060"/>
              <a:gd name="T26" fmla="*/ 1634 w 3852"/>
              <a:gd name="T27" fmla="*/ 1226 h 3060"/>
              <a:gd name="T28" fmla="*/ 1863 w 3852"/>
              <a:gd name="T29" fmla="*/ 1151 h 3060"/>
              <a:gd name="T30" fmla="*/ 3273 w 3852"/>
              <a:gd name="T31" fmla="*/ 970 h 3060"/>
              <a:gd name="T32" fmla="*/ 3201 w 3852"/>
              <a:gd name="T33" fmla="*/ 1059 h 3060"/>
              <a:gd name="T34" fmla="*/ 3226 w 3852"/>
              <a:gd name="T35" fmla="*/ 1173 h 3060"/>
              <a:gd name="T36" fmla="*/ 3331 w 3852"/>
              <a:gd name="T37" fmla="*/ 1224 h 3060"/>
              <a:gd name="T38" fmla="*/ 3438 w 3852"/>
              <a:gd name="T39" fmla="*/ 1173 h 3060"/>
              <a:gd name="T40" fmla="*/ 3463 w 3852"/>
              <a:gd name="T41" fmla="*/ 1059 h 3060"/>
              <a:gd name="T42" fmla="*/ 3391 w 3852"/>
              <a:gd name="T43" fmla="*/ 970 h 3060"/>
              <a:gd name="T44" fmla="*/ 1843 w 3852"/>
              <a:gd name="T45" fmla="*/ 768 h 3060"/>
              <a:gd name="T46" fmla="*/ 1533 w 3852"/>
              <a:gd name="T47" fmla="*/ 848 h 3060"/>
              <a:gd name="T48" fmla="*/ 1273 w 3852"/>
              <a:gd name="T49" fmla="*/ 1019 h 3060"/>
              <a:gd name="T50" fmla="*/ 1082 w 3852"/>
              <a:gd name="T51" fmla="*/ 1261 h 3060"/>
              <a:gd name="T52" fmla="*/ 977 w 3852"/>
              <a:gd name="T53" fmla="*/ 1558 h 3060"/>
              <a:gd name="T54" fmla="*/ 977 w 3852"/>
              <a:gd name="T55" fmla="*/ 1885 h 3060"/>
              <a:gd name="T56" fmla="*/ 1082 w 3852"/>
              <a:gd name="T57" fmla="*/ 2181 h 3060"/>
              <a:gd name="T58" fmla="*/ 1273 w 3852"/>
              <a:gd name="T59" fmla="*/ 2424 h 3060"/>
              <a:gd name="T60" fmla="*/ 1533 w 3852"/>
              <a:gd name="T61" fmla="*/ 2594 h 3060"/>
              <a:gd name="T62" fmla="*/ 1843 w 3852"/>
              <a:gd name="T63" fmla="*/ 2674 h 3060"/>
              <a:gd name="T64" fmla="*/ 2169 w 3852"/>
              <a:gd name="T65" fmla="*/ 2646 h 3060"/>
              <a:gd name="T66" fmla="*/ 2456 w 3852"/>
              <a:gd name="T67" fmla="*/ 2520 h 3060"/>
              <a:gd name="T68" fmla="*/ 2685 w 3852"/>
              <a:gd name="T69" fmla="*/ 2311 h 3060"/>
              <a:gd name="T70" fmla="*/ 2835 w 3852"/>
              <a:gd name="T71" fmla="*/ 2039 h 3060"/>
              <a:gd name="T72" fmla="*/ 2889 w 3852"/>
              <a:gd name="T73" fmla="*/ 1721 h 3060"/>
              <a:gd name="T74" fmla="*/ 2835 w 3852"/>
              <a:gd name="T75" fmla="*/ 1404 h 3060"/>
              <a:gd name="T76" fmla="*/ 2685 w 3852"/>
              <a:gd name="T77" fmla="*/ 1132 h 3060"/>
              <a:gd name="T78" fmla="*/ 2456 w 3852"/>
              <a:gd name="T79" fmla="*/ 923 h 3060"/>
              <a:gd name="T80" fmla="*/ 2169 w 3852"/>
              <a:gd name="T81" fmla="*/ 796 h 3060"/>
              <a:gd name="T82" fmla="*/ 1271 w 3852"/>
              <a:gd name="T83" fmla="*/ 0 h 3060"/>
              <a:gd name="T84" fmla="*/ 2661 w 3852"/>
              <a:gd name="T85" fmla="*/ 24 h 3060"/>
              <a:gd name="T86" fmla="*/ 2733 w 3852"/>
              <a:gd name="T87" fmla="*/ 109 h 3060"/>
              <a:gd name="T88" fmla="*/ 2901 w 3852"/>
              <a:gd name="T89" fmla="*/ 533 h 3060"/>
              <a:gd name="T90" fmla="*/ 3005 w 3852"/>
              <a:gd name="T91" fmla="*/ 574 h 3060"/>
              <a:gd name="T92" fmla="*/ 3616 w 3852"/>
              <a:gd name="T93" fmla="*/ 604 h 3060"/>
              <a:gd name="T94" fmla="*/ 3771 w 3852"/>
              <a:gd name="T95" fmla="*/ 723 h 3060"/>
              <a:gd name="T96" fmla="*/ 3848 w 3852"/>
              <a:gd name="T97" fmla="*/ 904 h 3060"/>
              <a:gd name="T98" fmla="*/ 3838 w 3852"/>
              <a:gd name="T99" fmla="*/ 2778 h 3060"/>
              <a:gd name="T100" fmla="*/ 3739 w 3852"/>
              <a:gd name="T101" fmla="*/ 2948 h 3060"/>
              <a:gd name="T102" fmla="*/ 3568 w 3852"/>
              <a:gd name="T103" fmla="*/ 3046 h 3060"/>
              <a:gd name="T104" fmla="*/ 333 w 3852"/>
              <a:gd name="T105" fmla="*/ 3057 h 3060"/>
              <a:gd name="T106" fmla="*/ 151 w 3852"/>
              <a:gd name="T107" fmla="*/ 2980 h 3060"/>
              <a:gd name="T108" fmla="*/ 30 w 3852"/>
              <a:gd name="T109" fmla="*/ 2826 h 3060"/>
              <a:gd name="T110" fmla="*/ 0 w 3852"/>
              <a:gd name="T111" fmla="*/ 956 h 3060"/>
              <a:gd name="T112" fmla="*/ 53 w 3852"/>
              <a:gd name="T113" fmla="*/ 764 h 3060"/>
              <a:gd name="T114" fmla="*/ 191 w 3852"/>
              <a:gd name="T115" fmla="*/ 626 h 3060"/>
              <a:gd name="T116" fmla="*/ 385 w 3852"/>
              <a:gd name="T117" fmla="*/ 574 h 3060"/>
              <a:gd name="T118" fmla="*/ 928 w 3852"/>
              <a:gd name="T119" fmla="*/ 549 h 3060"/>
              <a:gd name="T120" fmla="*/ 999 w 3852"/>
              <a:gd name="T121" fmla="*/ 465 h 3060"/>
              <a:gd name="T122" fmla="*/ 1167 w 3852"/>
              <a:gd name="T123" fmla="*/ 41 h 3060"/>
              <a:gd name="T124" fmla="*/ 1271 w 3852"/>
              <a:gd name="T125" fmla="*/ 0 h 3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52" h="3060">
                <a:moveTo>
                  <a:pt x="1926" y="1148"/>
                </a:moveTo>
                <a:lnTo>
                  <a:pt x="1989" y="1151"/>
                </a:lnTo>
                <a:lnTo>
                  <a:pt x="2050" y="1160"/>
                </a:lnTo>
                <a:lnTo>
                  <a:pt x="2108" y="1176"/>
                </a:lnTo>
                <a:lnTo>
                  <a:pt x="2164" y="1199"/>
                </a:lnTo>
                <a:lnTo>
                  <a:pt x="2218" y="1226"/>
                </a:lnTo>
                <a:lnTo>
                  <a:pt x="2267" y="1259"/>
                </a:lnTo>
                <a:lnTo>
                  <a:pt x="2314" y="1296"/>
                </a:lnTo>
                <a:lnTo>
                  <a:pt x="2354" y="1336"/>
                </a:lnTo>
                <a:lnTo>
                  <a:pt x="2392" y="1383"/>
                </a:lnTo>
                <a:lnTo>
                  <a:pt x="2424" y="1431"/>
                </a:lnTo>
                <a:lnTo>
                  <a:pt x="2452" y="1485"/>
                </a:lnTo>
                <a:lnTo>
                  <a:pt x="2475" y="1540"/>
                </a:lnTo>
                <a:lnTo>
                  <a:pt x="2491" y="1598"/>
                </a:lnTo>
                <a:lnTo>
                  <a:pt x="2500" y="1659"/>
                </a:lnTo>
                <a:lnTo>
                  <a:pt x="2504" y="1721"/>
                </a:lnTo>
                <a:lnTo>
                  <a:pt x="2500" y="1784"/>
                </a:lnTo>
                <a:lnTo>
                  <a:pt x="2491" y="1844"/>
                </a:lnTo>
                <a:lnTo>
                  <a:pt x="2475" y="1902"/>
                </a:lnTo>
                <a:lnTo>
                  <a:pt x="2452" y="1958"/>
                </a:lnTo>
                <a:lnTo>
                  <a:pt x="2424" y="2011"/>
                </a:lnTo>
                <a:lnTo>
                  <a:pt x="2392" y="2060"/>
                </a:lnTo>
                <a:lnTo>
                  <a:pt x="2354" y="2106"/>
                </a:lnTo>
                <a:lnTo>
                  <a:pt x="2314" y="2147"/>
                </a:lnTo>
                <a:lnTo>
                  <a:pt x="2267" y="2185"/>
                </a:lnTo>
                <a:lnTo>
                  <a:pt x="2218" y="2216"/>
                </a:lnTo>
                <a:lnTo>
                  <a:pt x="2164" y="2244"/>
                </a:lnTo>
                <a:lnTo>
                  <a:pt x="2108" y="2266"/>
                </a:lnTo>
                <a:lnTo>
                  <a:pt x="2050" y="2282"/>
                </a:lnTo>
                <a:lnTo>
                  <a:pt x="1989" y="2292"/>
                </a:lnTo>
                <a:lnTo>
                  <a:pt x="1926" y="2295"/>
                </a:lnTo>
                <a:lnTo>
                  <a:pt x="1863" y="2292"/>
                </a:lnTo>
                <a:lnTo>
                  <a:pt x="1802" y="2282"/>
                </a:lnTo>
                <a:lnTo>
                  <a:pt x="1744" y="2266"/>
                </a:lnTo>
                <a:lnTo>
                  <a:pt x="1688" y="2244"/>
                </a:lnTo>
                <a:lnTo>
                  <a:pt x="1634" y="2216"/>
                </a:lnTo>
                <a:lnTo>
                  <a:pt x="1585" y="2185"/>
                </a:lnTo>
                <a:lnTo>
                  <a:pt x="1538" y="2147"/>
                </a:lnTo>
                <a:lnTo>
                  <a:pt x="1498" y="2106"/>
                </a:lnTo>
                <a:lnTo>
                  <a:pt x="1459" y="2060"/>
                </a:lnTo>
                <a:lnTo>
                  <a:pt x="1428" y="2011"/>
                </a:lnTo>
                <a:lnTo>
                  <a:pt x="1400" y="1958"/>
                </a:lnTo>
                <a:lnTo>
                  <a:pt x="1377" y="1902"/>
                </a:lnTo>
                <a:lnTo>
                  <a:pt x="1361" y="1844"/>
                </a:lnTo>
                <a:lnTo>
                  <a:pt x="1352" y="1784"/>
                </a:lnTo>
                <a:lnTo>
                  <a:pt x="1348" y="1721"/>
                </a:lnTo>
                <a:lnTo>
                  <a:pt x="1352" y="1659"/>
                </a:lnTo>
                <a:lnTo>
                  <a:pt x="1361" y="1598"/>
                </a:lnTo>
                <a:lnTo>
                  <a:pt x="1377" y="1540"/>
                </a:lnTo>
                <a:lnTo>
                  <a:pt x="1400" y="1485"/>
                </a:lnTo>
                <a:lnTo>
                  <a:pt x="1428" y="1431"/>
                </a:lnTo>
                <a:lnTo>
                  <a:pt x="1459" y="1383"/>
                </a:lnTo>
                <a:lnTo>
                  <a:pt x="1498" y="1336"/>
                </a:lnTo>
                <a:lnTo>
                  <a:pt x="1538" y="1296"/>
                </a:lnTo>
                <a:lnTo>
                  <a:pt x="1585" y="1259"/>
                </a:lnTo>
                <a:lnTo>
                  <a:pt x="1634" y="1226"/>
                </a:lnTo>
                <a:lnTo>
                  <a:pt x="1688" y="1199"/>
                </a:lnTo>
                <a:lnTo>
                  <a:pt x="1744" y="1176"/>
                </a:lnTo>
                <a:lnTo>
                  <a:pt x="1802" y="1160"/>
                </a:lnTo>
                <a:lnTo>
                  <a:pt x="1863" y="1151"/>
                </a:lnTo>
                <a:lnTo>
                  <a:pt x="1926" y="1148"/>
                </a:lnTo>
                <a:close/>
                <a:moveTo>
                  <a:pt x="3331" y="956"/>
                </a:moveTo>
                <a:lnTo>
                  <a:pt x="3301" y="960"/>
                </a:lnTo>
                <a:lnTo>
                  <a:pt x="3273" y="970"/>
                </a:lnTo>
                <a:lnTo>
                  <a:pt x="3247" y="985"/>
                </a:lnTo>
                <a:lnTo>
                  <a:pt x="3226" y="1006"/>
                </a:lnTo>
                <a:lnTo>
                  <a:pt x="3211" y="1032"/>
                </a:lnTo>
                <a:lnTo>
                  <a:pt x="3201" y="1059"/>
                </a:lnTo>
                <a:lnTo>
                  <a:pt x="3197" y="1090"/>
                </a:lnTo>
                <a:lnTo>
                  <a:pt x="3201" y="1121"/>
                </a:lnTo>
                <a:lnTo>
                  <a:pt x="3211" y="1149"/>
                </a:lnTo>
                <a:lnTo>
                  <a:pt x="3226" y="1173"/>
                </a:lnTo>
                <a:lnTo>
                  <a:pt x="3247" y="1194"/>
                </a:lnTo>
                <a:lnTo>
                  <a:pt x="3273" y="1210"/>
                </a:lnTo>
                <a:lnTo>
                  <a:pt x="3301" y="1221"/>
                </a:lnTo>
                <a:lnTo>
                  <a:pt x="3331" y="1224"/>
                </a:lnTo>
                <a:lnTo>
                  <a:pt x="3363" y="1221"/>
                </a:lnTo>
                <a:lnTo>
                  <a:pt x="3391" y="1210"/>
                </a:lnTo>
                <a:lnTo>
                  <a:pt x="3417" y="1194"/>
                </a:lnTo>
                <a:lnTo>
                  <a:pt x="3438" y="1173"/>
                </a:lnTo>
                <a:lnTo>
                  <a:pt x="3453" y="1149"/>
                </a:lnTo>
                <a:lnTo>
                  <a:pt x="3463" y="1121"/>
                </a:lnTo>
                <a:lnTo>
                  <a:pt x="3467" y="1090"/>
                </a:lnTo>
                <a:lnTo>
                  <a:pt x="3463" y="1059"/>
                </a:lnTo>
                <a:lnTo>
                  <a:pt x="3453" y="1032"/>
                </a:lnTo>
                <a:lnTo>
                  <a:pt x="3438" y="1006"/>
                </a:lnTo>
                <a:lnTo>
                  <a:pt x="3417" y="985"/>
                </a:lnTo>
                <a:lnTo>
                  <a:pt x="3391" y="970"/>
                </a:lnTo>
                <a:lnTo>
                  <a:pt x="3363" y="960"/>
                </a:lnTo>
                <a:lnTo>
                  <a:pt x="3331" y="956"/>
                </a:lnTo>
                <a:close/>
                <a:moveTo>
                  <a:pt x="1926" y="765"/>
                </a:moveTo>
                <a:lnTo>
                  <a:pt x="1843" y="768"/>
                </a:lnTo>
                <a:lnTo>
                  <a:pt x="1761" y="779"/>
                </a:lnTo>
                <a:lnTo>
                  <a:pt x="1683" y="796"/>
                </a:lnTo>
                <a:lnTo>
                  <a:pt x="1606" y="818"/>
                </a:lnTo>
                <a:lnTo>
                  <a:pt x="1533" y="848"/>
                </a:lnTo>
                <a:lnTo>
                  <a:pt x="1463" y="883"/>
                </a:lnTo>
                <a:lnTo>
                  <a:pt x="1396" y="923"/>
                </a:lnTo>
                <a:lnTo>
                  <a:pt x="1332" y="968"/>
                </a:lnTo>
                <a:lnTo>
                  <a:pt x="1273" y="1019"/>
                </a:lnTo>
                <a:lnTo>
                  <a:pt x="1219" y="1073"/>
                </a:lnTo>
                <a:lnTo>
                  <a:pt x="1167" y="1132"/>
                </a:lnTo>
                <a:lnTo>
                  <a:pt x="1122" y="1195"/>
                </a:lnTo>
                <a:lnTo>
                  <a:pt x="1082" y="1261"/>
                </a:lnTo>
                <a:lnTo>
                  <a:pt x="1047" y="1331"/>
                </a:lnTo>
                <a:lnTo>
                  <a:pt x="1017" y="1404"/>
                </a:lnTo>
                <a:lnTo>
                  <a:pt x="995" y="1480"/>
                </a:lnTo>
                <a:lnTo>
                  <a:pt x="977" y="1558"/>
                </a:lnTo>
                <a:lnTo>
                  <a:pt x="967" y="1639"/>
                </a:lnTo>
                <a:lnTo>
                  <a:pt x="963" y="1721"/>
                </a:lnTo>
                <a:lnTo>
                  <a:pt x="967" y="1804"/>
                </a:lnTo>
                <a:lnTo>
                  <a:pt x="977" y="1885"/>
                </a:lnTo>
                <a:lnTo>
                  <a:pt x="995" y="1962"/>
                </a:lnTo>
                <a:lnTo>
                  <a:pt x="1017" y="2039"/>
                </a:lnTo>
                <a:lnTo>
                  <a:pt x="1047" y="2112"/>
                </a:lnTo>
                <a:lnTo>
                  <a:pt x="1082" y="2181"/>
                </a:lnTo>
                <a:lnTo>
                  <a:pt x="1122" y="2247"/>
                </a:lnTo>
                <a:lnTo>
                  <a:pt x="1167" y="2311"/>
                </a:lnTo>
                <a:lnTo>
                  <a:pt x="1219" y="2369"/>
                </a:lnTo>
                <a:lnTo>
                  <a:pt x="1273" y="2424"/>
                </a:lnTo>
                <a:lnTo>
                  <a:pt x="1332" y="2475"/>
                </a:lnTo>
                <a:lnTo>
                  <a:pt x="1396" y="2520"/>
                </a:lnTo>
                <a:lnTo>
                  <a:pt x="1463" y="2559"/>
                </a:lnTo>
                <a:lnTo>
                  <a:pt x="1533" y="2594"/>
                </a:lnTo>
                <a:lnTo>
                  <a:pt x="1606" y="2624"/>
                </a:lnTo>
                <a:lnTo>
                  <a:pt x="1683" y="2646"/>
                </a:lnTo>
                <a:lnTo>
                  <a:pt x="1761" y="2664"/>
                </a:lnTo>
                <a:lnTo>
                  <a:pt x="1843" y="2674"/>
                </a:lnTo>
                <a:lnTo>
                  <a:pt x="1926" y="2678"/>
                </a:lnTo>
                <a:lnTo>
                  <a:pt x="2009" y="2674"/>
                </a:lnTo>
                <a:lnTo>
                  <a:pt x="2091" y="2664"/>
                </a:lnTo>
                <a:lnTo>
                  <a:pt x="2169" y="2646"/>
                </a:lnTo>
                <a:lnTo>
                  <a:pt x="2246" y="2624"/>
                </a:lnTo>
                <a:lnTo>
                  <a:pt x="2319" y="2594"/>
                </a:lnTo>
                <a:lnTo>
                  <a:pt x="2389" y="2559"/>
                </a:lnTo>
                <a:lnTo>
                  <a:pt x="2456" y="2520"/>
                </a:lnTo>
                <a:lnTo>
                  <a:pt x="2519" y="2475"/>
                </a:lnTo>
                <a:lnTo>
                  <a:pt x="2579" y="2424"/>
                </a:lnTo>
                <a:lnTo>
                  <a:pt x="2633" y="2369"/>
                </a:lnTo>
                <a:lnTo>
                  <a:pt x="2685" y="2311"/>
                </a:lnTo>
                <a:lnTo>
                  <a:pt x="2730" y="2247"/>
                </a:lnTo>
                <a:lnTo>
                  <a:pt x="2770" y="2181"/>
                </a:lnTo>
                <a:lnTo>
                  <a:pt x="2805" y="2112"/>
                </a:lnTo>
                <a:lnTo>
                  <a:pt x="2835" y="2039"/>
                </a:lnTo>
                <a:lnTo>
                  <a:pt x="2857" y="1962"/>
                </a:lnTo>
                <a:lnTo>
                  <a:pt x="2875" y="1885"/>
                </a:lnTo>
                <a:lnTo>
                  <a:pt x="2885" y="1804"/>
                </a:lnTo>
                <a:lnTo>
                  <a:pt x="2889" y="1721"/>
                </a:lnTo>
                <a:lnTo>
                  <a:pt x="2885" y="1639"/>
                </a:lnTo>
                <a:lnTo>
                  <a:pt x="2875" y="1558"/>
                </a:lnTo>
                <a:lnTo>
                  <a:pt x="2857" y="1480"/>
                </a:lnTo>
                <a:lnTo>
                  <a:pt x="2835" y="1404"/>
                </a:lnTo>
                <a:lnTo>
                  <a:pt x="2805" y="1331"/>
                </a:lnTo>
                <a:lnTo>
                  <a:pt x="2770" y="1261"/>
                </a:lnTo>
                <a:lnTo>
                  <a:pt x="2730" y="1195"/>
                </a:lnTo>
                <a:lnTo>
                  <a:pt x="2685" y="1132"/>
                </a:lnTo>
                <a:lnTo>
                  <a:pt x="2633" y="1073"/>
                </a:lnTo>
                <a:lnTo>
                  <a:pt x="2579" y="1019"/>
                </a:lnTo>
                <a:lnTo>
                  <a:pt x="2519" y="968"/>
                </a:lnTo>
                <a:lnTo>
                  <a:pt x="2456" y="923"/>
                </a:lnTo>
                <a:lnTo>
                  <a:pt x="2389" y="883"/>
                </a:lnTo>
                <a:lnTo>
                  <a:pt x="2319" y="848"/>
                </a:lnTo>
                <a:lnTo>
                  <a:pt x="2246" y="818"/>
                </a:lnTo>
                <a:lnTo>
                  <a:pt x="2169" y="796"/>
                </a:lnTo>
                <a:lnTo>
                  <a:pt x="2091" y="779"/>
                </a:lnTo>
                <a:lnTo>
                  <a:pt x="2009" y="768"/>
                </a:lnTo>
                <a:lnTo>
                  <a:pt x="1926" y="765"/>
                </a:lnTo>
                <a:close/>
                <a:moveTo>
                  <a:pt x="1271" y="0"/>
                </a:moveTo>
                <a:lnTo>
                  <a:pt x="2581" y="0"/>
                </a:lnTo>
                <a:lnTo>
                  <a:pt x="2609" y="2"/>
                </a:lnTo>
                <a:lnTo>
                  <a:pt x="2636" y="12"/>
                </a:lnTo>
                <a:lnTo>
                  <a:pt x="2661" y="24"/>
                </a:lnTo>
                <a:lnTo>
                  <a:pt x="2685" y="41"/>
                </a:lnTo>
                <a:lnTo>
                  <a:pt x="2705" y="61"/>
                </a:lnTo>
                <a:lnTo>
                  <a:pt x="2721" y="83"/>
                </a:lnTo>
                <a:lnTo>
                  <a:pt x="2733" y="109"/>
                </a:lnTo>
                <a:lnTo>
                  <a:pt x="2853" y="465"/>
                </a:lnTo>
                <a:lnTo>
                  <a:pt x="2863" y="490"/>
                </a:lnTo>
                <a:lnTo>
                  <a:pt x="2880" y="512"/>
                </a:lnTo>
                <a:lnTo>
                  <a:pt x="2901" y="533"/>
                </a:lnTo>
                <a:lnTo>
                  <a:pt x="2924" y="549"/>
                </a:lnTo>
                <a:lnTo>
                  <a:pt x="2950" y="562"/>
                </a:lnTo>
                <a:lnTo>
                  <a:pt x="2977" y="571"/>
                </a:lnTo>
                <a:lnTo>
                  <a:pt x="3005" y="574"/>
                </a:lnTo>
                <a:lnTo>
                  <a:pt x="3467" y="574"/>
                </a:lnTo>
                <a:lnTo>
                  <a:pt x="3519" y="577"/>
                </a:lnTo>
                <a:lnTo>
                  <a:pt x="3568" y="588"/>
                </a:lnTo>
                <a:lnTo>
                  <a:pt x="3616" y="604"/>
                </a:lnTo>
                <a:lnTo>
                  <a:pt x="3661" y="626"/>
                </a:lnTo>
                <a:lnTo>
                  <a:pt x="3701" y="654"/>
                </a:lnTo>
                <a:lnTo>
                  <a:pt x="3739" y="686"/>
                </a:lnTo>
                <a:lnTo>
                  <a:pt x="3771" y="723"/>
                </a:lnTo>
                <a:lnTo>
                  <a:pt x="3799" y="764"/>
                </a:lnTo>
                <a:lnTo>
                  <a:pt x="3822" y="808"/>
                </a:lnTo>
                <a:lnTo>
                  <a:pt x="3838" y="855"/>
                </a:lnTo>
                <a:lnTo>
                  <a:pt x="3848" y="904"/>
                </a:lnTo>
                <a:lnTo>
                  <a:pt x="3852" y="956"/>
                </a:lnTo>
                <a:lnTo>
                  <a:pt x="3852" y="2678"/>
                </a:lnTo>
                <a:lnTo>
                  <a:pt x="3848" y="2730"/>
                </a:lnTo>
                <a:lnTo>
                  <a:pt x="3838" y="2778"/>
                </a:lnTo>
                <a:lnTo>
                  <a:pt x="3822" y="2826"/>
                </a:lnTo>
                <a:lnTo>
                  <a:pt x="3799" y="2870"/>
                </a:lnTo>
                <a:lnTo>
                  <a:pt x="3771" y="2910"/>
                </a:lnTo>
                <a:lnTo>
                  <a:pt x="3739" y="2948"/>
                </a:lnTo>
                <a:lnTo>
                  <a:pt x="3701" y="2980"/>
                </a:lnTo>
                <a:lnTo>
                  <a:pt x="3661" y="3008"/>
                </a:lnTo>
                <a:lnTo>
                  <a:pt x="3616" y="3030"/>
                </a:lnTo>
                <a:lnTo>
                  <a:pt x="3568" y="3046"/>
                </a:lnTo>
                <a:lnTo>
                  <a:pt x="3519" y="3057"/>
                </a:lnTo>
                <a:lnTo>
                  <a:pt x="3467" y="3060"/>
                </a:lnTo>
                <a:lnTo>
                  <a:pt x="385" y="3060"/>
                </a:lnTo>
                <a:lnTo>
                  <a:pt x="333" y="3057"/>
                </a:lnTo>
                <a:lnTo>
                  <a:pt x="284" y="3046"/>
                </a:lnTo>
                <a:lnTo>
                  <a:pt x="236" y="3030"/>
                </a:lnTo>
                <a:lnTo>
                  <a:pt x="191" y="3008"/>
                </a:lnTo>
                <a:lnTo>
                  <a:pt x="151" y="2980"/>
                </a:lnTo>
                <a:lnTo>
                  <a:pt x="113" y="2948"/>
                </a:lnTo>
                <a:lnTo>
                  <a:pt x="81" y="2910"/>
                </a:lnTo>
                <a:lnTo>
                  <a:pt x="53" y="2870"/>
                </a:lnTo>
                <a:lnTo>
                  <a:pt x="30" y="2826"/>
                </a:lnTo>
                <a:lnTo>
                  <a:pt x="14" y="2778"/>
                </a:lnTo>
                <a:lnTo>
                  <a:pt x="4" y="2730"/>
                </a:lnTo>
                <a:lnTo>
                  <a:pt x="0" y="2678"/>
                </a:lnTo>
                <a:lnTo>
                  <a:pt x="0" y="956"/>
                </a:lnTo>
                <a:lnTo>
                  <a:pt x="4" y="904"/>
                </a:lnTo>
                <a:lnTo>
                  <a:pt x="14" y="855"/>
                </a:lnTo>
                <a:lnTo>
                  <a:pt x="30" y="808"/>
                </a:lnTo>
                <a:lnTo>
                  <a:pt x="53" y="764"/>
                </a:lnTo>
                <a:lnTo>
                  <a:pt x="81" y="723"/>
                </a:lnTo>
                <a:lnTo>
                  <a:pt x="113" y="686"/>
                </a:lnTo>
                <a:lnTo>
                  <a:pt x="151" y="654"/>
                </a:lnTo>
                <a:lnTo>
                  <a:pt x="191" y="626"/>
                </a:lnTo>
                <a:lnTo>
                  <a:pt x="236" y="604"/>
                </a:lnTo>
                <a:lnTo>
                  <a:pt x="284" y="588"/>
                </a:lnTo>
                <a:lnTo>
                  <a:pt x="333" y="577"/>
                </a:lnTo>
                <a:lnTo>
                  <a:pt x="385" y="574"/>
                </a:lnTo>
                <a:lnTo>
                  <a:pt x="847" y="574"/>
                </a:lnTo>
                <a:lnTo>
                  <a:pt x="875" y="571"/>
                </a:lnTo>
                <a:lnTo>
                  <a:pt x="902" y="562"/>
                </a:lnTo>
                <a:lnTo>
                  <a:pt x="928" y="549"/>
                </a:lnTo>
                <a:lnTo>
                  <a:pt x="951" y="533"/>
                </a:lnTo>
                <a:lnTo>
                  <a:pt x="971" y="512"/>
                </a:lnTo>
                <a:lnTo>
                  <a:pt x="988" y="490"/>
                </a:lnTo>
                <a:lnTo>
                  <a:pt x="999" y="465"/>
                </a:lnTo>
                <a:lnTo>
                  <a:pt x="1119" y="109"/>
                </a:lnTo>
                <a:lnTo>
                  <a:pt x="1130" y="83"/>
                </a:lnTo>
                <a:lnTo>
                  <a:pt x="1146" y="61"/>
                </a:lnTo>
                <a:lnTo>
                  <a:pt x="1167" y="41"/>
                </a:lnTo>
                <a:lnTo>
                  <a:pt x="1191" y="24"/>
                </a:lnTo>
                <a:lnTo>
                  <a:pt x="1216" y="12"/>
                </a:lnTo>
                <a:lnTo>
                  <a:pt x="1243" y="2"/>
                </a:lnTo>
                <a:lnTo>
                  <a:pt x="127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0" name="Freeform 308"/>
          <p:cNvSpPr>
            <a:spLocks noEditPoints="1"/>
          </p:cNvSpPr>
          <p:nvPr/>
        </p:nvSpPr>
        <p:spPr bwMode="auto">
          <a:xfrm>
            <a:off x="7726223" y="1516434"/>
            <a:ext cx="477781" cy="396485"/>
          </a:xfrm>
          <a:custGeom>
            <a:avLst/>
            <a:gdLst>
              <a:gd name="T0" fmla="*/ 1175 w 3584"/>
              <a:gd name="T1" fmla="*/ 1157 h 2978"/>
              <a:gd name="T2" fmla="*/ 1869 w 3584"/>
              <a:gd name="T3" fmla="*/ 1772 h 2978"/>
              <a:gd name="T4" fmla="*/ 2378 w 3584"/>
              <a:gd name="T5" fmla="*/ 1544 h 2978"/>
              <a:gd name="T6" fmla="*/ 2987 w 3584"/>
              <a:gd name="T7" fmla="*/ 1913 h 2978"/>
              <a:gd name="T8" fmla="*/ 2987 w 3584"/>
              <a:gd name="T9" fmla="*/ 2382 h 2978"/>
              <a:gd name="T10" fmla="*/ 598 w 3584"/>
              <a:gd name="T11" fmla="*/ 2382 h 2978"/>
              <a:gd name="T12" fmla="*/ 598 w 3584"/>
              <a:gd name="T13" fmla="*/ 1566 h 2978"/>
              <a:gd name="T14" fmla="*/ 1175 w 3584"/>
              <a:gd name="T15" fmla="*/ 1157 h 2978"/>
              <a:gd name="T16" fmla="*/ 2539 w 3584"/>
              <a:gd name="T17" fmla="*/ 744 h 2978"/>
              <a:gd name="T18" fmla="*/ 2583 w 3584"/>
              <a:gd name="T19" fmla="*/ 747 h 2978"/>
              <a:gd name="T20" fmla="*/ 2625 w 3584"/>
              <a:gd name="T21" fmla="*/ 757 h 2978"/>
              <a:gd name="T22" fmla="*/ 2665 w 3584"/>
              <a:gd name="T23" fmla="*/ 772 h 2978"/>
              <a:gd name="T24" fmla="*/ 2701 w 3584"/>
              <a:gd name="T25" fmla="*/ 793 h 2978"/>
              <a:gd name="T26" fmla="*/ 2735 w 3584"/>
              <a:gd name="T27" fmla="*/ 818 h 2978"/>
              <a:gd name="T28" fmla="*/ 2764 w 3584"/>
              <a:gd name="T29" fmla="*/ 847 h 2978"/>
              <a:gd name="T30" fmla="*/ 2789 w 3584"/>
              <a:gd name="T31" fmla="*/ 880 h 2978"/>
              <a:gd name="T32" fmla="*/ 2809 w 3584"/>
              <a:gd name="T33" fmla="*/ 917 h 2978"/>
              <a:gd name="T34" fmla="*/ 2824 w 3584"/>
              <a:gd name="T35" fmla="*/ 956 h 2978"/>
              <a:gd name="T36" fmla="*/ 2834 w 3584"/>
              <a:gd name="T37" fmla="*/ 998 h 2978"/>
              <a:gd name="T38" fmla="*/ 2837 w 3584"/>
              <a:gd name="T39" fmla="*/ 1042 h 2978"/>
              <a:gd name="T40" fmla="*/ 2834 w 3584"/>
              <a:gd name="T41" fmla="*/ 1087 h 2978"/>
              <a:gd name="T42" fmla="*/ 2824 w 3584"/>
              <a:gd name="T43" fmla="*/ 1128 h 2978"/>
              <a:gd name="T44" fmla="*/ 2809 w 3584"/>
              <a:gd name="T45" fmla="*/ 1168 h 2978"/>
              <a:gd name="T46" fmla="*/ 2789 w 3584"/>
              <a:gd name="T47" fmla="*/ 1204 h 2978"/>
              <a:gd name="T48" fmla="*/ 2764 w 3584"/>
              <a:gd name="T49" fmla="*/ 1238 h 2978"/>
              <a:gd name="T50" fmla="*/ 2735 w 3584"/>
              <a:gd name="T51" fmla="*/ 1267 h 2978"/>
              <a:gd name="T52" fmla="*/ 2701 w 3584"/>
              <a:gd name="T53" fmla="*/ 1292 h 2978"/>
              <a:gd name="T54" fmla="*/ 2665 w 3584"/>
              <a:gd name="T55" fmla="*/ 1312 h 2978"/>
              <a:gd name="T56" fmla="*/ 2625 w 3584"/>
              <a:gd name="T57" fmla="*/ 1327 h 2978"/>
              <a:gd name="T58" fmla="*/ 2583 w 3584"/>
              <a:gd name="T59" fmla="*/ 1337 h 2978"/>
              <a:gd name="T60" fmla="*/ 2539 w 3584"/>
              <a:gd name="T61" fmla="*/ 1340 h 2978"/>
              <a:gd name="T62" fmla="*/ 2495 w 3584"/>
              <a:gd name="T63" fmla="*/ 1337 h 2978"/>
              <a:gd name="T64" fmla="*/ 2452 w 3584"/>
              <a:gd name="T65" fmla="*/ 1327 h 2978"/>
              <a:gd name="T66" fmla="*/ 2413 w 3584"/>
              <a:gd name="T67" fmla="*/ 1312 h 2978"/>
              <a:gd name="T68" fmla="*/ 2376 w 3584"/>
              <a:gd name="T69" fmla="*/ 1292 h 2978"/>
              <a:gd name="T70" fmla="*/ 2343 w 3584"/>
              <a:gd name="T71" fmla="*/ 1267 h 2978"/>
              <a:gd name="T72" fmla="*/ 2314 w 3584"/>
              <a:gd name="T73" fmla="*/ 1238 h 2978"/>
              <a:gd name="T74" fmla="*/ 2288 w 3584"/>
              <a:gd name="T75" fmla="*/ 1204 h 2978"/>
              <a:gd name="T76" fmla="*/ 2268 w 3584"/>
              <a:gd name="T77" fmla="*/ 1168 h 2978"/>
              <a:gd name="T78" fmla="*/ 2253 w 3584"/>
              <a:gd name="T79" fmla="*/ 1128 h 2978"/>
              <a:gd name="T80" fmla="*/ 2243 w 3584"/>
              <a:gd name="T81" fmla="*/ 1087 h 2978"/>
              <a:gd name="T82" fmla="*/ 2240 w 3584"/>
              <a:gd name="T83" fmla="*/ 1042 h 2978"/>
              <a:gd name="T84" fmla="*/ 2243 w 3584"/>
              <a:gd name="T85" fmla="*/ 998 h 2978"/>
              <a:gd name="T86" fmla="*/ 2253 w 3584"/>
              <a:gd name="T87" fmla="*/ 956 h 2978"/>
              <a:gd name="T88" fmla="*/ 2268 w 3584"/>
              <a:gd name="T89" fmla="*/ 917 h 2978"/>
              <a:gd name="T90" fmla="*/ 2288 w 3584"/>
              <a:gd name="T91" fmla="*/ 880 h 2978"/>
              <a:gd name="T92" fmla="*/ 2314 w 3584"/>
              <a:gd name="T93" fmla="*/ 847 h 2978"/>
              <a:gd name="T94" fmla="*/ 2343 w 3584"/>
              <a:gd name="T95" fmla="*/ 818 h 2978"/>
              <a:gd name="T96" fmla="*/ 2376 w 3584"/>
              <a:gd name="T97" fmla="*/ 793 h 2978"/>
              <a:gd name="T98" fmla="*/ 2413 w 3584"/>
              <a:gd name="T99" fmla="*/ 772 h 2978"/>
              <a:gd name="T100" fmla="*/ 2452 w 3584"/>
              <a:gd name="T101" fmla="*/ 757 h 2978"/>
              <a:gd name="T102" fmla="*/ 2495 w 3584"/>
              <a:gd name="T103" fmla="*/ 747 h 2978"/>
              <a:gd name="T104" fmla="*/ 2539 w 3584"/>
              <a:gd name="T105" fmla="*/ 744 h 2978"/>
              <a:gd name="T106" fmla="*/ 299 w 3584"/>
              <a:gd name="T107" fmla="*/ 298 h 2978"/>
              <a:gd name="T108" fmla="*/ 299 w 3584"/>
              <a:gd name="T109" fmla="*/ 2680 h 2978"/>
              <a:gd name="T110" fmla="*/ 3286 w 3584"/>
              <a:gd name="T111" fmla="*/ 2680 h 2978"/>
              <a:gd name="T112" fmla="*/ 3286 w 3584"/>
              <a:gd name="T113" fmla="*/ 298 h 2978"/>
              <a:gd name="T114" fmla="*/ 299 w 3584"/>
              <a:gd name="T115" fmla="*/ 298 h 2978"/>
              <a:gd name="T116" fmla="*/ 0 w 3584"/>
              <a:gd name="T117" fmla="*/ 0 h 2978"/>
              <a:gd name="T118" fmla="*/ 3584 w 3584"/>
              <a:gd name="T119" fmla="*/ 0 h 2978"/>
              <a:gd name="T120" fmla="*/ 3584 w 3584"/>
              <a:gd name="T121" fmla="*/ 2978 h 2978"/>
              <a:gd name="T122" fmla="*/ 0 w 3584"/>
              <a:gd name="T123" fmla="*/ 2978 h 2978"/>
              <a:gd name="T124" fmla="*/ 0 w 3584"/>
              <a:gd name="T125" fmla="*/ 0 h 2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84" h="2978">
                <a:moveTo>
                  <a:pt x="1175" y="1157"/>
                </a:moveTo>
                <a:lnTo>
                  <a:pt x="1869" y="1772"/>
                </a:lnTo>
                <a:lnTo>
                  <a:pt x="2378" y="1544"/>
                </a:lnTo>
                <a:lnTo>
                  <a:pt x="2987" y="1913"/>
                </a:lnTo>
                <a:lnTo>
                  <a:pt x="2987" y="2382"/>
                </a:lnTo>
                <a:lnTo>
                  <a:pt x="598" y="2382"/>
                </a:lnTo>
                <a:lnTo>
                  <a:pt x="598" y="1566"/>
                </a:lnTo>
                <a:lnTo>
                  <a:pt x="1175" y="1157"/>
                </a:lnTo>
                <a:close/>
                <a:moveTo>
                  <a:pt x="2539" y="744"/>
                </a:moveTo>
                <a:lnTo>
                  <a:pt x="2583" y="747"/>
                </a:lnTo>
                <a:lnTo>
                  <a:pt x="2625" y="757"/>
                </a:lnTo>
                <a:lnTo>
                  <a:pt x="2665" y="772"/>
                </a:lnTo>
                <a:lnTo>
                  <a:pt x="2701" y="793"/>
                </a:lnTo>
                <a:lnTo>
                  <a:pt x="2735" y="818"/>
                </a:lnTo>
                <a:lnTo>
                  <a:pt x="2764" y="847"/>
                </a:lnTo>
                <a:lnTo>
                  <a:pt x="2789" y="880"/>
                </a:lnTo>
                <a:lnTo>
                  <a:pt x="2809" y="917"/>
                </a:lnTo>
                <a:lnTo>
                  <a:pt x="2824" y="956"/>
                </a:lnTo>
                <a:lnTo>
                  <a:pt x="2834" y="998"/>
                </a:lnTo>
                <a:lnTo>
                  <a:pt x="2837" y="1042"/>
                </a:lnTo>
                <a:lnTo>
                  <a:pt x="2834" y="1087"/>
                </a:lnTo>
                <a:lnTo>
                  <a:pt x="2824" y="1128"/>
                </a:lnTo>
                <a:lnTo>
                  <a:pt x="2809" y="1168"/>
                </a:lnTo>
                <a:lnTo>
                  <a:pt x="2789" y="1204"/>
                </a:lnTo>
                <a:lnTo>
                  <a:pt x="2764" y="1238"/>
                </a:lnTo>
                <a:lnTo>
                  <a:pt x="2735" y="1267"/>
                </a:lnTo>
                <a:lnTo>
                  <a:pt x="2701" y="1292"/>
                </a:lnTo>
                <a:lnTo>
                  <a:pt x="2665" y="1312"/>
                </a:lnTo>
                <a:lnTo>
                  <a:pt x="2625" y="1327"/>
                </a:lnTo>
                <a:lnTo>
                  <a:pt x="2583" y="1337"/>
                </a:lnTo>
                <a:lnTo>
                  <a:pt x="2539" y="1340"/>
                </a:lnTo>
                <a:lnTo>
                  <a:pt x="2495" y="1337"/>
                </a:lnTo>
                <a:lnTo>
                  <a:pt x="2452" y="1327"/>
                </a:lnTo>
                <a:lnTo>
                  <a:pt x="2413" y="1312"/>
                </a:lnTo>
                <a:lnTo>
                  <a:pt x="2376" y="1292"/>
                </a:lnTo>
                <a:lnTo>
                  <a:pt x="2343" y="1267"/>
                </a:lnTo>
                <a:lnTo>
                  <a:pt x="2314" y="1238"/>
                </a:lnTo>
                <a:lnTo>
                  <a:pt x="2288" y="1204"/>
                </a:lnTo>
                <a:lnTo>
                  <a:pt x="2268" y="1168"/>
                </a:lnTo>
                <a:lnTo>
                  <a:pt x="2253" y="1128"/>
                </a:lnTo>
                <a:lnTo>
                  <a:pt x="2243" y="1087"/>
                </a:lnTo>
                <a:lnTo>
                  <a:pt x="2240" y="1042"/>
                </a:lnTo>
                <a:lnTo>
                  <a:pt x="2243" y="998"/>
                </a:lnTo>
                <a:lnTo>
                  <a:pt x="2253" y="956"/>
                </a:lnTo>
                <a:lnTo>
                  <a:pt x="2268" y="917"/>
                </a:lnTo>
                <a:lnTo>
                  <a:pt x="2288" y="880"/>
                </a:lnTo>
                <a:lnTo>
                  <a:pt x="2314" y="847"/>
                </a:lnTo>
                <a:lnTo>
                  <a:pt x="2343" y="818"/>
                </a:lnTo>
                <a:lnTo>
                  <a:pt x="2376" y="793"/>
                </a:lnTo>
                <a:lnTo>
                  <a:pt x="2413" y="772"/>
                </a:lnTo>
                <a:lnTo>
                  <a:pt x="2452" y="757"/>
                </a:lnTo>
                <a:lnTo>
                  <a:pt x="2495" y="747"/>
                </a:lnTo>
                <a:lnTo>
                  <a:pt x="2539" y="744"/>
                </a:lnTo>
                <a:close/>
                <a:moveTo>
                  <a:pt x="299" y="298"/>
                </a:moveTo>
                <a:lnTo>
                  <a:pt x="299" y="2680"/>
                </a:lnTo>
                <a:lnTo>
                  <a:pt x="3286" y="2680"/>
                </a:lnTo>
                <a:lnTo>
                  <a:pt x="3286" y="298"/>
                </a:lnTo>
                <a:lnTo>
                  <a:pt x="299" y="298"/>
                </a:lnTo>
                <a:close/>
                <a:moveTo>
                  <a:pt x="0" y="0"/>
                </a:moveTo>
                <a:lnTo>
                  <a:pt x="3584" y="0"/>
                </a:lnTo>
                <a:lnTo>
                  <a:pt x="3584" y="2978"/>
                </a:lnTo>
                <a:lnTo>
                  <a:pt x="0" y="297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" name="Freeform 313"/>
          <p:cNvSpPr>
            <a:spLocks noEditPoints="1"/>
          </p:cNvSpPr>
          <p:nvPr/>
        </p:nvSpPr>
        <p:spPr bwMode="auto">
          <a:xfrm>
            <a:off x="4548613" y="2073361"/>
            <a:ext cx="426398" cy="425208"/>
          </a:xfrm>
          <a:custGeom>
            <a:avLst/>
            <a:gdLst>
              <a:gd name="T0" fmla="*/ 1562 w 3584"/>
              <a:gd name="T1" fmla="*/ 2055 h 3573"/>
              <a:gd name="T2" fmla="*/ 1544 w 3584"/>
              <a:gd name="T3" fmla="*/ 2368 h 3573"/>
              <a:gd name="T4" fmla="*/ 1848 w 3584"/>
              <a:gd name="T5" fmla="*/ 2581 h 3573"/>
              <a:gd name="T6" fmla="*/ 1895 w 3584"/>
              <a:gd name="T7" fmla="*/ 2785 h 3573"/>
              <a:gd name="T8" fmla="*/ 1715 w 3584"/>
              <a:gd name="T9" fmla="*/ 2800 h 3573"/>
              <a:gd name="T10" fmla="*/ 1492 w 3584"/>
              <a:gd name="T11" fmla="*/ 2764 h 3573"/>
              <a:gd name="T12" fmla="*/ 1754 w 3584"/>
              <a:gd name="T13" fmla="*/ 2989 h 3573"/>
              <a:gd name="T14" fmla="*/ 2043 w 3584"/>
              <a:gd name="T15" fmla="*/ 2902 h 3573"/>
              <a:gd name="T16" fmla="*/ 2093 w 3584"/>
              <a:gd name="T17" fmla="*/ 2593 h 3573"/>
              <a:gd name="T18" fmla="*/ 1802 w 3584"/>
              <a:gd name="T19" fmla="*/ 2363 h 3573"/>
              <a:gd name="T20" fmla="*/ 1721 w 3584"/>
              <a:gd name="T21" fmla="*/ 2170 h 3573"/>
              <a:gd name="T22" fmla="*/ 1869 w 3584"/>
              <a:gd name="T23" fmla="*/ 2116 h 3573"/>
              <a:gd name="T24" fmla="*/ 2096 w 3584"/>
              <a:gd name="T25" fmla="*/ 2136 h 3573"/>
              <a:gd name="T26" fmla="*/ 1872 w 3584"/>
              <a:gd name="T27" fmla="*/ 1942 h 3573"/>
              <a:gd name="T28" fmla="*/ 2657 w 3584"/>
              <a:gd name="T29" fmla="*/ 1446 h 3573"/>
              <a:gd name="T30" fmla="*/ 3302 w 3584"/>
              <a:gd name="T31" fmla="*/ 2055 h 3573"/>
              <a:gd name="T32" fmla="*/ 3582 w 3584"/>
              <a:gd name="T33" fmla="*/ 2756 h 3573"/>
              <a:gd name="T34" fmla="*/ 3436 w 3584"/>
              <a:gd name="T35" fmla="*/ 3232 h 3573"/>
              <a:gd name="T36" fmla="*/ 2962 w 3584"/>
              <a:gd name="T37" fmla="*/ 3476 h 3573"/>
              <a:gd name="T38" fmla="*/ 2254 w 3584"/>
              <a:gd name="T39" fmla="*/ 3565 h 3573"/>
              <a:gd name="T40" fmla="*/ 1420 w 3584"/>
              <a:gd name="T41" fmla="*/ 3568 h 3573"/>
              <a:gd name="T42" fmla="*/ 692 w 3584"/>
              <a:gd name="T43" fmla="*/ 3492 h 3573"/>
              <a:gd name="T44" fmla="*/ 187 w 3584"/>
              <a:gd name="T45" fmla="*/ 3269 h 3573"/>
              <a:gd name="T46" fmla="*/ 0 w 3584"/>
              <a:gd name="T47" fmla="*/ 2829 h 3573"/>
              <a:gd name="T48" fmla="*/ 222 w 3584"/>
              <a:gd name="T49" fmla="*/ 2149 h 3573"/>
              <a:gd name="T50" fmla="*/ 810 w 3584"/>
              <a:gd name="T51" fmla="*/ 1524 h 3573"/>
              <a:gd name="T52" fmla="*/ 1480 w 3584"/>
              <a:gd name="T53" fmla="*/ 1290 h 3573"/>
              <a:gd name="T54" fmla="*/ 1759 w 3584"/>
              <a:gd name="T55" fmla="*/ 1304 h 3573"/>
              <a:gd name="T56" fmla="*/ 1645 w 3584"/>
              <a:gd name="T57" fmla="*/ 148 h 3573"/>
              <a:gd name="T58" fmla="*/ 1540 w 3584"/>
              <a:gd name="T59" fmla="*/ 268 h 3573"/>
              <a:gd name="T60" fmla="*/ 1292 w 3584"/>
              <a:gd name="T61" fmla="*/ 435 h 3573"/>
              <a:gd name="T62" fmla="*/ 1098 w 3584"/>
              <a:gd name="T63" fmla="*/ 471 h 3573"/>
              <a:gd name="T64" fmla="*/ 1350 w 3584"/>
              <a:gd name="T65" fmla="*/ 683 h 3573"/>
              <a:gd name="T66" fmla="*/ 1548 w 3584"/>
              <a:gd name="T67" fmla="*/ 610 h 3573"/>
              <a:gd name="T68" fmla="*/ 1685 w 3584"/>
              <a:gd name="T69" fmla="*/ 559 h 3573"/>
              <a:gd name="T70" fmla="*/ 1803 w 3584"/>
              <a:gd name="T71" fmla="*/ 698 h 3573"/>
              <a:gd name="T72" fmla="*/ 2020 w 3584"/>
              <a:gd name="T73" fmla="*/ 657 h 3573"/>
              <a:gd name="T74" fmla="*/ 2212 w 3584"/>
              <a:gd name="T75" fmla="*/ 313 h 3573"/>
              <a:gd name="T76" fmla="*/ 2006 w 3584"/>
              <a:gd name="T77" fmla="*/ 414 h 3573"/>
              <a:gd name="T78" fmla="*/ 1811 w 3584"/>
              <a:gd name="T79" fmla="*/ 350 h 3573"/>
              <a:gd name="T80" fmla="*/ 1665 w 3584"/>
              <a:gd name="T81" fmla="*/ 151 h 3573"/>
              <a:gd name="T82" fmla="*/ 1745 w 3584"/>
              <a:gd name="T83" fmla="*/ 24 h 3573"/>
              <a:gd name="T84" fmla="*/ 1926 w 3584"/>
              <a:gd name="T85" fmla="*/ 254 h 3573"/>
              <a:gd name="T86" fmla="*/ 2105 w 3584"/>
              <a:gd name="T87" fmla="*/ 199 h 3573"/>
              <a:gd name="T88" fmla="*/ 2326 w 3584"/>
              <a:gd name="T89" fmla="*/ 176 h 3573"/>
              <a:gd name="T90" fmla="*/ 2384 w 3584"/>
              <a:gd name="T91" fmla="*/ 339 h 3573"/>
              <a:gd name="T92" fmla="*/ 2316 w 3584"/>
              <a:gd name="T93" fmla="*/ 455 h 3573"/>
              <a:gd name="T94" fmla="*/ 2150 w 3584"/>
              <a:gd name="T95" fmla="*/ 764 h 3573"/>
              <a:gd name="T96" fmla="*/ 2078 w 3584"/>
              <a:gd name="T97" fmla="*/ 1050 h 3573"/>
              <a:gd name="T98" fmla="*/ 1785 w 3584"/>
              <a:gd name="T99" fmla="*/ 1152 h 3573"/>
              <a:gd name="T100" fmla="*/ 1623 w 3584"/>
              <a:gd name="T101" fmla="*/ 1156 h 3573"/>
              <a:gd name="T102" fmla="*/ 1479 w 3584"/>
              <a:gd name="T103" fmla="*/ 1138 h 3573"/>
              <a:gd name="T104" fmla="*/ 1349 w 3584"/>
              <a:gd name="T105" fmla="*/ 1104 h 3573"/>
              <a:gd name="T106" fmla="*/ 1277 w 3584"/>
              <a:gd name="T107" fmla="*/ 1064 h 3573"/>
              <a:gd name="T108" fmla="*/ 1205 w 3584"/>
              <a:gd name="T109" fmla="*/ 958 h 3573"/>
              <a:gd name="T110" fmla="*/ 1027 w 3584"/>
              <a:gd name="T111" fmla="*/ 660 h 3573"/>
              <a:gd name="T112" fmla="*/ 919 w 3584"/>
              <a:gd name="T113" fmla="*/ 482 h 3573"/>
              <a:gd name="T114" fmla="*/ 963 w 3584"/>
              <a:gd name="T115" fmla="*/ 313 h 3573"/>
              <a:gd name="T116" fmla="*/ 1277 w 3584"/>
              <a:gd name="T117" fmla="*/ 287 h 3573"/>
              <a:gd name="T118" fmla="*/ 1451 w 3584"/>
              <a:gd name="T119" fmla="*/ 106 h 3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84" h="3573">
                <a:moveTo>
                  <a:pt x="1768" y="1791"/>
                </a:moveTo>
                <a:lnTo>
                  <a:pt x="1768" y="1940"/>
                </a:lnTo>
                <a:lnTo>
                  <a:pt x="1731" y="1945"/>
                </a:lnTo>
                <a:lnTo>
                  <a:pt x="1696" y="1955"/>
                </a:lnTo>
                <a:lnTo>
                  <a:pt x="1664" y="1969"/>
                </a:lnTo>
                <a:lnTo>
                  <a:pt x="1634" y="1985"/>
                </a:lnTo>
                <a:lnTo>
                  <a:pt x="1607" y="2005"/>
                </a:lnTo>
                <a:lnTo>
                  <a:pt x="1583" y="2029"/>
                </a:lnTo>
                <a:lnTo>
                  <a:pt x="1562" y="2055"/>
                </a:lnTo>
                <a:lnTo>
                  <a:pt x="1544" y="2084"/>
                </a:lnTo>
                <a:lnTo>
                  <a:pt x="1531" y="2115"/>
                </a:lnTo>
                <a:lnTo>
                  <a:pt x="1522" y="2149"/>
                </a:lnTo>
                <a:lnTo>
                  <a:pt x="1516" y="2184"/>
                </a:lnTo>
                <a:lnTo>
                  <a:pt x="1515" y="2223"/>
                </a:lnTo>
                <a:lnTo>
                  <a:pt x="1516" y="2263"/>
                </a:lnTo>
                <a:lnTo>
                  <a:pt x="1521" y="2302"/>
                </a:lnTo>
                <a:lnTo>
                  <a:pt x="1531" y="2337"/>
                </a:lnTo>
                <a:lnTo>
                  <a:pt x="1544" y="2368"/>
                </a:lnTo>
                <a:lnTo>
                  <a:pt x="1561" y="2396"/>
                </a:lnTo>
                <a:lnTo>
                  <a:pt x="1582" y="2422"/>
                </a:lnTo>
                <a:lnTo>
                  <a:pt x="1612" y="2449"/>
                </a:lnTo>
                <a:lnTo>
                  <a:pt x="1648" y="2475"/>
                </a:lnTo>
                <a:lnTo>
                  <a:pt x="1690" y="2500"/>
                </a:lnTo>
                <a:lnTo>
                  <a:pt x="1739" y="2524"/>
                </a:lnTo>
                <a:lnTo>
                  <a:pt x="1793" y="2546"/>
                </a:lnTo>
                <a:lnTo>
                  <a:pt x="1823" y="2564"/>
                </a:lnTo>
                <a:lnTo>
                  <a:pt x="1848" y="2581"/>
                </a:lnTo>
                <a:lnTo>
                  <a:pt x="1869" y="2598"/>
                </a:lnTo>
                <a:lnTo>
                  <a:pt x="1883" y="2615"/>
                </a:lnTo>
                <a:lnTo>
                  <a:pt x="1894" y="2634"/>
                </a:lnTo>
                <a:lnTo>
                  <a:pt x="1903" y="2657"/>
                </a:lnTo>
                <a:lnTo>
                  <a:pt x="1907" y="2681"/>
                </a:lnTo>
                <a:lnTo>
                  <a:pt x="1909" y="2710"/>
                </a:lnTo>
                <a:lnTo>
                  <a:pt x="1907" y="2739"/>
                </a:lnTo>
                <a:lnTo>
                  <a:pt x="1903" y="2763"/>
                </a:lnTo>
                <a:lnTo>
                  <a:pt x="1895" y="2785"/>
                </a:lnTo>
                <a:lnTo>
                  <a:pt x="1884" y="2803"/>
                </a:lnTo>
                <a:lnTo>
                  <a:pt x="1870" y="2819"/>
                </a:lnTo>
                <a:lnTo>
                  <a:pt x="1852" y="2830"/>
                </a:lnTo>
                <a:lnTo>
                  <a:pt x="1831" y="2836"/>
                </a:lnTo>
                <a:lnTo>
                  <a:pt x="1806" y="2839"/>
                </a:lnTo>
                <a:lnTo>
                  <a:pt x="1779" y="2836"/>
                </a:lnTo>
                <a:lnTo>
                  <a:pt x="1755" y="2829"/>
                </a:lnTo>
                <a:lnTo>
                  <a:pt x="1733" y="2817"/>
                </a:lnTo>
                <a:lnTo>
                  <a:pt x="1715" y="2800"/>
                </a:lnTo>
                <a:lnTo>
                  <a:pt x="1703" y="2781"/>
                </a:lnTo>
                <a:lnTo>
                  <a:pt x="1693" y="2759"/>
                </a:lnTo>
                <a:lnTo>
                  <a:pt x="1687" y="2733"/>
                </a:lnTo>
                <a:lnTo>
                  <a:pt x="1682" y="2702"/>
                </a:lnTo>
                <a:lnTo>
                  <a:pt x="1681" y="2668"/>
                </a:lnTo>
                <a:lnTo>
                  <a:pt x="1486" y="2668"/>
                </a:lnTo>
                <a:lnTo>
                  <a:pt x="1484" y="2671"/>
                </a:lnTo>
                <a:lnTo>
                  <a:pt x="1486" y="2720"/>
                </a:lnTo>
                <a:lnTo>
                  <a:pt x="1492" y="2764"/>
                </a:lnTo>
                <a:lnTo>
                  <a:pt x="1501" y="2803"/>
                </a:lnTo>
                <a:lnTo>
                  <a:pt x="1516" y="2840"/>
                </a:lnTo>
                <a:lnTo>
                  <a:pt x="1535" y="2872"/>
                </a:lnTo>
                <a:lnTo>
                  <a:pt x="1558" y="2899"/>
                </a:lnTo>
                <a:lnTo>
                  <a:pt x="1590" y="2928"/>
                </a:lnTo>
                <a:lnTo>
                  <a:pt x="1626" y="2951"/>
                </a:lnTo>
                <a:lnTo>
                  <a:pt x="1665" y="2968"/>
                </a:lnTo>
                <a:lnTo>
                  <a:pt x="1708" y="2982"/>
                </a:lnTo>
                <a:lnTo>
                  <a:pt x="1754" y="2989"/>
                </a:lnTo>
                <a:lnTo>
                  <a:pt x="1754" y="3129"/>
                </a:lnTo>
                <a:lnTo>
                  <a:pt x="1859" y="3129"/>
                </a:lnTo>
                <a:lnTo>
                  <a:pt x="1859" y="2989"/>
                </a:lnTo>
                <a:lnTo>
                  <a:pt x="1896" y="2983"/>
                </a:lnTo>
                <a:lnTo>
                  <a:pt x="1931" y="2974"/>
                </a:lnTo>
                <a:lnTo>
                  <a:pt x="1963" y="2961"/>
                </a:lnTo>
                <a:lnTo>
                  <a:pt x="1992" y="2945"/>
                </a:lnTo>
                <a:lnTo>
                  <a:pt x="2019" y="2926"/>
                </a:lnTo>
                <a:lnTo>
                  <a:pt x="2043" y="2902"/>
                </a:lnTo>
                <a:lnTo>
                  <a:pt x="2064" y="2877"/>
                </a:lnTo>
                <a:lnTo>
                  <a:pt x="2081" y="2849"/>
                </a:lnTo>
                <a:lnTo>
                  <a:pt x="2094" y="2818"/>
                </a:lnTo>
                <a:lnTo>
                  <a:pt x="2103" y="2785"/>
                </a:lnTo>
                <a:lnTo>
                  <a:pt x="2108" y="2748"/>
                </a:lnTo>
                <a:lnTo>
                  <a:pt x="2110" y="2709"/>
                </a:lnTo>
                <a:lnTo>
                  <a:pt x="2108" y="2667"/>
                </a:lnTo>
                <a:lnTo>
                  <a:pt x="2103" y="2629"/>
                </a:lnTo>
                <a:lnTo>
                  <a:pt x="2093" y="2593"/>
                </a:lnTo>
                <a:lnTo>
                  <a:pt x="2080" y="2561"/>
                </a:lnTo>
                <a:lnTo>
                  <a:pt x="2062" y="2533"/>
                </a:lnTo>
                <a:lnTo>
                  <a:pt x="2041" y="2506"/>
                </a:lnTo>
                <a:lnTo>
                  <a:pt x="2011" y="2479"/>
                </a:lnTo>
                <a:lnTo>
                  <a:pt x="1975" y="2451"/>
                </a:lnTo>
                <a:lnTo>
                  <a:pt x="1933" y="2427"/>
                </a:lnTo>
                <a:lnTo>
                  <a:pt x="1887" y="2404"/>
                </a:lnTo>
                <a:lnTo>
                  <a:pt x="1834" y="2383"/>
                </a:lnTo>
                <a:lnTo>
                  <a:pt x="1802" y="2363"/>
                </a:lnTo>
                <a:lnTo>
                  <a:pt x="1775" y="2346"/>
                </a:lnTo>
                <a:lnTo>
                  <a:pt x="1755" y="2328"/>
                </a:lnTo>
                <a:lnTo>
                  <a:pt x="1740" y="2311"/>
                </a:lnTo>
                <a:lnTo>
                  <a:pt x="1730" y="2293"/>
                </a:lnTo>
                <a:lnTo>
                  <a:pt x="1722" y="2272"/>
                </a:lnTo>
                <a:lnTo>
                  <a:pt x="1718" y="2249"/>
                </a:lnTo>
                <a:lnTo>
                  <a:pt x="1715" y="2223"/>
                </a:lnTo>
                <a:lnTo>
                  <a:pt x="1717" y="2195"/>
                </a:lnTo>
                <a:lnTo>
                  <a:pt x="1721" y="2170"/>
                </a:lnTo>
                <a:lnTo>
                  <a:pt x="1728" y="2148"/>
                </a:lnTo>
                <a:lnTo>
                  <a:pt x="1738" y="2128"/>
                </a:lnTo>
                <a:lnTo>
                  <a:pt x="1750" y="2113"/>
                </a:lnTo>
                <a:lnTo>
                  <a:pt x="1766" y="2102"/>
                </a:lnTo>
                <a:lnTo>
                  <a:pt x="1786" y="2095"/>
                </a:lnTo>
                <a:lnTo>
                  <a:pt x="1809" y="2093"/>
                </a:lnTo>
                <a:lnTo>
                  <a:pt x="1831" y="2095"/>
                </a:lnTo>
                <a:lnTo>
                  <a:pt x="1852" y="2103"/>
                </a:lnTo>
                <a:lnTo>
                  <a:pt x="1869" y="2116"/>
                </a:lnTo>
                <a:lnTo>
                  <a:pt x="1884" y="2135"/>
                </a:lnTo>
                <a:lnTo>
                  <a:pt x="1896" y="2158"/>
                </a:lnTo>
                <a:lnTo>
                  <a:pt x="1904" y="2185"/>
                </a:lnTo>
                <a:lnTo>
                  <a:pt x="1910" y="2218"/>
                </a:lnTo>
                <a:lnTo>
                  <a:pt x="1911" y="2255"/>
                </a:lnTo>
                <a:lnTo>
                  <a:pt x="2112" y="2255"/>
                </a:lnTo>
                <a:lnTo>
                  <a:pt x="2110" y="2212"/>
                </a:lnTo>
                <a:lnTo>
                  <a:pt x="2105" y="2172"/>
                </a:lnTo>
                <a:lnTo>
                  <a:pt x="2096" y="2136"/>
                </a:lnTo>
                <a:lnTo>
                  <a:pt x="2084" y="2102"/>
                </a:lnTo>
                <a:lnTo>
                  <a:pt x="2067" y="2071"/>
                </a:lnTo>
                <a:lnTo>
                  <a:pt x="2048" y="2042"/>
                </a:lnTo>
                <a:lnTo>
                  <a:pt x="2026" y="2017"/>
                </a:lnTo>
                <a:lnTo>
                  <a:pt x="2000" y="1995"/>
                </a:lnTo>
                <a:lnTo>
                  <a:pt x="1973" y="1976"/>
                </a:lnTo>
                <a:lnTo>
                  <a:pt x="1942" y="1962"/>
                </a:lnTo>
                <a:lnTo>
                  <a:pt x="1909" y="1951"/>
                </a:lnTo>
                <a:lnTo>
                  <a:pt x="1872" y="1942"/>
                </a:lnTo>
                <a:lnTo>
                  <a:pt x="1872" y="1791"/>
                </a:lnTo>
                <a:lnTo>
                  <a:pt x="1768" y="1791"/>
                </a:lnTo>
                <a:close/>
                <a:moveTo>
                  <a:pt x="2085" y="1222"/>
                </a:moveTo>
                <a:lnTo>
                  <a:pt x="2185" y="1245"/>
                </a:lnTo>
                <a:lnTo>
                  <a:pt x="2285" y="1273"/>
                </a:lnTo>
                <a:lnTo>
                  <a:pt x="2382" y="1309"/>
                </a:lnTo>
                <a:lnTo>
                  <a:pt x="2476" y="1349"/>
                </a:lnTo>
                <a:lnTo>
                  <a:pt x="2567" y="1395"/>
                </a:lnTo>
                <a:lnTo>
                  <a:pt x="2657" y="1446"/>
                </a:lnTo>
                <a:lnTo>
                  <a:pt x="2742" y="1501"/>
                </a:lnTo>
                <a:lnTo>
                  <a:pt x="2824" y="1559"/>
                </a:lnTo>
                <a:lnTo>
                  <a:pt x="2904" y="1622"/>
                </a:lnTo>
                <a:lnTo>
                  <a:pt x="2980" y="1688"/>
                </a:lnTo>
                <a:lnTo>
                  <a:pt x="3053" y="1757"/>
                </a:lnTo>
                <a:lnTo>
                  <a:pt x="3121" y="1829"/>
                </a:lnTo>
                <a:lnTo>
                  <a:pt x="3185" y="1903"/>
                </a:lnTo>
                <a:lnTo>
                  <a:pt x="3246" y="1978"/>
                </a:lnTo>
                <a:lnTo>
                  <a:pt x="3302" y="2055"/>
                </a:lnTo>
                <a:lnTo>
                  <a:pt x="3353" y="2134"/>
                </a:lnTo>
                <a:lnTo>
                  <a:pt x="3400" y="2212"/>
                </a:lnTo>
                <a:lnTo>
                  <a:pt x="3442" y="2292"/>
                </a:lnTo>
                <a:lnTo>
                  <a:pt x="3479" y="2371"/>
                </a:lnTo>
                <a:lnTo>
                  <a:pt x="3511" y="2450"/>
                </a:lnTo>
                <a:lnTo>
                  <a:pt x="3537" y="2528"/>
                </a:lnTo>
                <a:lnTo>
                  <a:pt x="3558" y="2607"/>
                </a:lnTo>
                <a:lnTo>
                  <a:pt x="3572" y="2682"/>
                </a:lnTo>
                <a:lnTo>
                  <a:pt x="3582" y="2756"/>
                </a:lnTo>
                <a:lnTo>
                  <a:pt x="3584" y="2829"/>
                </a:lnTo>
                <a:lnTo>
                  <a:pt x="3582" y="2890"/>
                </a:lnTo>
                <a:lnTo>
                  <a:pt x="3576" y="2949"/>
                </a:lnTo>
                <a:lnTo>
                  <a:pt x="3562" y="3004"/>
                </a:lnTo>
                <a:lnTo>
                  <a:pt x="3546" y="3055"/>
                </a:lnTo>
                <a:lnTo>
                  <a:pt x="3525" y="3105"/>
                </a:lnTo>
                <a:lnTo>
                  <a:pt x="3499" y="3150"/>
                </a:lnTo>
                <a:lnTo>
                  <a:pt x="3470" y="3193"/>
                </a:lnTo>
                <a:lnTo>
                  <a:pt x="3436" y="3232"/>
                </a:lnTo>
                <a:lnTo>
                  <a:pt x="3397" y="3269"/>
                </a:lnTo>
                <a:lnTo>
                  <a:pt x="3355" y="3303"/>
                </a:lnTo>
                <a:lnTo>
                  <a:pt x="3310" y="3335"/>
                </a:lnTo>
                <a:lnTo>
                  <a:pt x="3260" y="3364"/>
                </a:lnTo>
                <a:lnTo>
                  <a:pt x="3207" y="3391"/>
                </a:lnTo>
                <a:lnTo>
                  <a:pt x="3151" y="3415"/>
                </a:lnTo>
                <a:lnTo>
                  <a:pt x="3091" y="3437"/>
                </a:lnTo>
                <a:lnTo>
                  <a:pt x="3028" y="3458"/>
                </a:lnTo>
                <a:lnTo>
                  <a:pt x="2962" y="3476"/>
                </a:lnTo>
                <a:lnTo>
                  <a:pt x="2894" y="3492"/>
                </a:lnTo>
                <a:lnTo>
                  <a:pt x="2822" y="3506"/>
                </a:lnTo>
                <a:lnTo>
                  <a:pt x="2748" y="3518"/>
                </a:lnTo>
                <a:lnTo>
                  <a:pt x="2671" y="3529"/>
                </a:lnTo>
                <a:lnTo>
                  <a:pt x="2593" y="3539"/>
                </a:lnTo>
                <a:lnTo>
                  <a:pt x="2511" y="3547"/>
                </a:lnTo>
                <a:lnTo>
                  <a:pt x="2427" y="3555"/>
                </a:lnTo>
                <a:lnTo>
                  <a:pt x="2342" y="3560"/>
                </a:lnTo>
                <a:lnTo>
                  <a:pt x="2254" y="3565"/>
                </a:lnTo>
                <a:lnTo>
                  <a:pt x="2165" y="3568"/>
                </a:lnTo>
                <a:lnTo>
                  <a:pt x="2074" y="3570"/>
                </a:lnTo>
                <a:lnTo>
                  <a:pt x="1981" y="3572"/>
                </a:lnTo>
                <a:lnTo>
                  <a:pt x="1888" y="3573"/>
                </a:lnTo>
                <a:lnTo>
                  <a:pt x="1793" y="3573"/>
                </a:lnTo>
                <a:lnTo>
                  <a:pt x="1698" y="3573"/>
                </a:lnTo>
                <a:lnTo>
                  <a:pt x="1603" y="3572"/>
                </a:lnTo>
                <a:lnTo>
                  <a:pt x="1511" y="3570"/>
                </a:lnTo>
                <a:lnTo>
                  <a:pt x="1420" y="3568"/>
                </a:lnTo>
                <a:lnTo>
                  <a:pt x="1330" y="3565"/>
                </a:lnTo>
                <a:lnTo>
                  <a:pt x="1243" y="3560"/>
                </a:lnTo>
                <a:lnTo>
                  <a:pt x="1157" y="3555"/>
                </a:lnTo>
                <a:lnTo>
                  <a:pt x="1074" y="3547"/>
                </a:lnTo>
                <a:lnTo>
                  <a:pt x="993" y="3539"/>
                </a:lnTo>
                <a:lnTo>
                  <a:pt x="913" y="3529"/>
                </a:lnTo>
                <a:lnTo>
                  <a:pt x="837" y="3518"/>
                </a:lnTo>
                <a:lnTo>
                  <a:pt x="763" y="3506"/>
                </a:lnTo>
                <a:lnTo>
                  <a:pt x="692" y="3492"/>
                </a:lnTo>
                <a:lnTo>
                  <a:pt x="622" y="3476"/>
                </a:lnTo>
                <a:lnTo>
                  <a:pt x="557" y="3458"/>
                </a:lnTo>
                <a:lnTo>
                  <a:pt x="494" y="3437"/>
                </a:lnTo>
                <a:lnTo>
                  <a:pt x="435" y="3415"/>
                </a:lnTo>
                <a:lnTo>
                  <a:pt x="378" y="3391"/>
                </a:lnTo>
                <a:lnTo>
                  <a:pt x="325" y="3364"/>
                </a:lnTo>
                <a:lnTo>
                  <a:pt x="276" y="3335"/>
                </a:lnTo>
                <a:lnTo>
                  <a:pt x="229" y="3303"/>
                </a:lnTo>
                <a:lnTo>
                  <a:pt x="187" y="3269"/>
                </a:lnTo>
                <a:lnTo>
                  <a:pt x="150" y="3232"/>
                </a:lnTo>
                <a:lnTo>
                  <a:pt x="116" y="3193"/>
                </a:lnTo>
                <a:lnTo>
                  <a:pt x="86" y="3150"/>
                </a:lnTo>
                <a:lnTo>
                  <a:pt x="61" y="3105"/>
                </a:lnTo>
                <a:lnTo>
                  <a:pt x="39" y="3055"/>
                </a:lnTo>
                <a:lnTo>
                  <a:pt x="22" y="3004"/>
                </a:lnTo>
                <a:lnTo>
                  <a:pt x="10" y="2949"/>
                </a:lnTo>
                <a:lnTo>
                  <a:pt x="2" y="2890"/>
                </a:lnTo>
                <a:lnTo>
                  <a:pt x="0" y="2829"/>
                </a:lnTo>
                <a:lnTo>
                  <a:pt x="3" y="2758"/>
                </a:lnTo>
                <a:lnTo>
                  <a:pt x="12" y="2686"/>
                </a:lnTo>
                <a:lnTo>
                  <a:pt x="26" y="2611"/>
                </a:lnTo>
                <a:lnTo>
                  <a:pt x="46" y="2535"/>
                </a:lnTo>
                <a:lnTo>
                  <a:pt x="72" y="2459"/>
                </a:lnTo>
                <a:lnTo>
                  <a:pt x="101" y="2382"/>
                </a:lnTo>
                <a:lnTo>
                  <a:pt x="137" y="2304"/>
                </a:lnTo>
                <a:lnTo>
                  <a:pt x="178" y="2226"/>
                </a:lnTo>
                <a:lnTo>
                  <a:pt x="222" y="2149"/>
                </a:lnTo>
                <a:lnTo>
                  <a:pt x="271" y="2072"/>
                </a:lnTo>
                <a:lnTo>
                  <a:pt x="325" y="1997"/>
                </a:lnTo>
                <a:lnTo>
                  <a:pt x="383" y="1922"/>
                </a:lnTo>
                <a:lnTo>
                  <a:pt x="445" y="1850"/>
                </a:lnTo>
                <a:lnTo>
                  <a:pt x="511" y="1779"/>
                </a:lnTo>
                <a:lnTo>
                  <a:pt x="580" y="1711"/>
                </a:lnTo>
                <a:lnTo>
                  <a:pt x="653" y="1645"/>
                </a:lnTo>
                <a:lnTo>
                  <a:pt x="730" y="1584"/>
                </a:lnTo>
                <a:lnTo>
                  <a:pt x="810" y="1524"/>
                </a:lnTo>
                <a:lnTo>
                  <a:pt x="892" y="1469"/>
                </a:lnTo>
                <a:lnTo>
                  <a:pt x="977" y="1417"/>
                </a:lnTo>
                <a:lnTo>
                  <a:pt x="1066" y="1370"/>
                </a:lnTo>
                <a:lnTo>
                  <a:pt x="1157" y="1328"/>
                </a:lnTo>
                <a:lnTo>
                  <a:pt x="1251" y="1291"/>
                </a:lnTo>
                <a:lnTo>
                  <a:pt x="1346" y="1259"/>
                </a:lnTo>
                <a:lnTo>
                  <a:pt x="1391" y="1272"/>
                </a:lnTo>
                <a:lnTo>
                  <a:pt x="1436" y="1282"/>
                </a:lnTo>
                <a:lnTo>
                  <a:pt x="1480" y="1290"/>
                </a:lnTo>
                <a:lnTo>
                  <a:pt x="1522" y="1295"/>
                </a:lnTo>
                <a:lnTo>
                  <a:pt x="1562" y="1300"/>
                </a:lnTo>
                <a:lnTo>
                  <a:pt x="1599" y="1303"/>
                </a:lnTo>
                <a:lnTo>
                  <a:pt x="1631" y="1305"/>
                </a:lnTo>
                <a:lnTo>
                  <a:pt x="1657" y="1306"/>
                </a:lnTo>
                <a:lnTo>
                  <a:pt x="1677" y="1306"/>
                </a:lnTo>
                <a:lnTo>
                  <a:pt x="1689" y="1307"/>
                </a:lnTo>
                <a:lnTo>
                  <a:pt x="1721" y="1306"/>
                </a:lnTo>
                <a:lnTo>
                  <a:pt x="1759" y="1304"/>
                </a:lnTo>
                <a:lnTo>
                  <a:pt x="1799" y="1300"/>
                </a:lnTo>
                <a:lnTo>
                  <a:pt x="1845" y="1294"/>
                </a:lnTo>
                <a:lnTo>
                  <a:pt x="1892" y="1285"/>
                </a:lnTo>
                <a:lnTo>
                  <a:pt x="1942" y="1273"/>
                </a:lnTo>
                <a:lnTo>
                  <a:pt x="1990" y="1259"/>
                </a:lnTo>
                <a:lnTo>
                  <a:pt x="2039" y="1243"/>
                </a:lnTo>
                <a:lnTo>
                  <a:pt x="2085" y="1222"/>
                </a:lnTo>
                <a:close/>
                <a:moveTo>
                  <a:pt x="1645" y="49"/>
                </a:moveTo>
                <a:lnTo>
                  <a:pt x="1645" y="148"/>
                </a:lnTo>
                <a:lnTo>
                  <a:pt x="1634" y="148"/>
                </a:lnTo>
                <a:lnTo>
                  <a:pt x="1622" y="149"/>
                </a:lnTo>
                <a:lnTo>
                  <a:pt x="1611" y="152"/>
                </a:lnTo>
                <a:lnTo>
                  <a:pt x="1600" y="159"/>
                </a:lnTo>
                <a:lnTo>
                  <a:pt x="1590" y="168"/>
                </a:lnTo>
                <a:lnTo>
                  <a:pt x="1579" y="183"/>
                </a:lnTo>
                <a:lnTo>
                  <a:pt x="1568" y="203"/>
                </a:lnTo>
                <a:lnTo>
                  <a:pt x="1557" y="229"/>
                </a:lnTo>
                <a:lnTo>
                  <a:pt x="1540" y="268"/>
                </a:lnTo>
                <a:lnTo>
                  <a:pt x="1520" y="301"/>
                </a:lnTo>
                <a:lnTo>
                  <a:pt x="1498" y="331"/>
                </a:lnTo>
                <a:lnTo>
                  <a:pt x="1473" y="355"/>
                </a:lnTo>
                <a:lnTo>
                  <a:pt x="1446" y="376"/>
                </a:lnTo>
                <a:lnTo>
                  <a:pt x="1418" y="393"/>
                </a:lnTo>
                <a:lnTo>
                  <a:pt x="1387" y="408"/>
                </a:lnTo>
                <a:lnTo>
                  <a:pt x="1356" y="419"/>
                </a:lnTo>
                <a:lnTo>
                  <a:pt x="1324" y="427"/>
                </a:lnTo>
                <a:lnTo>
                  <a:pt x="1292" y="435"/>
                </a:lnTo>
                <a:lnTo>
                  <a:pt x="1261" y="440"/>
                </a:lnTo>
                <a:lnTo>
                  <a:pt x="1230" y="443"/>
                </a:lnTo>
                <a:lnTo>
                  <a:pt x="1199" y="445"/>
                </a:lnTo>
                <a:lnTo>
                  <a:pt x="1172" y="446"/>
                </a:lnTo>
                <a:lnTo>
                  <a:pt x="1144" y="446"/>
                </a:lnTo>
                <a:lnTo>
                  <a:pt x="1120" y="446"/>
                </a:lnTo>
                <a:lnTo>
                  <a:pt x="1082" y="446"/>
                </a:lnTo>
                <a:lnTo>
                  <a:pt x="1077" y="446"/>
                </a:lnTo>
                <a:lnTo>
                  <a:pt x="1098" y="471"/>
                </a:lnTo>
                <a:lnTo>
                  <a:pt x="1120" y="498"/>
                </a:lnTo>
                <a:lnTo>
                  <a:pt x="1144" y="525"/>
                </a:lnTo>
                <a:lnTo>
                  <a:pt x="1169" y="554"/>
                </a:lnTo>
                <a:lnTo>
                  <a:pt x="1196" y="580"/>
                </a:lnTo>
                <a:lnTo>
                  <a:pt x="1225" y="607"/>
                </a:lnTo>
                <a:lnTo>
                  <a:pt x="1254" y="630"/>
                </a:lnTo>
                <a:lnTo>
                  <a:pt x="1285" y="652"/>
                </a:lnTo>
                <a:lnTo>
                  <a:pt x="1317" y="669"/>
                </a:lnTo>
                <a:lnTo>
                  <a:pt x="1350" y="683"/>
                </a:lnTo>
                <a:lnTo>
                  <a:pt x="1386" y="690"/>
                </a:lnTo>
                <a:lnTo>
                  <a:pt x="1422" y="694"/>
                </a:lnTo>
                <a:lnTo>
                  <a:pt x="1458" y="690"/>
                </a:lnTo>
                <a:lnTo>
                  <a:pt x="1478" y="684"/>
                </a:lnTo>
                <a:lnTo>
                  <a:pt x="1495" y="674"/>
                </a:lnTo>
                <a:lnTo>
                  <a:pt x="1509" y="661"/>
                </a:lnTo>
                <a:lnTo>
                  <a:pt x="1524" y="645"/>
                </a:lnTo>
                <a:lnTo>
                  <a:pt x="1536" y="628"/>
                </a:lnTo>
                <a:lnTo>
                  <a:pt x="1548" y="610"/>
                </a:lnTo>
                <a:lnTo>
                  <a:pt x="1560" y="594"/>
                </a:lnTo>
                <a:lnTo>
                  <a:pt x="1573" y="577"/>
                </a:lnTo>
                <a:lnTo>
                  <a:pt x="1588" y="563"/>
                </a:lnTo>
                <a:lnTo>
                  <a:pt x="1604" y="552"/>
                </a:lnTo>
                <a:lnTo>
                  <a:pt x="1622" y="544"/>
                </a:lnTo>
                <a:lnTo>
                  <a:pt x="1643" y="541"/>
                </a:lnTo>
                <a:lnTo>
                  <a:pt x="1658" y="543"/>
                </a:lnTo>
                <a:lnTo>
                  <a:pt x="1672" y="550"/>
                </a:lnTo>
                <a:lnTo>
                  <a:pt x="1685" y="559"/>
                </a:lnTo>
                <a:lnTo>
                  <a:pt x="1697" y="572"/>
                </a:lnTo>
                <a:lnTo>
                  <a:pt x="1708" y="586"/>
                </a:lnTo>
                <a:lnTo>
                  <a:pt x="1719" y="602"/>
                </a:lnTo>
                <a:lnTo>
                  <a:pt x="1731" y="619"/>
                </a:lnTo>
                <a:lnTo>
                  <a:pt x="1743" y="636"/>
                </a:lnTo>
                <a:lnTo>
                  <a:pt x="1755" y="654"/>
                </a:lnTo>
                <a:lnTo>
                  <a:pt x="1770" y="671"/>
                </a:lnTo>
                <a:lnTo>
                  <a:pt x="1785" y="685"/>
                </a:lnTo>
                <a:lnTo>
                  <a:pt x="1803" y="698"/>
                </a:lnTo>
                <a:lnTo>
                  <a:pt x="1823" y="708"/>
                </a:lnTo>
                <a:lnTo>
                  <a:pt x="1845" y="716"/>
                </a:lnTo>
                <a:lnTo>
                  <a:pt x="1870" y="718"/>
                </a:lnTo>
                <a:lnTo>
                  <a:pt x="1900" y="717"/>
                </a:lnTo>
                <a:lnTo>
                  <a:pt x="1927" y="711"/>
                </a:lnTo>
                <a:lnTo>
                  <a:pt x="1953" y="702"/>
                </a:lnTo>
                <a:lnTo>
                  <a:pt x="1977" y="689"/>
                </a:lnTo>
                <a:lnTo>
                  <a:pt x="2000" y="675"/>
                </a:lnTo>
                <a:lnTo>
                  <a:pt x="2020" y="657"/>
                </a:lnTo>
                <a:lnTo>
                  <a:pt x="2040" y="639"/>
                </a:lnTo>
                <a:lnTo>
                  <a:pt x="2069" y="577"/>
                </a:lnTo>
                <a:lnTo>
                  <a:pt x="2103" y="514"/>
                </a:lnTo>
                <a:lnTo>
                  <a:pt x="2141" y="451"/>
                </a:lnTo>
                <a:lnTo>
                  <a:pt x="2184" y="383"/>
                </a:lnTo>
                <a:lnTo>
                  <a:pt x="2233" y="315"/>
                </a:lnTo>
                <a:lnTo>
                  <a:pt x="2238" y="308"/>
                </a:lnTo>
                <a:lnTo>
                  <a:pt x="2226" y="310"/>
                </a:lnTo>
                <a:lnTo>
                  <a:pt x="2212" y="313"/>
                </a:lnTo>
                <a:lnTo>
                  <a:pt x="2194" y="317"/>
                </a:lnTo>
                <a:lnTo>
                  <a:pt x="2183" y="325"/>
                </a:lnTo>
                <a:lnTo>
                  <a:pt x="2171" y="334"/>
                </a:lnTo>
                <a:lnTo>
                  <a:pt x="2150" y="349"/>
                </a:lnTo>
                <a:lnTo>
                  <a:pt x="2127" y="365"/>
                </a:lnTo>
                <a:lnTo>
                  <a:pt x="2101" y="381"/>
                </a:lnTo>
                <a:lnTo>
                  <a:pt x="2071" y="396"/>
                </a:lnTo>
                <a:lnTo>
                  <a:pt x="2040" y="407"/>
                </a:lnTo>
                <a:lnTo>
                  <a:pt x="2006" y="414"/>
                </a:lnTo>
                <a:lnTo>
                  <a:pt x="1969" y="418"/>
                </a:lnTo>
                <a:lnTo>
                  <a:pt x="1956" y="418"/>
                </a:lnTo>
                <a:lnTo>
                  <a:pt x="1939" y="415"/>
                </a:lnTo>
                <a:lnTo>
                  <a:pt x="1921" y="412"/>
                </a:lnTo>
                <a:lnTo>
                  <a:pt x="1901" y="407"/>
                </a:lnTo>
                <a:lnTo>
                  <a:pt x="1879" y="398"/>
                </a:lnTo>
                <a:lnTo>
                  <a:pt x="1857" y="386"/>
                </a:lnTo>
                <a:lnTo>
                  <a:pt x="1834" y="370"/>
                </a:lnTo>
                <a:lnTo>
                  <a:pt x="1811" y="350"/>
                </a:lnTo>
                <a:lnTo>
                  <a:pt x="1791" y="325"/>
                </a:lnTo>
                <a:lnTo>
                  <a:pt x="1771" y="295"/>
                </a:lnTo>
                <a:lnTo>
                  <a:pt x="1752" y="259"/>
                </a:lnTo>
                <a:lnTo>
                  <a:pt x="1742" y="237"/>
                </a:lnTo>
                <a:lnTo>
                  <a:pt x="1730" y="215"/>
                </a:lnTo>
                <a:lnTo>
                  <a:pt x="1715" y="194"/>
                </a:lnTo>
                <a:lnTo>
                  <a:pt x="1700" y="176"/>
                </a:lnTo>
                <a:lnTo>
                  <a:pt x="1684" y="161"/>
                </a:lnTo>
                <a:lnTo>
                  <a:pt x="1665" y="151"/>
                </a:lnTo>
                <a:lnTo>
                  <a:pt x="1645" y="148"/>
                </a:lnTo>
                <a:lnTo>
                  <a:pt x="1645" y="49"/>
                </a:lnTo>
                <a:close/>
                <a:moveTo>
                  <a:pt x="1643" y="0"/>
                </a:moveTo>
                <a:lnTo>
                  <a:pt x="1645" y="0"/>
                </a:lnTo>
                <a:lnTo>
                  <a:pt x="1645" y="0"/>
                </a:lnTo>
                <a:lnTo>
                  <a:pt x="1669" y="1"/>
                </a:lnTo>
                <a:lnTo>
                  <a:pt x="1695" y="5"/>
                </a:lnTo>
                <a:lnTo>
                  <a:pt x="1720" y="13"/>
                </a:lnTo>
                <a:lnTo>
                  <a:pt x="1745" y="24"/>
                </a:lnTo>
                <a:lnTo>
                  <a:pt x="1771" y="40"/>
                </a:lnTo>
                <a:lnTo>
                  <a:pt x="1796" y="61"/>
                </a:lnTo>
                <a:lnTo>
                  <a:pt x="1821" y="86"/>
                </a:lnTo>
                <a:lnTo>
                  <a:pt x="1845" y="118"/>
                </a:lnTo>
                <a:lnTo>
                  <a:pt x="1868" y="156"/>
                </a:lnTo>
                <a:lnTo>
                  <a:pt x="1889" y="200"/>
                </a:lnTo>
                <a:lnTo>
                  <a:pt x="1901" y="223"/>
                </a:lnTo>
                <a:lnTo>
                  <a:pt x="1913" y="240"/>
                </a:lnTo>
                <a:lnTo>
                  <a:pt x="1926" y="254"/>
                </a:lnTo>
                <a:lnTo>
                  <a:pt x="1941" y="262"/>
                </a:lnTo>
                <a:lnTo>
                  <a:pt x="1955" y="267"/>
                </a:lnTo>
                <a:lnTo>
                  <a:pt x="1969" y="269"/>
                </a:lnTo>
                <a:lnTo>
                  <a:pt x="1992" y="266"/>
                </a:lnTo>
                <a:lnTo>
                  <a:pt x="2016" y="257"/>
                </a:lnTo>
                <a:lnTo>
                  <a:pt x="2040" y="244"/>
                </a:lnTo>
                <a:lnTo>
                  <a:pt x="2062" y="228"/>
                </a:lnTo>
                <a:lnTo>
                  <a:pt x="2084" y="213"/>
                </a:lnTo>
                <a:lnTo>
                  <a:pt x="2105" y="199"/>
                </a:lnTo>
                <a:lnTo>
                  <a:pt x="2124" y="187"/>
                </a:lnTo>
                <a:lnTo>
                  <a:pt x="2140" y="179"/>
                </a:lnTo>
                <a:lnTo>
                  <a:pt x="2170" y="170"/>
                </a:lnTo>
                <a:lnTo>
                  <a:pt x="2199" y="163"/>
                </a:lnTo>
                <a:lnTo>
                  <a:pt x="2225" y="160"/>
                </a:lnTo>
                <a:lnTo>
                  <a:pt x="2248" y="159"/>
                </a:lnTo>
                <a:lnTo>
                  <a:pt x="2278" y="160"/>
                </a:lnTo>
                <a:lnTo>
                  <a:pt x="2304" y="167"/>
                </a:lnTo>
                <a:lnTo>
                  <a:pt x="2326" y="176"/>
                </a:lnTo>
                <a:lnTo>
                  <a:pt x="2344" y="188"/>
                </a:lnTo>
                <a:lnTo>
                  <a:pt x="2359" y="203"/>
                </a:lnTo>
                <a:lnTo>
                  <a:pt x="2371" y="220"/>
                </a:lnTo>
                <a:lnTo>
                  <a:pt x="2380" y="238"/>
                </a:lnTo>
                <a:lnTo>
                  <a:pt x="2386" y="258"/>
                </a:lnTo>
                <a:lnTo>
                  <a:pt x="2390" y="278"/>
                </a:lnTo>
                <a:lnTo>
                  <a:pt x="2390" y="299"/>
                </a:lnTo>
                <a:lnTo>
                  <a:pt x="2388" y="320"/>
                </a:lnTo>
                <a:lnTo>
                  <a:pt x="2384" y="339"/>
                </a:lnTo>
                <a:lnTo>
                  <a:pt x="2379" y="358"/>
                </a:lnTo>
                <a:lnTo>
                  <a:pt x="2371" y="376"/>
                </a:lnTo>
                <a:lnTo>
                  <a:pt x="2361" y="391"/>
                </a:lnTo>
                <a:lnTo>
                  <a:pt x="2361" y="392"/>
                </a:lnTo>
                <a:lnTo>
                  <a:pt x="2362" y="391"/>
                </a:lnTo>
                <a:lnTo>
                  <a:pt x="2354" y="401"/>
                </a:lnTo>
                <a:lnTo>
                  <a:pt x="2344" y="415"/>
                </a:lnTo>
                <a:lnTo>
                  <a:pt x="2331" y="433"/>
                </a:lnTo>
                <a:lnTo>
                  <a:pt x="2316" y="455"/>
                </a:lnTo>
                <a:lnTo>
                  <a:pt x="2299" y="480"/>
                </a:lnTo>
                <a:lnTo>
                  <a:pt x="2280" y="508"/>
                </a:lnTo>
                <a:lnTo>
                  <a:pt x="2261" y="539"/>
                </a:lnTo>
                <a:lnTo>
                  <a:pt x="2241" y="573"/>
                </a:lnTo>
                <a:lnTo>
                  <a:pt x="2221" y="608"/>
                </a:lnTo>
                <a:lnTo>
                  <a:pt x="2201" y="645"/>
                </a:lnTo>
                <a:lnTo>
                  <a:pt x="2182" y="684"/>
                </a:lnTo>
                <a:lnTo>
                  <a:pt x="2166" y="723"/>
                </a:lnTo>
                <a:lnTo>
                  <a:pt x="2150" y="764"/>
                </a:lnTo>
                <a:lnTo>
                  <a:pt x="2137" y="805"/>
                </a:lnTo>
                <a:lnTo>
                  <a:pt x="2127" y="845"/>
                </a:lnTo>
                <a:lnTo>
                  <a:pt x="2120" y="885"/>
                </a:lnTo>
                <a:lnTo>
                  <a:pt x="2118" y="925"/>
                </a:lnTo>
                <a:lnTo>
                  <a:pt x="2119" y="964"/>
                </a:lnTo>
                <a:lnTo>
                  <a:pt x="2118" y="988"/>
                </a:lnTo>
                <a:lnTo>
                  <a:pt x="2110" y="1010"/>
                </a:lnTo>
                <a:lnTo>
                  <a:pt x="2097" y="1031"/>
                </a:lnTo>
                <a:lnTo>
                  <a:pt x="2078" y="1050"/>
                </a:lnTo>
                <a:lnTo>
                  <a:pt x="2055" y="1068"/>
                </a:lnTo>
                <a:lnTo>
                  <a:pt x="2029" y="1084"/>
                </a:lnTo>
                <a:lnTo>
                  <a:pt x="1998" y="1098"/>
                </a:lnTo>
                <a:lnTo>
                  <a:pt x="1965" y="1112"/>
                </a:lnTo>
                <a:lnTo>
                  <a:pt x="1931" y="1123"/>
                </a:lnTo>
                <a:lnTo>
                  <a:pt x="1894" y="1133"/>
                </a:lnTo>
                <a:lnTo>
                  <a:pt x="1858" y="1140"/>
                </a:lnTo>
                <a:lnTo>
                  <a:pt x="1820" y="1147"/>
                </a:lnTo>
                <a:lnTo>
                  <a:pt x="1785" y="1152"/>
                </a:lnTo>
                <a:lnTo>
                  <a:pt x="1750" y="1156"/>
                </a:lnTo>
                <a:lnTo>
                  <a:pt x="1717" y="1158"/>
                </a:lnTo>
                <a:lnTo>
                  <a:pt x="1715" y="1158"/>
                </a:lnTo>
                <a:lnTo>
                  <a:pt x="1689" y="1158"/>
                </a:lnTo>
                <a:lnTo>
                  <a:pt x="1687" y="1158"/>
                </a:lnTo>
                <a:lnTo>
                  <a:pt x="1678" y="1158"/>
                </a:lnTo>
                <a:lnTo>
                  <a:pt x="1655" y="1158"/>
                </a:lnTo>
                <a:lnTo>
                  <a:pt x="1645" y="1157"/>
                </a:lnTo>
                <a:lnTo>
                  <a:pt x="1623" y="1156"/>
                </a:lnTo>
                <a:lnTo>
                  <a:pt x="1611" y="1155"/>
                </a:lnTo>
                <a:lnTo>
                  <a:pt x="1589" y="1153"/>
                </a:lnTo>
                <a:lnTo>
                  <a:pt x="1576" y="1152"/>
                </a:lnTo>
                <a:lnTo>
                  <a:pt x="1554" y="1149"/>
                </a:lnTo>
                <a:lnTo>
                  <a:pt x="1541" y="1148"/>
                </a:lnTo>
                <a:lnTo>
                  <a:pt x="1520" y="1145"/>
                </a:lnTo>
                <a:lnTo>
                  <a:pt x="1507" y="1142"/>
                </a:lnTo>
                <a:lnTo>
                  <a:pt x="1486" y="1139"/>
                </a:lnTo>
                <a:lnTo>
                  <a:pt x="1479" y="1138"/>
                </a:lnTo>
                <a:lnTo>
                  <a:pt x="1473" y="1137"/>
                </a:lnTo>
                <a:lnTo>
                  <a:pt x="1453" y="1133"/>
                </a:lnTo>
                <a:lnTo>
                  <a:pt x="1440" y="1130"/>
                </a:lnTo>
                <a:lnTo>
                  <a:pt x="1421" y="1126"/>
                </a:lnTo>
                <a:lnTo>
                  <a:pt x="1408" y="1123"/>
                </a:lnTo>
                <a:lnTo>
                  <a:pt x="1390" y="1117"/>
                </a:lnTo>
                <a:lnTo>
                  <a:pt x="1378" y="1113"/>
                </a:lnTo>
                <a:lnTo>
                  <a:pt x="1361" y="1107"/>
                </a:lnTo>
                <a:lnTo>
                  <a:pt x="1349" y="1104"/>
                </a:lnTo>
                <a:lnTo>
                  <a:pt x="1335" y="1097"/>
                </a:lnTo>
                <a:lnTo>
                  <a:pt x="1324" y="1093"/>
                </a:lnTo>
                <a:lnTo>
                  <a:pt x="1317" y="1090"/>
                </a:lnTo>
                <a:lnTo>
                  <a:pt x="1311" y="1086"/>
                </a:lnTo>
                <a:lnTo>
                  <a:pt x="1302" y="1081"/>
                </a:lnTo>
                <a:lnTo>
                  <a:pt x="1290" y="1073"/>
                </a:lnTo>
                <a:lnTo>
                  <a:pt x="1286" y="1071"/>
                </a:lnTo>
                <a:lnTo>
                  <a:pt x="1283" y="1069"/>
                </a:lnTo>
                <a:lnTo>
                  <a:pt x="1277" y="1064"/>
                </a:lnTo>
                <a:lnTo>
                  <a:pt x="1272" y="1060"/>
                </a:lnTo>
                <a:lnTo>
                  <a:pt x="1270" y="1058"/>
                </a:lnTo>
                <a:lnTo>
                  <a:pt x="1268" y="1054"/>
                </a:lnTo>
                <a:lnTo>
                  <a:pt x="1261" y="1048"/>
                </a:lnTo>
                <a:lnTo>
                  <a:pt x="1255" y="1040"/>
                </a:lnTo>
                <a:lnTo>
                  <a:pt x="1247" y="1026"/>
                </a:lnTo>
                <a:lnTo>
                  <a:pt x="1236" y="1007"/>
                </a:lnTo>
                <a:lnTo>
                  <a:pt x="1221" y="984"/>
                </a:lnTo>
                <a:lnTo>
                  <a:pt x="1205" y="958"/>
                </a:lnTo>
                <a:lnTo>
                  <a:pt x="1188" y="928"/>
                </a:lnTo>
                <a:lnTo>
                  <a:pt x="1169" y="897"/>
                </a:lnTo>
                <a:lnTo>
                  <a:pt x="1150" y="864"/>
                </a:lnTo>
                <a:lnTo>
                  <a:pt x="1130" y="830"/>
                </a:lnTo>
                <a:lnTo>
                  <a:pt x="1109" y="795"/>
                </a:lnTo>
                <a:lnTo>
                  <a:pt x="1088" y="761"/>
                </a:lnTo>
                <a:lnTo>
                  <a:pt x="1067" y="726"/>
                </a:lnTo>
                <a:lnTo>
                  <a:pt x="1047" y="691"/>
                </a:lnTo>
                <a:lnTo>
                  <a:pt x="1027" y="660"/>
                </a:lnTo>
                <a:lnTo>
                  <a:pt x="1008" y="629"/>
                </a:lnTo>
                <a:lnTo>
                  <a:pt x="991" y="599"/>
                </a:lnTo>
                <a:lnTo>
                  <a:pt x="975" y="574"/>
                </a:lnTo>
                <a:lnTo>
                  <a:pt x="961" y="551"/>
                </a:lnTo>
                <a:lnTo>
                  <a:pt x="949" y="531"/>
                </a:lnTo>
                <a:lnTo>
                  <a:pt x="940" y="517"/>
                </a:lnTo>
                <a:lnTo>
                  <a:pt x="932" y="506"/>
                </a:lnTo>
                <a:lnTo>
                  <a:pt x="932" y="506"/>
                </a:lnTo>
                <a:lnTo>
                  <a:pt x="919" y="482"/>
                </a:lnTo>
                <a:lnTo>
                  <a:pt x="908" y="459"/>
                </a:lnTo>
                <a:lnTo>
                  <a:pt x="902" y="436"/>
                </a:lnTo>
                <a:lnTo>
                  <a:pt x="899" y="414"/>
                </a:lnTo>
                <a:lnTo>
                  <a:pt x="900" y="393"/>
                </a:lnTo>
                <a:lnTo>
                  <a:pt x="906" y="374"/>
                </a:lnTo>
                <a:lnTo>
                  <a:pt x="915" y="355"/>
                </a:lnTo>
                <a:lnTo>
                  <a:pt x="927" y="338"/>
                </a:lnTo>
                <a:lnTo>
                  <a:pt x="943" y="324"/>
                </a:lnTo>
                <a:lnTo>
                  <a:pt x="963" y="313"/>
                </a:lnTo>
                <a:lnTo>
                  <a:pt x="986" y="304"/>
                </a:lnTo>
                <a:lnTo>
                  <a:pt x="1014" y="299"/>
                </a:lnTo>
                <a:lnTo>
                  <a:pt x="1046" y="297"/>
                </a:lnTo>
                <a:lnTo>
                  <a:pt x="1119" y="298"/>
                </a:lnTo>
                <a:lnTo>
                  <a:pt x="1153" y="297"/>
                </a:lnTo>
                <a:lnTo>
                  <a:pt x="1186" y="297"/>
                </a:lnTo>
                <a:lnTo>
                  <a:pt x="1218" y="294"/>
                </a:lnTo>
                <a:lnTo>
                  <a:pt x="1249" y="291"/>
                </a:lnTo>
                <a:lnTo>
                  <a:pt x="1277" y="287"/>
                </a:lnTo>
                <a:lnTo>
                  <a:pt x="1305" y="279"/>
                </a:lnTo>
                <a:lnTo>
                  <a:pt x="1329" y="270"/>
                </a:lnTo>
                <a:lnTo>
                  <a:pt x="1353" y="259"/>
                </a:lnTo>
                <a:lnTo>
                  <a:pt x="1372" y="244"/>
                </a:lnTo>
                <a:lnTo>
                  <a:pt x="1390" y="226"/>
                </a:lnTo>
                <a:lnTo>
                  <a:pt x="1404" y="205"/>
                </a:lnTo>
                <a:lnTo>
                  <a:pt x="1415" y="180"/>
                </a:lnTo>
                <a:lnTo>
                  <a:pt x="1432" y="139"/>
                </a:lnTo>
                <a:lnTo>
                  <a:pt x="1451" y="106"/>
                </a:lnTo>
                <a:lnTo>
                  <a:pt x="1471" y="78"/>
                </a:lnTo>
                <a:lnTo>
                  <a:pt x="1493" y="55"/>
                </a:lnTo>
                <a:lnTo>
                  <a:pt x="1515" y="36"/>
                </a:lnTo>
                <a:lnTo>
                  <a:pt x="1539" y="22"/>
                </a:lnTo>
                <a:lnTo>
                  <a:pt x="1564" y="12"/>
                </a:lnTo>
                <a:lnTo>
                  <a:pt x="1590" y="4"/>
                </a:lnTo>
                <a:lnTo>
                  <a:pt x="1616" y="1"/>
                </a:lnTo>
                <a:lnTo>
                  <a:pt x="16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112" name="Group 316"/>
          <p:cNvGrpSpPr>
            <a:grpSpLocks noChangeAspect="1"/>
          </p:cNvGrpSpPr>
          <p:nvPr/>
        </p:nvGrpSpPr>
        <p:grpSpPr bwMode="auto">
          <a:xfrm>
            <a:off x="5093286" y="2093093"/>
            <a:ext cx="351665" cy="367702"/>
            <a:chOff x="5540" y="2531"/>
            <a:chExt cx="614" cy="64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3" name="Freeform 318"/>
            <p:cNvSpPr>
              <a:spLocks noEditPoints="1"/>
            </p:cNvSpPr>
            <p:nvPr/>
          </p:nvSpPr>
          <p:spPr bwMode="auto">
            <a:xfrm>
              <a:off x="5966" y="2692"/>
              <a:ext cx="188" cy="188"/>
            </a:xfrm>
            <a:custGeom>
              <a:avLst/>
              <a:gdLst>
                <a:gd name="T0" fmla="*/ 475 w 1127"/>
                <a:gd name="T1" fmla="*/ 350 h 1128"/>
                <a:gd name="T2" fmla="*/ 387 w 1127"/>
                <a:gd name="T3" fmla="*/ 415 h 1128"/>
                <a:gd name="T4" fmla="*/ 339 w 1127"/>
                <a:gd name="T5" fmla="*/ 509 h 1128"/>
                <a:gd name="T6" fmla="*/ 338 w 1127"/>
                <a:gd name="T7" fmla="*/ 616 h 1128"/>
                <a:gd name="T8" fmla="*/ 388 w 1127"/>
                <a:gd name="T9" fmla="*/ 716 h 1128"/>
                <a:gd name="T10" fmla="*/ 475 w 1127"/>
                <a:gd name="T11" fmla="*/ 778 h 1128"/>
                <a:gd name="T12" fmla="*/ 580 w 1127"/>
                <a:gd name="T13" fmla="*/ 795 h 1128"/>
                <a:gd name="T14" fmla="*/ 686 w 1127"/>
                <a:gd name="T15" fmla="*/ 760 h 1128"/>
                <a:gd name="T16" fmla="*/ 761 w 1127"/>
                <a:gd name="T17" fmla="*/ 684 h 1128"/>
                <a:gd name="T18" fmla="*/ 793 w 1127"/>
                <a:gd name="T19" fmla="*/ 584 h 1128"/>
                <a:gd name="T20" fmla="*/ 777 w 1127"/>
                <a:gd name="T21" fmla="*/ 475 h 1128"/>
                <a:gd name="T22" fmla="*/ 713 w 1127"/>
                <a:gd name="T23" fmla="*/ 388 h 1128"/>
                <a:gd name="T24" fmla="*/ 618 w 1127"/>
                <a:gd name="T25" fmla="*/ 340 h 1128"/>
                <a:gd name="T26" fmla="*/ 421 w 1127"/>
                <a:gd name="T27" fmla="*/ 0 h 1128"/>
                <a:gd name="T28" fmla="*/ 458 w 1127"/>
                <a:gd name="T29" fmla="*/ 17 h 1128"/>
                <a:gd name="T30" fmla="*/ 541 w 1127"/>
                <a:gd name="T31" fmla="*/ 103 h 1128"/>
                <a:gd name="T32" fmla="*/ 660 w 1127"/>
                <a:gd name="T33" fmla="*/ 28 h 1128"/>
                <a:gd name="T34" fmla="*/ 692 w 1127"/>
                <a:gd name="T35" fmla="*/ 1 h 1128"/>
                <a:gd name="T36" fmla="*/ 848 w 1127"/>
                <a:gd name="T37" fmla="*/ 56 h 1128"/>
                <a:gd name="T38" fmla="*/ 876 w 1127"/>
                <a:gd name="T39" fmla="*/ 89 h 1128"/>
                <a:gd name="T40" fmla="*/ 841 w 1127"/>
                <a:gd name="T41" fmla="*/ 195 h 1128"/>
                <a:gd name="T42" fmla="*/ 934 w 1127"/>
                <a:gd name="T43" fmla="*/ 286 h 1128"/>
                <a:gd name="T44" fmla="*/ 1040 w 1127"/>
                <a:gd name="T45" fmla="*/ 252 h 1128"/>
                <a:gd name="T46" fmla="*/ 1071 w 1127"/>
                <a:gd name="T47" fmla="*/ 279 h 1128"/>
                <a:gd name="T48" fmla="*/ 1126 w 1127"/>
                <a:gd name="T49" fmla="*/ 436 h 1128"/>
                <a:gd name="T50" fmla="*/ 1099 w 1127"/>
                <a:gd name="T51" fmla="*/ 467 h 1128"/>
                <a:gd name="T52" fmla="*/ 1025 w 1127"/>
                <a:gd name="T53" fmla="*/ 585 h 1128"/>
                <a:gd name="T54" fmla="*/ 1111 w 1127"/>
                <a:gd name="T55" fmla="*/ 669 h 1128"/>
                <a:gd name="T56" fmla="*/ 1127 w 1127"/>
                <a:gd name="T57" fmla="*/ 706 h 1128"/>
                <a:gd name="T58" fmla="*/ 1063 w 1127"/>
                <a:gd name="T59" fmla="*/ 862 h 1128"/>
                <a:gd name="T60" fmla="*/ 1025 w 1127"/>
                <a:gd name="T61" fmla="*/ 878 h 1128"/>
                <a:gd name="T62" fmla="*/ 905 w 1127"/>
                <a:gd name="T63" fmla="*/ 876 h 1128"/>
                <a:gd name="T64" fmla="*/ 873 w 1127"/>
                <a:gd name="T65" fmla="*/ 1011 h 1128"/>
                <a:gd name="T66" fmla="*/ 870 w 1127"/>
                <a:gd name="T67" fmla="*/ 1053 h 1128"/>
                <a:gd name="T68" fmla="*/ 721 w 1127"/>
                <a:gd name="T69" fmla="*/ 1124 h 1128"/>
                <a:gd name="T70" fmla="*/ 679 w 1127"/>
                <a:gd name="T71" fmla="*/ 1121 h 1128"/>
                <a:gd name="T72" fmla="*/ 629 w 1127"/>
                <a:gd name="T73" fmla="*/ 1022 h 1128"/>
                <a:gd name="T74" fmla="*/ 499 w 1127"/>
                <a:gd name="T75" fmla="*/ 1022 h 1128"/>
                <a:gd name="T76" fmla="*/ 448 w 1127"/>
                <a:gd name="T77" fmla="*/ 1121 h 1128"/>
                <a:gd name="T78" fmla="*/ 406 w 1127"/>
                <a:gd name="T79" fmla="*/ 1124 h 1128"/>
                <a:gd name="T80" fmla="*/ 256 w 1127"/>
                <a:gd name="T81" fmla="*/ 1052 h 1128"/>
                <a:gd name="T82" fmla="*/ 253 w 1127"/>
                <a:gd name="T83" fmla="*/ 1011 h 1128"/>
                <a:gd name="T84" fmla="*/ 221 w 1127"/>
                <a:gd name="T85" fmla="*/ 874 h 1128"/>
                <a:gd name="T86" fmla="*/ 102 w 1127"/>
                <a:gd name="T87" fmla="*/ 877 h 1128"/>
                <a:gd name="T88" fmla="*/ 64 w 1127"/>
                <a:gd name="T89" fmla="*/ 862 h 1128"/>
                <a:gd name="T90" fmla="*/ 0 w 1127"/>
                <a:gd name="T91" fmla="*/ 706 h 1128"/>
                <a:gd name="T92" fmla="*/ 16 w 1127"/>
                <a:gd name="T93" fmla="*/ 669 h 1128"/>
                <a:gd name="T94" fmla="*/ 102 w 1127"/>
                <a:gd name="T95" fmla="*/ 586 h 1128"/>
                <a:gd name="T96" fmla="*/ 29 w 1127"/>
                <a:gd name="T97" fmla="*/ 467 h 1128"/>
                <a:gd name="T98" fmla="*/ 1 w 1127"/>
                <a:gd name="T99" fmla="*/ 436 h 1128"/>
                <a:gd name="T100" fmla="*/ 57 w 1127"/>
                <a:gd name="T101" fmla="*/ 279 h 1128"/>
                <a:gd name="T102" fmla="*/ 88 w 1127"/>
                <a:gd name="T103" fmla="*/ 251 h 1128"/>
                <a:gd name="T104" fmla="*/ 194 w 1127"/>
                <a:gd name="T105" fmla="*/ 286 h 1128"/>
                <a:gd name="T106" fmla="*/ 286 w 1127"/>
                <a:gd name="T107" fmla="*/ 194 h 1128"/>
                <a:gd name="T108" fmla="*/ 252 w 1127"/>
                <a:gd name="T109" fmla="*/ 88 h 1128"/>
                <a:gd name="T110" fmla="*/ 279 w 1127"/>
                <a:gd name="T111" fmla="*/ 56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27" h="1128">
                  <a:moveTo>
                    <a:pt x="547" y="333"/>
                  </a:moveTo>
                  <a:lnTo>
                    <a:pt x="511" y="339"/>
                  </a:lnTo>
                  <a:lnTo>
                    <a:pt x="475" y="350"/>
                  </a:lnTo>
                  <a:lnTo>
                    <a:pt x="442" y="368"/>
                  </a:lnTo>
                  <a:lnTo>
                    <a:pt x="412" y="389"/>
                  </a:lnTo>
                  <a:lnTo>
                    <a:pt x="387" y="415"/>
                  </a:lnTo>
                  <a:lnTo>
                    <a:pt x="366" y="444"/>
                  </a:lnTo>
                  <a:lnTo>
                    <a:pt x="350" y="475"/>
                  </a:lnTo>
                  <a:lnTo>
                    <a:pt x="339" y="509"/>
                  </a:lnTo>
                  <a:lnTo>
                    <a:pt x="333" y="544"/>
                  </a:lnTo>
                  <a:lnTo>
                    <a:pt x="332" y="580"/>
                  </a:lnTo>
                  <a:lnTo>
                    <a:pt x="338" y="616"/>
                  </a:lnTo>
                  <a:lnTo>
                    <a:pt x="350" y="653"/>
                  </a:lnTo>
                  <a:lnTo>
                    <a:pt x="367" y="685"/>
                  </a:lnTo>
                  <a:lnTo>
                    <a:pt x="388" y="716"/>
                  </a:lnTo>
                  <a:lnTo>
                    <a:pt x="414" y="740"/>
                  </a:lnTo>
                  <a:lnTo>
                    <a:pt x="443" y="761"/>
                  </a:lnTo>
                  <a:lnTo>
                    <a:pt x="475" y="778"/>
                  </a:lnTo>
                  <a:lnTo>
                    <a:pt x="509" y="788"/>
                  </a:lnTo>
                  <a:lnTo>
                    <a:pt x="544" y="794"/>
                  </a:lnTo>
                  <a:lnTo>
                    <a:pt x="580" y="795"/>
                  </a:lnTo>
                  <a:lnTo>
                    <a:pt x="616" y="789"/>
                  </a:lnTo>
                  <a:lnTo>
                    <a:pt x="652" y="778"/>
                  </a:lnTo>
                  <a:lnTo>
                    <a:pt x="686" y="760"/>
                  </a:lnTo>
                  <a:lnTo>
                    <a:pt x="715" y="739"/>
                  </a:lnTo>
                  <a:lnTo>
                    <a:pt x="740" y="713"/>
                  </a:lnTo>
                  <a:lnTo>
                    <a:pt x="761" y="684"/>
                  </a:lnTo>
                  <a:lnTo>
                    <a:pt x="777" y="653"/>
                  </a:lnTo>
                  <a:lnTo>
                    <a:pt x="788" y="619"/>
                  </a:lnTo>
                  <a:lnTo>
                    <a:pt x="793" y="584"/>
                  </a:lnTo>
                  <a:lnTo>
                    <a:pt x="795" y="548"/>
                  </a:lnTo>
                  <a:lnTo>
                    <a:pt x="789" y="511"/>
                  </a:lnTo>
                  <a:lnTo>
                    <a:pt x="777" y="475"/>
                  </a:lnTo>
                  <a:lnTo>
                    <a:pt x="760" y="443"/>
                  </a:lnTo>
                  <a:lnTo>
                    <a:pt x="739" y="412"/>
                  </a:lnTo>
                  <a:lnTo>
                    <a:pt x="713" y="388"/>
                  </a:lnTo>
                  <a:lnTo>
                    <a:pt x="684" y="367"/>
                  </a:lnTo>
                  <a:lnTo>
                    <a:pt x="652" y="350"/>
                  </a:lnTo>
                  <a:lnTo>
                    <a:pt x="618" y="340"/>
                  </a:lnTo>
                  <a:lnTo>
                    <a:pt x="583" y="334"/>
                  </a:lnTo>
                  <a:lnTo>
                    <a:pt x="547" y="333"/>
                  </a:lnTo>
                  <a:close/>
                  <a:moveTo>
                    <a:pt x="421" y="0"/>
                  </a:moveTo>
                  <a:lnTo>
                    <a:pt x="435" y="1"/>
                  </a:lnTo>
                  <a:lnTo>
                    <a:pt x="448" y="7"/>
                  </a:lnTo>
                  <a:lnTo>
                    <a:pt x="458" y="17"/>
                  </a:lnTo>
                  <a:lnTo>
                    <a:pt x="467" y="29"/>
                  </a:lnTo>
                  <a:lnTo>
                    <a:pt x="498" y="106"/>
                  </a:lnTo>
                  <a:lnTo>
                    <a:pt x="541" y="103"/>
                  </a:lnTo>
                  <a:lnTo>
                    <a:pt x="584" y="103"/>
                  </a:lnTo>
                  <a:lnTo>
                    <a:pt x="628" y="106"/>
                  </a:lnTo>
                  <a:lnTo>
                    <a:pt x="660" y="28"/>
                  </a:lnTo>
                  <a:lnTo>
                    <a:pt x="668" y="17"/>
                  </a:lnTo>
                  <a:lnTo>
                    <a:pt x="679" y="7"/>
                  </a:lnTo>
                  <a:lnTo>
                    <a:pt x="692" y="1"/>
                  </a:lnTo>
                  <a:lnTo>
                    <a:pt x="706" y="0"/>
                  </a:lnTo>
                  <a:lnTo>
                    <a:pt x="721" y="4"/>
                  </a:lnTo>
                  <a:lnTo>
                    <a:pt x="848" y="56"/>
                  </a:lnTo>
                  <a:lnTo>
                    <a:pt x="861" y="64"/>
                  </a:lnTo>
                  <a:lnTo>
                    <a:pt x="870" y="75"/>
                  </a:lnTo>
                  <a:lnTo>
                    <a:pt x="876" y="89"/>
                  </a:lnTo>
                  <a:lnTo>
                    <a:pt x="877" y="103"/>
                  </a:lnTo>
                  <a:lnTo>
                    <a:pt x="874" y="117"/>
                  </a:lnTo>
                  <a:lnTo>
                    <a:pt x="841" y="195"/>
                  </a:lnTo>
                  <a:lnTo>
                    <a:pt x="875" y="222"/>
                  </a:lnTo>
                  <a:lnTo>
                    <a:pt x="905" y="253"/>
                  </a:lnTo>
                  <a:lnTo>
                    <a:pt x="934" y="286"/>
                  </a:lnTo>
                  <a:lnTo>
                    <a:pt x="1011" y="255"/>
                  </a:lnTo>
                  <a:lnTo>
                    <a:pt x="1025" y="251"/>
                  </a:lnTo>
                  <a:lnTo>
                    <a:pt x="1040" y="252"/>
                  </a:lnTo>
                  <a:lnTo>
                    <a:pt x="1053" y="257"/>
                  </a:lnTo>
                  <a:lnTo>
                    <a:pt x="1063" y="266"/>
                  </a:lnTo>
                  <a:lnTo>
                    <a:pt x="1071" y="279"/>
                  </a:lnTo>
                  <a:lnTo>
                    <a:pt x="1124" y="408"/>
                  </a:lnTo>
                  <a:lnTo>
                    <a:pt x="1127" y="422"/>
                  </a:lnTo>
                  <a:lnTo>
                    <a:pt x="1126" y="436"/>
                  </a:lnTo>
                  <a:lnTo>
                    <a:pt x="1120" y="448"/>
                  </a:lnTo>
                  <a:lnTo>
                    <a:pt x="1111" y="459"/>
                  </a:lnTo>
                  <a:lnTo>
                    <a:pt x="1099" y="467"/>
                  </a:lnTo>
                  <a:lnTo>
                    <a:pt x="1021" y="499"/>
                  </a:lnTo>
                  <a:lnTo>
                    <a:pt x="1025" y="542"/>
                  </a:lnTo>
                  <a:lnTo>
                    <a:pt x="1025" y="585"/>
                  </a:lnTo>
                  <a:lnTo>
                    <a:pt x="1021" y="628"/>
                  </a:lnTo>
                  <a:lnTo>
                    <a:pt x="1099" y="661"/>
                  </a:lnTo>
                  <a:lnTo>
                    <a:pt x="1111" y="669"/>
                  </a:lnTo>
                  <a:lnTo>
                    <a:pt x="1120" y="680"/>
                  </a:lnTo>
                  <a:lnTo>
                    <a:pt x="1126" y="692"/>
                  </a:lnTo>
                  <a:lnTo>
                    <a:pt x="1127" y="706"/>
                  </a:lnTo>
                  <a:lnTo>
                    <a:pt x="1124" y="722"/>
                  </a:lnTo>
                  <a:lnTo>
                    <a:pt x="1071" y="849"/>
                  </a:lnTo>
                  <a:lnTo>
                    <a:pt x="1063" y="862"/>
                  </a:lnTo>
                  <a:lnTo>
                    <a:pt x="1053" y="871"/>
                  </a:lnTo>
                  <a:lnTo>
                    <a:pt x="1039" y="877"/>
                  </a:lnTo>
                  <a:lnTo>
                    <a:pt x="1025" y="878"/>
                  </a:lnTo>
                  <a:lnTo>
                    <a:pt x="1011" y="874"/>
                  </a:lnTo>
                  <a:lnTo>
                    <a:pt x="932" y="842"/>
                  </a:lnTo>
                  <a:lnTo>
                    <a:pt x="905" y="876"/>
                  </a:lnTo>
                  <a:lnTo>
                    <a:pt x="874" y="906"/>
                  </a:lnTo>
                  <a:lnTo>
                    <a:pt x="841" y="934"/>
                  </a:lnTo>
                  <a:lnTo>
                    <a:pt x="873" y="1011"/>
                  </a:lnTo>
                  <a:lnTo>
                    <a:pt x="876" y="1025"/>
                  </a:lnTo>
                  <a:lnTo>
                    <a:pt x="875" y="1039"/>
                  </a:lnTo>
                  <a:lnTo>
                    <a:pt x="870" y="1053"/>
                  </a:lnTo>
                  <a:lnTo>
                    <a:pt x="861" y="1064"/>
                  </a:lnTo>
                  <a:lnTo>
                    <a:pt x="848" y="1072"/>
                  </a:lnTo>
                  <a:lnTo>
                    <a:pt x="721" y="1124"/>
                  </a:lnTo>
                  <a:lnTo>
                    <a:pt x="706" y="1128"/>
                  </a:lnTo>
                  <a:lnTo>
                    <a:pt x="692" y="1127"/>
                  </a:lnTo>
                  <a:lnTo>
                    <a:pt x="679" y="1121"/>
                  </a:lnTo>
                  <a:lnTo>
                    <a:pt x="668" y="1111"/>
                  </a:lnTo>
                  <a:lnTo>
                    <a:pt x="660" y="1099"/>
                  </a:lnTo>
                  <a:lnTo>
                    <a:pt x="629" y="1022"/>
                  </a:lnTo>
                  <a:lnTo>
                    <a:pt x="586" y="1025"/>
                  </a:lnTo>
                  <a:lnTo>
                    <a:pt x="542" y="1025"/>
                  </a:lnTo>
                  <a:lnTo>
                    <a:pt x="499" y="1022"/>
                  </a:lnTo>
                  <a:lnTo>
                    <a:pt x="467" y="1100"/>
                  </a:lnTo>
                  <a:lnTo>
                    <a:pt x="460" y="1111"/>
                  </a:lnTo>
                  <a:lnTo>
                    <a:pt x="448" y="1121"/>
                  </a:lnTo>
                  <a:lnTo>
                    <a:pt x="435" y="1127"/>
                  </a:lnTo>
                  <a:lnTo>
                    <a:pt x="421" y="1128"/>
                  </a:lnTo>
                  <a:lnTo>
                    <a:pt x="406" y="1124"/>
                  </a:lnTo>
                  <a:lnTo>
                    <a:pt x="279" y="1071"/>
                  </a:lnTo>
                  <a:lnTo>
                    <a:pt x="266" y="1064"/>
                  </a:lnTo>
                  <a:lnTo>
                    <a:pt x="256" y="1052"/>
                  </a:lnTo>
                  <a:lnTo>
                    <a:pt x="251" y="1039"/>
                  </a:lnTo>
                  <a:lnTo>
                    <a:pt x="249" y="1025"/>
                  </a:lnTo>
                  <a:lnTo>
                    <a:pt x="253" y="1011"/>
                  </a:lnTo>
                  <a:lnTo>
                    <a:pt x="286" y="933"/>
                  </a:lnTo>
                  <a:lnTo>
                    <a:pt x="252" y="906"/>
                  </a:lnTo>
                  <a:lnTo>
                    <a:pt x="221" y="874"/>
                  </a:lnTo>
                  <a:lnTo>
                    <a:pt x="194" y="842"/>
                  </a:lnTo>
                  <a:lnTo>
                    <a:pt x="116" y="873"/>
                  </a:lnTo>
                  <a:lnTo>
                    <a:pt x="102" y="877"/>
                  </a:lnTo>
                  <a:lnTo>
                    <a:pt x="88" y="876"/>
                  </a:lnTo>
                  <a:lnTo>
                    <a:pt x="74" y="871"/>
                  </a:lnTo>
                  <a:lnTo>
                    <a:pt x="64" y="862"/>
                  </a:lnTo>
                  <a:lnTo>
                    <a:pt x="57" y="849"/>
                  </a:lnTo>
                  <a:lnTo>
                    <a:pt x="3" y="722"/>
                  </a:lnTo>
                  <a:lnTo>
                    <a:pt x="0" y="706"/>
                  </a:lnTo>
                  <a:lnTo>
                    <a:pt x="1" y="692"/>
                  </a:lnTo>
                  <a:lnTo>
                    <a:pt x="7" y="680"/>
                  </a:lnTo>
                  <a:lnTo>
                    <a:pt x="16" y="669"/>
                  </a:lnTo>
                  <a:lnTo>
                    <a:pt x="29" y="661"/>
                  </a:lnTo>
                  <a:lnTo>
                    <a:pt x="106" y="629"/>
                  </a:lnTo>
                  <a:lnTo>
                    <a:pt x="102" y="586"/>
                  </a:lnTo>
                  <a:lnTo>
                    <a:pt x="102" y="543"/>
                  </a:lnTo>
                  <a:lnTo>
                    <a:pt x="106" y="500"/>
                  </a:lnTo>
                  <a:lnTo>
                    <a:pt x="29" y="467"/>
                  </a:lnTo>
                  <a:lnTo>
                    <a:pt x="16" y="460"/>
                  </a:lnTo>
                  <a:lnTo>
                    <a:pt x="7" y="448"/>
                  </a:lnTo>
                  <a:lnTo>
                    <a:pt x="1" y="436"/>
                  </a:lnTo>
                  <a:lnTo>
                    <a:pt x="0" y="422"/>
                  </a:lnTo>
                  <a:lnTo>
                    <a:pt x="3" y="408"/>
                  </a:lnTo>
                  <a:lnTo>
                    <a:pt x="57" y="279"/>
                  </a:lnTo>
                  <a:lnTo>
                    <a:pt x="64" y="266"/>
                  </a:lnTo>
                  <a:lnTo>
                    <a:pt x="75" y="257"/>
                  </a:lnTo>
                  <a:lnTo>
                    <a:pt x="88" y="251"/>
                  </a:lnTo>
                  <a:lnTo>
                    <a:pt x="102" y="250"/>
                  </a:lnTo>
                  <a:lnTo>
                    <a:pt x="116" y="253"/>
                  </a:lnTo>
                  <a:lnTo>
                    <a:pt x="194" y="286"/>
                  </a:lnTo>
                  <a:lnTo>
                    <a:pt x="222" y="252"/>
                  </a:lnTo>
                  <a:lnTo>
                    <a:pt x="253" y="222"/>
                  </a:lnTo>
                  <a:lnTo>
                    <a:pt x="286" y="194"/>
                  </a:lnTo>
                  <a:lnTo>
                    <a:pt x="254" y="117"/>
                  </a:lnTo>
                  <a:lnTo>
                    <a:pt x="251" y="103"/>
                  </a:lnTo>
                  <a:lnTo>
                    <a:pt x="252" y="88"/>
                  </a:lnTo>
                  <a:lnTo>
                    <a:pt x="256" y="75"/>
                  </a:lnTo>
                  <a:lnTo>
                    <a:pt x="266" y="64"/>
                  </a:lnTo>
                  <a:lnTo>
                    <a:pt x="279" y="56"/>
                  </a:lnTo>
                  <a:lnTo>
                    <a:pt x="407" y="4"/>
                  </a:lnTo>
                  <a:lnTo>
                    <a:pt x="4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4" name="Freeform 319"/>
            <p:cNvSpPr>
              <a:spLocks noEditPoints="1"/>
            </p:cNvSpPr>
            <p:nvPr/>
          </p:nvSpPr>
          <p:spPr bwMode="auto">
            <a:xfrm>
              <a:off x="5726" y="2531"/>
              <a:ext cx="347" cy="642"/>
            </a:xfrm>
            <a:custGeom>
              <a:avLst/>
              <a:gdLst>
                <a:gd name="T0" fmla="*/ 998 w 2080"/>
                <a:gd name="T1" fmla="*/ 3364 h 3852"/>
                <a:gd name="T2" fmla="*/ 942 w 2080"/>
                <a:gd name="T3" fmla="*/ 3387 h 3852"/>
                <a:gd name="T4" fmla="*/ 901 w 2080"/>
                <a:gd name="T5" fmla="*/ 3429 h 3852"/>
                <a:gd name="T6" fmla="*/ 878 w 2080"/>
                <a:gd name="T7" fmla="*/ 3484 h 3852"/>
                <a:gd name="T8" fmla="*/ 878 w 2080"/>
                <a:gd name="T9" fmla="*/ 3546 h 3852"/>
                <a:gd name="T10" fmla="*/ 901 w 2080"/>
                <a:gd name="T11" fmla="*/ 3602 h 3852"/>
                <a:gd name="T12" fmla="*/ 942 w 2080"/>
                <a:gd name="T13" fmla="*/ 3643 h 3852"/>
                <a:gd name="T14" fmla="*/ 998 w 2080"/>
                <a:gd name="T15" fmla="*/ 3666 h 3852"/>
                <a:gd name="T16" fmla="*/ 1060 w 2080"/>
                <a:gd name="T17" fmla="*/ 3666 h 3852"/>
                <a:gd name="T18" fmla="*/ 1115 w 2080"/>
                <a:gd name="T19" fmla="*/ 3643 h 3852"/>
                <a:gd name="T20" fmla="*/ 1157 w 2080"/>
                <a:gd name="T21" fmla="*/ 3602 h 3852"/>
                <a:gd name="T22" fmla="*/ 1179 w 2080"/>
                <a:gd name="T23" fmla="*/ 3546 h 3852"/>
                <a:gd name="T24" fmla="*/ 1179 w 2080"/>
                <a:gd name="T25" fmla="*/ 3484 h 3852"/>
                <a:gd name="T26" fmla="*/ 1157 w 2080"/>
                <a:gd name="T27" fmla="*/ 3429 h 3852"/>
                <a:gd name="T28" fmla="*/ 1115 w 2080"/>
                <a:gd name="T29" fmla="*/ 3387 h 3852"/>
                <a:gd name="T30" fmla="*/ 1060 w 2080"/>
                <a:gd name="T31" fmla="*/ 3364 h 3852"/>
                <a:gd name="T32" fmla="*/ 887 w 2080"/>
                <a:gd name="T33" fmla="*/ 347 h 3852"/>
                <a:gd name="T34" fmla="*/ 860 w 2080"/>
                <a:gd name="T35" fmla="*/ 358 h 3852"/>
                <a:gd name="T36" fmla="*/ 849 w 2080"/>
                <a:gd name="T37" fmla="*/ 385 h 3852"/>
                <a:gd name="T38" fmla="*/ 860 w 2080"/>
                <a:gd name="T39" fmla="*/ 412 h 3852"/>
                <a:gd name="T40" fmla="*/ 887 w 2080"/>
                <a:gd name="T41" fmla="*/ 424 h 3852"/>
                <a:gd name="T42" fmla="*/ 1211 w 2080"/>
                <a:gd name="T43" fmla="*/ 420 h 3852"/>
                <a:gd name="T44" fmla="*/ 1232 w 2080"/>
                <a:gd name="T45" fmla="*/ 400 h 3852"/>
                <a:gd name="T46" fmla="*/ 1232 w 2080"/>
                <a:gd name="T47" fmla="*/ 370 h 3852"/>
                <a:gd name="T48" fmla="*/ 1211 w 2080"/>
                <a:gd name="T49" fmla="*/ 350 h 3852"/>
                <a:gd name="T50" fmla="*/ 887 w 2080"/>
                <a:gd name="T51" fmla="*/ 347 h 3852"/>
                <a:gd name="T52" fmla="*/ 1772 w 2080"/>
                <a:gd name="T53" fmla="*/ 0 h 3852"/>
                <a:gd name="T54" fmla="*/ 1861 w 2080"/>
                <a:gd name="T55" fmla="*/ 13 h 3852"/>
                <a:gd name="T56" fmla="*/ 1940 w 2080"/>
                <a:gd name="T57" fmla="*/ 50 h 3852"/>
                <a:gd name="T58" fmla="*/ 2005 w 2080"/>
                <a:gd name="T59" fmla="*/ 106 h 3852"/>
                <a:gd name="T60" fmla="*/ 2051 w 2080"/>
                <a:gd name="T61" fmla="*/ 179 h 3852"/>
                <a:gd name="T62" fmla="*/ 2077 w 2080"/>
                <a:gd name="T63" fmla="*/ 263 h 3852"/>
                <a:gd name="T64" fmla="*/ 2080 w 2080"/>
                <a:gd name="T65" fmla="*/ 840 h 3852"/>
                <a:gd name="T66" fmla="*/ 1888 w 2080"/>
                <a:gd name="T67" fmla="*/ 655 h 3852"/>
                <a:gd name="T68" fmla="*/ 193 w 2080"/>
                <a:gd name="T69" fmla="*/ 3236 h 3852"/>
                <a:gd name="T70" fmla="*/ 1888 w 2080"/>
                <a:gd name="T71" fmla="*/ 2214 h 3852"/>
                <a:gd name="T72" fmla="*/ 2080 w 2080"/>
                <a:gd name="T73" fmla="*/ 3544 h 3852"/>
                <a:gd name="T74" fmla="*/ 2068 w 2080"/>
                <a:gd name="T75" fmla="*/ 3633 h 3852"/>
                <a:gd name="T76" fmla="*/ 2031 w 2080"/>
                <a:gd name="T77" fmla="*/ 3712 h 3852"/>
                <a:gd name="T78" fmla="*/ 1974 w 2080"/>
                <a:gd name="T79" fmla="*/ 3776 h 3852"/>
                <a:gd name="T80" fmla="*/ 1902 w 2080"/>
                <a:gd name="T81" fmla="*/ 3823 h 3852"/>
                <a:gd name="T82" fmla="*/ 1818 w 2080"/>
                <a:gd name="T83" fmla="*/ 3848 h 3852"/>
                <a:gd name="T84" fmla="*/ 308 w 2080"/>
                <a:gd name="T85" fmla="*/ 3852 h 3852"/>
                <a:gd name="T86" fmla="*/ 219 w 2080"/>
                <a:gd name="T87" fmla="*/ 3839 h 3852"/>
                <a:gd name="T88" fmla="*/ 140 w 2080"/>
                <a:gd name="T89" fmla="*/ 3802 h 3852"/>
                <a:gd name="T90" fmla="*/ 76 w 2080"/>
                <a:gd name="T91" fmla="*/ 3746 h 3852"/>
                <a:gd name="T92" fmla="*/ 29 w 2080"/>
                <a:gd name="T93" fmla="*/ 3673 h 3852"/>
                <a:gd name="T94" fmla="*/ 3 w 2080"/>
                <a:gd name="T95" fmla="*/ 3589 h 3852"/>
                <a:gd name="T96" fmla="*/ 0 w 2080"/>
                <a:gd name="T97" fmla="*/ 308 h 3852"/>
                <a:gd name="T98" fmla="*/ 13 w 2080"/>
                <a:gd name="T99" fmla="*/ 219 h 3852"/>
                <a:gd name="T100" fmla="*/ 50 w 2080"/>
                <a:gd name="T101" fmla="*/ 140 h 3852"/>
                <a:gd name="T102" fmla="*/ 106 w 2080"/>
                <a:gd name="T103" fmla="*/ 76 h 3852"/>
                <a:gd name="T104" fmla="*/ 179 w 2080"/>
                <a:gd name="T105" fmla="*/ 29 h 3852"/>
                <a:gd name="T106" fmla="*/ 263 w 2080"/>
                <a:gd name="T107" fmla="*/ 4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0" h="3852">
                  <a:moveTo>
                    <a:pt x="1029" y="3362"/>
                  </a:moveTo>
                  <a:lnTo>
                    <a:pt x="998" y="3364"/>
                  </a:lnTo>
                  <a:lnTo>
                    <a:pt x="969" y="3373"/>
                  </a:lnTo>
                  <a:lnTo>
                    <a:pt x="942" y="3387"/>
                  </a:lnTo>
                  <a:lnTo>
                    <a:pt x="920" y="3406"/>
                  </a:lnTo>
                  <a:lnTo>
                    <a:pt x="901" y="3429"/>
                  </a:lnTo>
                  <a:lnTo>
                    <a:pt x="887" y="3455"/>
                  </a:lnTo>
                  <a:lnTo>
                    <a:pt x="878" y="3484"/>
                  </a:lnTo>
                  <a:lnTo>
                    <a:pt x="874" y="3516"/>
                  </a:lnTo>
                  <a:lnTo>
                    <a:pt x="878" y="3546"/>
                  </a:lnTo>
                  <a:lnTo>
                    <a:pt x="887" y="3575"/>
                  </a:lnTo>
                  <a:lnTo>
                    <a:pt x="901" y="3602"/>
                  </a:lnTo>
                  <a:lnTo>
                    <a:pt x="920" y="3624"/>
                  </a:lnTo>
                  <a:lnTo>
                    <a:pt x="942" y="3643"/>
                  </a:lnTo>
                  <a:lnTo>
                    <a:pt x="969" y="3657"/>
                  </a:lnTo>
                  <a:lnTo>
                    <a:pt x="998" y="3666"/>
                  </a:lnTo>
                  <a:lnTo>
                    <a:pt x="1029" y="3670"/>
                  </a:lnTo>
                  <a:lnTo>
                    <a:pt x="1060" y="3666"/>
                  </a:lnTo>
                  <a:lnTo>
                    <a:pt x="1088" y="3657"/>
                  </a:lnTo>
                  <a:lnTo>
                    <a:pt x="1115" y="3643"/>
                  </a:lnTo>
                  <a:lnTo>
                    <a:pt x="1137" y="3624"/>
                  </a:lnTo>
                  <a:lnTo>
                    <a:pt x="1157" y="3602"/>
                  </a:lnTo>
                  <a:lnTo>
                    <a:pt x="1171" y="3575"/>
                  </a:lnTo>
                  <a:lnTo>
                    <a:pt x="1179" y="3546"/>
                  </a:lnTo>
                  <a:lnTo>
                    <a:pt x="1183" y="3516"/>
                  </a:lnTo>
                  <a:lnTo>
                    <a:pt x="1179" y="3484"/>
                  </a:lnTo>
                  <a:lnTo>
                    <a:pt x="1171" y="3455"/>
                  </a:lnTo>
                  <a:lnTo>
                    <a:pt x="1157" y="3429"/>
                  </a:lnTo>
                  <a:lnTo>
                    <a:pt x="1137" y="3406"/>
                  </a:lnTo>
                  <a:lnTo>
                    <a:pt x="1115" y="3387"/>
                  </a:lnTo>
                  <a:lnTo>
                    <a:pt x="1088" y="3373"/>
                  </a:lnTo>
                  <a:lnTo>
                    <a:pt x="1060" y="3364"/>
                  </a:lnTo>
                  <a:lnTo>
                    <a:pt x="1029" y="3362"/>
                  </a:lnTo>
                  <a:close/>
                  <a:moveTo>
                    <a:pt x="887" y="347"/>
                  </a:moveTo>
                  <a:lnTo>
                    <a:pt x="872" y="350"/>
                  </a:lnTo>
                  <a:lnTo>
                    <a:pt x="860" y="358"/>
                  </a:lnTo>
                  <a:lnTo>
                    <a:pt x="852" y="370"/>
                  </a:lnTo>
                  <a:lnTo>
                    <a:pt x="849" y="385"/>
                  </a:lnTo>
                  <a:lnTo>
                    <a:pt x="852" y="400"/>
                  </a:lnTo>
                  <a:lnTo>
                    <a:pt x="860" y="412"/>
                  </a:lnTo>
                  <a:lnTo>
                    <a:pt x="872" y="420"/>
                  </a:lnTo>
                  <a:lnTo>
                    <a:pt x="887" y="424"/>
                  </a:lnTo>
                  <a:lnTo>
                    <a:pt x="1195" y="424"/>
                  </a:lnTo>
                  <a:lnTo>
                    <a:pt x="1211" y="420"/>
                  </a:lnTo>
                  <a:lnTo>
                    <a:pt x="1222" y="412"/>
                  </a:lnTo>
                  <a:lnTo>
                    <a:pt x="1232" y="400"/>
                  </a:lnTo>
                  <a:lnTo>
                    <a:pt x="1234" y="385"/>
                  </a:lnTo>
                  <a:lnTo>
                    <a:pt x="1232" y="370"/>
                  </a:lnTo>
                  <a:lnTo>
                    <a:pt x="1222" y="358"/>
                  </a:lnTo>
                  <a:lnTo>
                    <a:pt x="1211" y="350"/>
                  </a:lnTo>
                  <a:lnTo>
                    <a:pt x="1195" y="347"/>
                  </a:lnTo>
                  <a:lnTo>
                    <a:pt x="887" y="347"/>
                  </a:lnTo>
                  <a:close/>
                  <a:moveTo>
                    <a:pt x="308" y="0"/>
                  </a:moveTo>
                  <a:lnTo>
                    <a:pt x="1772" y="0"/>
                  </a:lnTo>
                  <a:lnTo>
                    <a:pt x="1818" y="4"/>
                  </a:lnTo>
                  <a:lnTo>
                    <a:pt x="1861" y="13"/>
                  </a:lnTo>
                  <a:lnTo>
                    <a:pt x="1902" y="29"/>
                  </a:lnTo>
                  <a:lnTo>
                    <a:pt x="1940" y="50"/>
                  </a:lnTo>
                  <a:lnTo>
                    <a:pt x="1974" y="76"/>
                  </a:lnTo>
                  <a:lnTo>
                    <a:pt x="2005" y="106"/>
                  </a:lnTo>
                  <a:lnTo>
                    <a:pt x="2031" y="140"/>
                  </a:lnTo>
                  <a:lnTo>
                    <a:pt x="2051" y="179"/>
                  </a:lnTo>
                  <a:lnTo>
                    <a:pt x="2068" y="219"/>
                  </a:lnTo>
                  <a:lnTo>
                    <a:pt x="2077" y="263"/>
                  </a:lnTo>
                  <a:lnTo>
                    <a:pt x="2080" y="308"/>
                  </a:lnTo>
                  <a:lnTo>
                    <a:pt x="2080" y="840"/>
                  </a:lnTo>
                  <a:lnTo>
                    <a:pt x="1888" y="840"/>
                  </a:lnTo>
                  <a:lnTo>
                    <a:pt x="1888" y="655"/>
                  </a:lnTo>
                  <a:lnTo>
                    <a:pt x="193" y="655"/>
                  </a:lnTo>
                  <a:lnTo>
                    <a:pt x="193" y="3236"/>
                  </a:lnTo>
                  <a:lnTo>
                    <a:pt x="1888" y="3236"/>
                  </a:lnTo>
                  <a:lnTo>
                    <a:pt x="1888" y="2214"/>
                  </a:lnTo>
                  <a:lnTo>
                    <a:pt x="2080" y="2214"/>
                  </a:lnTo>
                  <a:lnTo>
                    <a:pt x="2080" y="3544"/>
                  </a:lnTo>
                  <a:lnTo>
                    <a:pt x="2077" y="3589"/>
                  </a:lnTo>
                  <a:lnTo>
                    <a:pt x="2068" y="3633"/>
                  </a:lnTo>
                  <a:lnTo>
                    <a:pt x="2051" y="3673"/>
                  </a:lnTo>
                  <a:lnTo>
                    <a:pt x="2031" y="3712"/>
                  </a:lnTo>
                  <a:lnTo>
                    <a:pt x="2005" y="3746"/>
                  </a:lnTo>
                  <a:lnTo>
                    <a:pt x="1974" y="3776"/>
                  </a:lnTo>
                  <a:lnTo>
                    <a:pt x="1940" y="3802"/>
                  </a:lnTo>
                  <a:lnTo>
                    <a:pt x="1902" y="3823"/>
                  </a:lnTo>
                  <a:lnTo>
                    <a:pt x="1861" y="3839"/>
                  </a:lnTo>
                  <a:lnTo>
                    <a:pt x="1818" y="3848"/>
                  </a:lnTo>
                  <a:lnTo>
                    <a:pt x="1772" y="3852"/>
                  </a:lnTo>
                  <a:lnTo>
                    <a:pt x="308" y="3852"/>
                  </a:lnTo>
                  <a:lnTo>
                    <a:pt x="263" y="3848"/>
                  </a:lnTo>
                  <a:lnTo>
                    <a:pt x="219" y="3839"/>
                  </a:lnTo>
                  <a:lnTo>
                    <a:pt x="179" y="3823"/>
                  </a:lnTo>
                  <a:lnTo>
                    <a:pt x="140" y="3802"/>
                  </a:lnTo>
                  <a:lnTo>
                    <a:pt x="106" y="3776"/>
                  </a:lnTo>
                  <a:lnTo>
                    <a:pt x="76" y="3746"/>
                  </a:lnTo>
                  <a:lnTo>
                    <a:pt x="50" y="3712"/>
                  </a:lnTo>
                  <a:lnTo>
                    <a:pt x="29" y="3673"/>
                  </a:lnTo>
                  <a:lnTo>
                    <a:pt x="13" y="3633"/>
                  </a:lnTo>
                  <a:lnTo>
                    <a:pt x="3" y="3589"/>
                  </a:lnTo>
                  <a:lnTo>
                    <a:pt x="0" y="3544"/>
                  </a:lnTo>
                  <a:lnTo>
                    <a:pt x="0" y="308"/>
                  </a:lnTo>
                  <a:lnTo>
                    <a:pt x="3" y="263"/>
                  </a:lnTo>
                  <a:lnTo>
                    <a:pt x="13" y="219"/>
                  </a:lnTo>
                  <a:lnTo>
                    <a:pt x="29" y="179"/>
                  </a:lnTo>
                  <a:lnTo>
                    <a:pt x="50" y="140"/>
                  </a:lnTo>
                  <a:lnTo>
                    <a:pt x="76" y="106"/>
                  </a:lnTo>
                  <a:lnTo>
                    <a:pt x="106" y="76"/>
                  </a:lnTo>
                  <a:lnTo>
                    <a:pt x="140" y="50"/>
                  </a:lnTo>
                  <a:lnTo>
                    <a:pt x="179" y="29"/>
                  </a:lnTo>
                  <a:lnTo>
                    <a:pt x="219" y="13"/>
                  </a:lnTo>
                  <a:lnTo>
                    <a:pt x="263" y="4"/>
                  </a:lnTo>
                  <a:lnTo>
                    <a:pt x="3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5" name="Rectangle 320"/>
            <p:cNvSpPr>
              <a:spLocks noChangeArrowheads="1"/>
            </p:cNvSpPr>
            <p:nvPr/>
          </p:nvSpPr>
          <p:spPr bwMode="auto">
            <a:xfrm>
              <a:off x="5540" y="2695"/>
              <a:ext cx="154" cy="3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6" name="Rectangle 321"/>
            <p:cNvSpPr>
              <a:spLocks noChangeArrowheads="1"/>
            </p:cNvSpPr>
            <p:nvPr/>
          </p:nvSpPr>
          <p:spPr bwMode="auto">
            <a:xfrm>
              <a:off x="5579" y="2759"/>
              <a:ext cx="115" cy="3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7" name="Rectangle 322"/>
            <p:cNvSpPr>
              <a:spLocks noChangeArrowheads="1"/>
            </p:cNvSpPr>
            <p:nvPr/>
          </p:nvSpPr>
          <p:spPr bwMode="auto">
            <a:xfrm>
              <a:off x="5656" y="2823"/>
              <a:ext cx="38" cy="3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18" name="Freeform 327"/>
          <p:cNvSpPr>
            <a:spLocks noEditPoints="1"/>
          </p:cNvSpPr>
          <p:nvPr/>
        </p:nvSpPr>
        <p:spPr bwMode="auto">
          <a:xfrm>
            <a:off x="5606352" y="2096690"/>
            <a:ext cx="522169" cy="391081"/>
          </a:xfrm>
          <a:custGeom>
            <a:avLst/>
            <a:gdLst>
              <a:gd name="T0" fmla="*/ 763 w 3584"/>
              <a:gd name="T1" fmla="*/ 1686 h 2687"/>
              <a:gd name="T2" fmla="*/ 996 w 3584"/>
              <a:gd name="T3" fmla="*/ 1876 h 2687"/>
              <a:gd name="T4" fmla="*/ 1212 w 3584"/>
              <a:gd name="T5" fmla="*/ 2067 h 2687"/>
              <a:gd name="T6" fmla="*/ 1400 w 3584"/>
              <a:gd name="T7" fmla="*/ 2264 h 2687"/>
              <a:gd name="T8" fmla="*/ 1382 w 3584"/>
              <a:gd name="T9" fmla="*/ 2616 h 2687"/>
              <a:gd name="T10" fmla="*/ 1055 w 3584"/>
              <a:gd name="T11" fmla="*/ 2635 h 2687"/>
              <a:gd name="T12" fmla="*/ 1046 w 3584"/>
              <a:gd name="T13" fmla="*/ 2390 h 2687"/>
              <a:gd name="T14" fmla="*/ 793 w 3584"/>
              <a:gd name="T15" fmla="*/ 2341 h 2687"/>
              <a:gd name="T16" fmla="*/ 760 w 3584"/>
              <a:gd name="T17" fmla="*/ 2154 h 2687"/>
              <a:gd name="T18" fmla="*/ 545 w 3584"/>
              <a:gd name="T19" fmla="*/ 2046 h 2687"/>
              <a:gd name="T20" fmla="*/ 502 w 3584"/>
              <a:gd name="T21" fmla="*/ 1911 h 2687"/>
              <a:gd name="T22" fmla="*/ 310 w 3584"/>
              <a:gd name="T23" fmla="*/ 1726 h 2687"/>
              <a:gd name="T24" fmla="*/ 567 w 3584"/>
              <a:gd name="T25" fmla="*/ 1457 h 2687"/>
              <a:gd name="T26" fmla="*/ 1656 w 3584"/>
              <a:gd name="T27" fmla="*/ 132 h 2687"/>
              <a:gd name="T28" fmla="*/ 1503 w 3584"/>
              <a:gd name="T29" fmla="*/ 242 h 2687"/>
              <a:gd name="T30" fmla="*/ 1129 w 3584"/>
              <a:gd name="T31" fmla="*/ 490 h 2687"/>
              <a:gd name="T32" fmla="*/ 1133 w 3584"/>
              <a:gd name="T33" fmla="*/ 1009 h 2687"/>
              <a:gd name="T34" fmla="*/ 1524 w 3584"/>
              <a:gd name="T35" fmla="*/ 1080 h 2687"/>
              <a:gd name="T36" fmla="*/ 2026 w 3584"/>
              <a:gd name="T37" fmla="*/ 879 h 2687"/>
              <a:gd name="T38" fmla="*/ 2224 w 3584"/>
              <a:gd name="T39" fmla="*/ 1016 h 2687"/>
              <a:gd name="T40" fmla="*/ 2359 w 3584"/>
              <a:gd name="T41" fmla="*/ 1156 h 2687"/>
              <a:gd name="T42" fmla="*/ 2492 w 3584"/>
              <a:gd name="T43" fmla="*/ 1295 h 2687"/>
              <a:gd name="T44" fmla="*/ 2841 w 3584"/>
              <a:gd name="T45" fmla="*/ 1656 h 2687"/>
              <a:gd name="T46" fmla="*/ 2770 w 3584"/>
              <a:gd name="T47" fmla="*/ 1928 h 2687"/>
              <a:gd name="T48" fmla="*/ 2488 w 3584"/>
              <a:gd name="T49" fmla="*/ 1753 h 2687"/>
              <a:gd name="T50" fmla="*/ 2349 w 3584"/>
              <a:gd name="T51" fmla="*/ 1626 h 2687"/>
              <a:gd name="T52" fmla="*/ 2340 w 3584"/>
              <a:gd name="T53" fmla="*/ 1664 h 2687"/>
              <a:gd name="T54" fmla="*/ 2578 w 3584"/>
              <a:gd name="T55" fmla="*/ 1930 h 2687"/>
              <a:gd name="T56" fmla="*/ 2552 w 3584"/>
              <a:gd name="T57" fmla="*/ 2176 h 2687"/>
              <a:gd name="T58" fmla="*/ 2266 w 3584"/>
              <a:gd name="T59" fmla="*/ 2070 h 2687"/>
              <a:gd name="T60" fmla="*/ 2025 w 3584"/>
              <a:gd name="T61" fmla="*/ 1855 h 2687"/>
              <a:gd name="T62" fmla="*/ 2147 w 3584"/>
              <a:gd name="T63" fmla="*/ 2024 h 2687"/>
              <a:gd name="T64" fmla="*/ 2312 w 3584"/>
              <a:gd name="T65" fmla="*/ 2280 h 2687"/>
              <a:gd name="T66" fmla="*/ 2066 w 3584"/>
              <a:gd name="T67" fmla="*/ 2400 h 2687"/>
              <a:gd name="T68" fmla="*/ 1827 w 3584"/>
              <a:gd name="T69" fmla="*/ 2151 h 2687"/>
              <a:gd name="T70" fmla="*/ 1737 w 3584"/>
              <a:gd name="T71" fmla="*/ 2100 h 2687"/>
              <a:gd name="T72" fmla="*/ 1848 w 3584"/>
              <a:gd name="T73" fmla="*/ 2248 h 2687"/>
              <a:gd name="T74" fmla="*/ 1987 w 3584"/>
              <a:gd name="T75" fmla="*/ 2508 h 2687"/>
              <a:gd name="T76" fmla="*/ 1724 w 3584"/>
              <a:gd name="T77" fmla="*/ 2582 h 2687"/>
              <a:gd name="T78" fmla="*/ 1644 w 3584"/>
              <a:gd name="T79" fmla="*/ 2446 h 2687"/>
              <a:gd name="T80" fmla="*/ 1392 w 3584"/>
              <a:gd name="T81" fmla="*/ 2069 h 2687"/>
              <a:gd name="T82" fmla="*/ 1097 w 3584"/>
              <a:gd name="T83" fmla="*/ 1681 h 2687"/>
              <a:gd name="T84" fmla="*/ 734 w 3584"/>
              <a:gd name="T85" fmla="*/ 1321 h 2687"/>
              <a:gd name="T86" fmla="*/ 267 w 3584"/>
              <a:gd name="T87" fmla="*/ 1429 h 2687"/>
              <a:gd name="T88" fmla="*/ 11 w 3584"/>
              <a:gd name="T89" fmla="*/ 1498 h 2687"/>
              <a:gd name="T90" fmla="*/ 619 w 3584"/>
              <a:gd name="T91" fmla="*/ 351 h 2687"/>
              <a:gd name="T92" fmla="*/ 772 w 3584"/>
              <a:gd name="T93" fmla="*/ 263 h 2687"/>
              <a:gd name="T94" fmla="*/ 1188 w 3584"/>
              <a:gd name="T95" fmla="*/ 50 h 2687"/>
              <a:gd name="T96" fmla="*/ 2446 w 3584"/>
              <a:gd name="T97" fmla="*/ 56 h 2687"/>
              <a:gd name="T98" fmla="*/ 2825 w 3584"/>
              <a:gd name="T99" fmla="*/ 385 h 2687"/>
              <a:gd name="T100" fmla="*/ 2962 w 3584"/>
              <a:gd name="T101" fmla="*/ 458 h 2687"/>
              <a:gd name="T102" fmla="*/ 3316 w 3584"/>
              <a:gd name="T103" fmla="*/ 398 h 2687"/>
              <a:gd name="T104" fmla="*/ 3584 w 3584"/>
              <a:gd name="T105" fmla="*/ 1458 h 2687"/>
              <a:gd name="T106" fmla="*/ 3335 w 3584"/>
              <a:gd name="T107" fmla="*/ 1506 h 2687"/>
              <a:gd name="T108" fmla="*/ 3055 w 3584"/>
              <a:gd name="T109" fmla="*/ 1502 h 2687"/>
              <a:gd name="T110" fmla="*/ 2714 w 3584"/>
              <a:gd name="T111" fmla="*/ 1171 h 2687"/>
              <a:gd name="T112" fmla="*/ 2325 w 3584"/>
              <a:gd name="T113" fmla="*/ 772 h 2687"/>
              <a:gd name="T114" fmla="*/ 2197 w 3584"/>
              <a:gd name="T115" fmla="*/ 653 h 2687"/>
              <a:gd name="T116" fmla="*/ 1845 w 3584"/>
              <a:gd name="T117" fmla="*/ 733 h 2687"/>
              <a:gd name="T118" fmla="*/ 1414 w 3584"/>
              <a:gd name="T119" fmla="*/ 952 h 2687"/>
              <a:gd name="T120" fmla="*/ 1186 w 3584"/>
              <a:gd name="T121" fmla="*/ 674 h 2687"/>
              <a:gd name="T122" fmla="*/ 1604 w 3584"/>
              <a:gd name="T123" fmla="*/ 363 h 2687"/>
              <a:gd name="T124" fmla="*/ 2186 w 3584"/>
              <a:gd name="T125" fmla="*/ 28 h 2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84" h="2687">
                <a:moveTo>
                  <a:pt x="567" y="1457"/>
                </a:moveTo>
                <a:lnTo>
                  <a:pt x="600" y="1458"/>
                </a:lnTo>
                <a:lnTo>
                  <a:pt x="632" y="1466"/>
                </a:lnTo>
                <a:lnTo>
                  <a:pt x="661" y="1478"/>
                </a:lnTo>
                <a:lnTo>
                  <a:pt x="689" y="1495"/>
                </a:lnTo>
                <a:lnTo>
                  <a:pt x="715" y="1517"/>
                </a:lnTo>
                <a:lnTo>
                  <a:pt x="733" y="1541"/>
                </a:lnTo>
                <a:lnTo>
                  <a:pt x="747" y="1567"/>
                </a:lnTo>
                <a:lnTo>
                  <a:pt x="757" y="1596"/>
                </a:lnTo>
                <a:lnTo>
                  <a:pt x="764" y="1625"/>
                </a:lnTo>
                <a:lnTo>
                  <a:pt x="765" y="1656"/>
                </a:lnTo>
                <a:lnTo>
                  <a:pt x="763" y="1686"/>
                </a:lnTo>
                <a:lnTo>
                  <a:pt x="756" y="1717"/>
                </a:lnTo>
                <a:lnTo>
                  <a:pt x="785" y="1712"/>
                </a:lnTo>
                <a:lnTo>
                  <a:pt x="815" y="1710"/>
                </a:lnTo>
                <a:lnTo>
                  <a:pt x="844" y="1714"/>
                </a:lnTo>
                <a:lnTo>
                  <a:pt x="873" y="1720"/>
                </a:lnTo>
                <a:lnTo>
                  <a:pt x="899" y="1731"/>
                </a:lnTo>
                <a:lnTo>
                  <a:pt x="924" y="1747"/>
                </a:lnTo>
                <a:lnTo>
                  <a:pt x="947" y="1767"/>
                </a:lnTo>
                <a:lnTo>
                  <a:pt x="965" y="1792"/>
                </a:lnTo>
                <a:lnTo>
                  <a:pt x="981" y="1818"/>
                </a:lnTo>
                <a:lnTo>
                  <a:pt x="991" y="1847"/>
                </a:lnTo>
                <a:lnTo>
                  <a:pt x="996" y="1876"/>
                </a:lnTo>
                <a:lnTo>
                  <a:pt x="997" y="1906"/>
                </a:lnTo>
                <a:lnTo>
                  <a:pt x="995" y="1937"/>
                </a:lnTo>
                <a:lnTo>
                  <a:pt x="988" y="1968"/>
                </a:lnTo>
                <a:lnTo>
                  <a:pt x="1018" y="1962"/>
                </a:lnTo>
                <a:lnTo>
                  <a:pt x="1047" y="1961"/>
                </a:lnTo>
                <a:lnTo>
                  <a:pt x="1077" y="1963"/>
                </a:lnTo>
                <a:lnTo>
                  <a:pt x="1105" y="1971"/>
                </a:lnTo>
                <a:lnTo>
                  <a:pt x="1132" y="1982"/>
                </a:lnTo>
                <a:lnTo>
                  <a:pt x="1156" y="1997"/>
                </a:lnTo>
                <a:lnTo>
                  <a:pt x="1179" y="2018"/>
                </a:lnTo>
                <a:lnTo>
                  <a:pt x="1198" y="2041"/>
                </a:lnTo>
                <a:lnTo>
                  <a:pt x="1212" y="2067"/>
                </a:lnTo>
                <a:lnTo>
                  <a:pt x="1223" y="2093"/>
                </a:lnTo>
                <a:lnTo>
                  <a:pt x="1229" y="2122"/>
                </a:lnTo>
                <a:lnTo>
                  <a:pt x="1232" y="2151"/>
                </a:lnTo>
                <a:lnTo>
                  <a:pt x="1229" y="2180"/>
                </a:lnTo>
                <a:lnTo>
                  <a:pt x="1225" y="2210"/>
                </a:lnTo>
                <a:lnTo>
                  <a:pt x="1215" y="2239"/>
                </a:lnTo>
                <a:lnTo>
                  <a:pt x="1248" y="2232"/>
                </a:lnTo>
                <a:lnTo>
                  <a:pt x="1280" y="2228"/>
                </a:lnTo>
                <a:lnTo>
                  <a:pt x="1311" y="2230"/>
                </a:lnTo>
                <a:lnTo>
                  <a:pt x="1343" y="2236"/>
                </a:lnTo>
                <a:lnTo>
                  <a:pt x="1372" y="2248"/>
                </a:lnTo>
                <a:lnTo>
                  <a:pt x="1400" y="2264"/>
                </a:lnTo>
                <a:lnTo>
                  <a:pt x="1424" y="2286"/>
                </a:lnTo>
                <a:lnTo>
                  <a:pt x="1444" y="2312"/>
                </a:lnTo>
                <a:lnTo>
                  <a:pt x="1461" y="2342"/>
                </a:lnTo>
                <a:lnTo>
                  <a:pt x="1471" y="2374"/>
                </a:lnTo>
                <a:lnTo>
                  <a:pt x="1476" y="2406"/>
                </a:lnTo>
                <a:lnTo>
                  <a:pt x="1477" y="2440"/>
                </a:lnTo>
                <a:lnTo>
                  <a:pt x="1472" y="2473"/>
                </a:lnTo>
                <a:lnTo>
                  <a:pt x="1463" y="2507"/>
                </a:lnTo>
                <a:lnTo>
                  <a:pt x="1448" y="2538"/>
                </a:lnTo>
                <a:lnTo>
                  <a:pt x="1429" y="2569"/>
                </a:lnTo>
                <a:lnTo>
                  <a:pt x="1404" y="2597"/>
                </a:lnTo>
                <a:lnTo>
                  <a:pt x="1382" y="2616"/>
                </a:lnTo>
                <a:lnTo>
                  <a:pt x="1357" y="2634"/>
                </a:lnTo>
                <a:lnTo>
                  <a:pt x="1330" y="2650"/>
                </a:lnTo>
                <a:lnTo>
                  <a:pt x="1301" y="2663"/>
                </a:lnTo>
                <a:lnTo>
                  <a:pt x="1272" y="2674"/>
                </a:lnTo>
                <a:lnTo>
                  <a:pt x="1241" y="2681"/>
                </a:lnTo>
                <a:lnTo>
                  <a:pt x="1211" y="2686"/>
                </a:lnTo>
                <a:lnTo>
                  <a:pt x="1180" y="2687"/>
                </a:lnTo>
                <a:lnTo>
                  <a:pt x="1151" y="2684"/>
                </a:lnTo>
                <a:lnTo>
                  <a:pt x="1124" y="2679"/>
                </a:lnTo>
                <a:lnTo>
                  <a:pt x="1097" y="2668"/>
                </a:lnTo>
                <a:lnTo>
                  <a:pt x="1075" y="2654"/>
                </a:lnTo>
                <a:lnTo>
                  <a:pt x="1055" y="2635"/>
                </a:lnTo>
                <a:lnTo>
                  <a:pt x="1036" y="2610"/>
                </a:lnTo>
                <a:lnTo>
                  <a:pt x="1024" y="2585"/>
                </a:lnTo>
                <a:lnTo>
                  <a:pt x="1018" y="2561"/>
                </a:lnTo>
                <a:lnTo>
                  <a:pt x="1016" y="2537"/>
                </a:lnTo>
                <a:lnTo>
                  <a:pt x="1018" y="2514"/>
                </a:lnTo>
                <a:lnTo>
                  <a:pt x="1023" y="2491"/>
                </a:lnTo>
                <a:lnTo>
                  <a:pt x="1030" y="2470"/>
                </a:lnTo>
                <a:lnTo>
                  <a:pt x="1039" y="2448"/>
                </a:lnTo>
                <a:lnTo>
                  <a:pt x="1048" y="2426"/>
                </a:lnTo>
                <a:lnTo>
                  <a:pt x="1057" y="2404"/>
                </a:lnTo>
                <a:lnTo>
                  <a:pt x="1066" y="2383"/>
                </a:lnTo>
                <a:lnTo>
                  <a:pt x="1046" y="2390"/>
                </a:lnTo>
                <a:lnTo>
                  <a:pt x="1025" y="2396"/>
                </a:lnTo>
                <a:lnTo>
                  <a:pt x="1005" y="2403"/>
                </a:lnTo>
                <a:lnTo>
                  <a:pt x="982" y="2408"/>
                </a:lnTo>
                <a:lnTo>
                  <a:pt x="959" y="2414"/>
                </a:lnTo>
                <a:lnTo>
                  <a:pt x="936" y="2416"/>
                </a:lnTo>
                <a:lnTo>
                  <a:pt x="913" y="2417"/>
                </a:lnTo>
                <a:lnTo>
                  <a:pt x="890" y="2415"/>
                </a:lnTo>
                <a:lnTo>
                  <a:pt x="868" y="2410"/>
                </a:lnTo>
                <a:lnTo>
                  <a:pt x="848" y="2400"/>
                </a:lnTo>
                <a:lnTo>
                  <a:pt x="828" y="2386"/>
                </a:lnTo>
                <a:lnTo>
                  <a:pt x="811" y="2367"/>
                </a:lnTo>
                <a:lnTo>
                  <a:pt x="793" y="2341"/>
                </a:lnTo>
                <a:lnTo>
                  <a:pt x="783" y="2317"/>
                </a:lnTo>
                <a:lnTo>
                  <a:pt x="778" y="2293"/>
                </a:lnTo>
                <a:lnTo>
                  <a:pt x="778" y="2269"/>
                </a:lnTo>
                <a:lnTo>
                  <a:pt x="781" y="2246"/>
                </a:lnTo>
                <a:lnTo>
                  <a:pt x="787" y="2224"/>
                </a:lnTo>
                <a:lnTo>
                  <a:pt x="794" y="2201"/>
                </a:lnTo>
                <a:lnTo>
                  <a:pt x="802" y="2179"/>
                </a:lnTo>
                <a:lnTo>
                  <a:pt x="809" y="2159"/>
                </a:lnTo>
                <a:lnTo>
                  <a:pt x="817" y="2137"/>
                </a:lnTo>
                <a:lnTo>
                  <a:pt x="799" y="2142"/>
                </a:lnTo>
                <a:lnTo>
                  <a:pt x="780" y="2148"/>
                </a:lnTo>
                <a:lnTo>
                  <a:pt x="760" y="2154"/>
                </a:lnTo>
                <a:lnTo>
                  <a:pt x="740" y="2160"/>
                </a:lnTo>
                <a:lnTo>
                  <a:pt x="719" y="2164"/>
                </a:lnTo>
                <a:lnTo>
                  <a:pt x="698" y="2168"/>
                </a:lnTo>
                <a:lnTo>
                  <a:pt x="677" y="2168"/>
                </a:lnTo>
                <a:lnTo>
                  <a:pt x="656" y="2167"/>
                </a:lnTo>
                <a:lnTo>
                  <a:pt x="636" y="2162"/>
                </a:lnTo>
                <a:lnTo>
                  <a:pt x="615" y="2152"/>
                </a:lnTo>
                <a:lnTo>
                  <a:pt x="597" y="2137"/>
                </a:lnTo>
                <a:lnTo>
                  <a:pt x="578" y="2117"/>
                </a:lnTo>
                <a:lnTo>
                  <a:pt x="562" y="2092"/>
                </a:lnTo>
                <a:lnTo>
                  <a:pt x="551" y="2068"/>
                </a:lnTo>
                <a:lnTo>
                  <a:pt x="545" y="2046"/>
                </a:lnTo>
                <a:lnTo>
                  <a:pt x="544" y="2024"/>
                </a:lnTo>
                <a:lnTo>
                  <a:pt x="545" y="2004"/>
                </a:lnTo>
                <a:lnTo>
                  <a:pt x="550" y="1983"/>
                </a:lnTo>
                <a:lnTo>
                  <a:pt x="556" y="1963"/>
                </a:lnTo>
                <a:lnTo>
                  <a:pt x="563" y="1945"/>
                </a:lnTo>
                <a:lnTo>
                  <a:pt x="571" y="1925"/>
                </a:lnTo>
                <a:lnTo>
                  <a:pt x="578" y="1906"/>
                </a:lnTo>
                <a:lnTo>
                  <a:pt x="585" y="1887"/>
                </a:lnTo>
                <a:lnTo>
                  <a:pt x="565" y="1892"/>
                </a:lnTo>
                <a:lnTo>
                  <a:pt x="544" y="1899"/>
                </a:lnTo>
                <a:lnTo>
                  <a:pt x="524" y="1906"/>
                </a:lnTo>
                <a:lnTo>
                  <a:pt x="502" y="1911"/>
                </a:lnTo>
                <a:lnTo>
                  <a:pt x="480" y="1916"/>
                </a:lnTo>
                <a:lnTo>
                  <a:pt x="457" y="1919"/>
                </a:lnTo>
                <a:lnTo>
                  <a:pt x="435" y="1918"/>
                </a:lnTo>
                <a:lnTo>
                  <a:pt x="412" y="1913"/>
                </a:lnTo>
                <a:lnTo>
                  <a:pt x="389" y="1903"/>
                </a:lnTo>
                <a:lnTo>
                  <a:pt x="368" y="1888"/>
                </a:lnTo>
                <a:lnTo>
                  <a:pt x="346" y="1866"/>
                </a:lnTo>
                <a:lnTo>
                  <a:pt x="328" y="1841"/>
                </a:lnTo>
                <a:lnTo>
                  <a:pt x="317" y="1815"/>
                </a:lnTo>
                <a:lnTo>
                  <a:pt x="311" y="1786"/>
                </a:lnTo>
                <a:lnTo>
                  <a:pt x="309" y="1756"/>
                </a:lnTo>
                <a:lnTo>
                  <a:pt x="310" y="1726"/>
                </a:lnTo>
                <a:lnTo>
                  <a:pt x="316" y="1694"/>
                </a:lnTo>
                <a:lnTo>
                  <a:pt x="325" y="1662"/>
                </a:lnTo>
                <a:lnTo>
                  <a:pt x="338" y="1632"/>
                </a:lnTo>
                <a:lnTo>
                  <a:pt x="353" y="1602"/>
                </a:lnTo>
                <a:lnTo>
                  <a:pt x="371" y="1575"/>
                </a:lnTo>
                <a:lnTo>
                  <a:pt x="391" y="1549"/>
                </a:lnTo>
                <a:lnTo>
                  <a:pt x="412" y="1526"/>
                </a:lnTo>
                <a:lnTo>
                  <a:pt x="440" y="1502"/>
                </a:lnTo>
                <a:lnTo>
                  <a:pt x="470" y="1483"/>
                </a:lnTo>
                <a:lnTo>
                  <a:pt x="502" y="1469"/>
                </a:lnTo>
                <a:lnTo>
                  <a:pt x="535" y="1460"/>
                </a:lnTo>
                <a:lnTo>
                  <a:pt x="567" y="1457"/>
                </a:lnTo>
                <a:close/>
                <a:moveTo>
                  <a:pt x="1351" y="15"/>
                </a:moveTo>
                <a:lnTo>
                  <a:pt x="1395" y="17"/>
                </a:lnTo>
                <a:lnTo>
                  <a:pt x="1437" y="23"/>
                </a:lnTo>
                <a:lnTo>
                  <a:pt x="1475" y="31"/>
                </a:lnTo>
                <a:lnTo>
                  <a:pt x="1510" y="41"/>
                </a:lnTo>
                <a:lnTo>
                  <a:pt x="1540" y="54"/>
                </a:lnTo>
                <a:lnTo>
                  <a:pt x="1568" y="67"/>
                </a:lnTo>
                <a:lnTo>
                  <a:pt x="1592" y="82"/>
                </a:lnTo>
                <a:lnTo>
                  <a:pt x="1612" y="96"/>
                </a:lnTo>
                <a:lnTo>
                  <a:pt x="1631" y="109"/>
                </a:lnTo>
                <a:lnTo>
                  <a:pt x="1645" y="121"/>
                </a:lnTo>
                <a:lnTo>
                  <a:pt x="1656" y="132"/>
                </a:lnTo>
                <a:lnTo>
                  <a:pt x="1664" y="139"/>
                </a:lnTo>
                <a:lnTo>
                  <a:pt x="1668" y="145"/>
                </a:lnTo>
                <a:lnTo>
                  <a:pt x="1669" y="147"/>
                </a:lnTo>
                <a:lnTo>
                  <a:pt x="1667" y="149"/>
                </a:lnTo>
                <a:lnTo>
                  <a:pt x="1659" y="152"/>
                </a:lnTo>
                <a:lnTo>
                  <a:pt x="1647" y="160"/>
                </a:lnTo>
                <a:lnTo>
                  <a:pt x="1631" y="169"/>
                </a:lnTo>
                <a:lnTo>
                  <a:pt x="1610" y="180"/>
                </a:lnTo>
                <a:lnTo>
                  <a:pt x="1587" y="193"/>
                </a:lnTo>
                <a:lnTo>
                  <a:pt x="1561" y="208"/>
                </a:lnTo>
                <a:lnTo>
                  <a:pt x="1533" y="224"/>
                </a:lnTo>
                <a:lnTo>
                  <a:pt x="1503" y="242"/>
                </a:lnTo>
                <a:lnTo>
                  <a:pt x="1472" y="260"/>
                </a:lnTo>
                <a:lnTo>
                  <a:pt x="1439" y="279"/>
                </a:lnTo>
                <a:lnTo>
                  <a:pt x="1406" y="299"/>
                </a:lnTo>
                <a:lnTo>
                  <a:pt x="1372" y="318"/>
                </a:lnTo>
                <a:lnTo>
                  <a:pt x="1340" y="339"/>
                </a:lnTo>
                <a:lnTo>
                  <a:pt x="1308" y="359"/>
                </a:lnTo>
                <a:lnTo>
                  <a:pt x="1277" y="378"/>
                </a:lnTo>
                <a:lnTo>
                  <a:pt x="1249" y="397"/>
                </a:lnTo>
                <a:lnTo>
                  <a:pt x="1222" y="414"/>
                </a:lnTo>
                <a:lnTo>
                  <a:pt x="1198" y="432"/>
                </a:lnTo>
                <a:lnTo>
                  <a:pt x="1162" y="458"/>
                </a:lnTo>
                <a:lnTo>
                  <a:pt x="1129" y="490"/>
                </a:lnTo>
                <a:lnTo>
                  <a:pt x="1100" y="524"/>
                </a:lnTo>
                <a:lnTo>
                  <a:pt x="1075" y="564"/>
                </a:lnTo>
                <a:lnTo>
                  <a:pt x="1055" y="605"/>
                </a:lnTo>
                <a:lnTo>
                  <a:pt x="1041" y="650"/>
                </a:lnTo>
                <a:lnTo>
                  <a:pt x="1031" y="697"/>
                </a:lnTo>
                <a:lnTo>
                  <a:pt x="1029" y="746"/>
                </a:lnTo>
                <a:lnTo>
                  <a:pt x="1032" y="796"/>
                </a:lnTo>
                <a:lnTo>
                  <a:pt x="1041" y="845"/>
                </a:lnTo>
                <a:lnTo>
                  <a:pt x="1056" y="891"/>
                </a:lnTo>
                <a:lnTo>
                  <a:pt x="1077" y="934"/>
                </a:lnTo>
                <a:lnTo>
                  <a:pt x="1103" y="973"/>
                </a:lnTo>
                <a:lnTo>
                  <a:pt x="1133" y="1009"/>
                </a:lnTo>
                <a:lnTo>
                  <a:pt x="1167" y="1040"/>
                </a:lnTo>
                <a:lnTo>
                  <a:pt x="1205" y="1067"/>
                </a:lnTo>
                <a:lnTo>
                  <a:pt x="1247" y="1088"/>
                </a:lnTo>
                <a:lnTo>
                  <a:pt x="1292" y="1104"/>
                </a:lnTo>
                <a:lnTo>
                  <a:pt x="1339" y="1114"/>
                </a:lnTo>
                <a:lnTo>
                  <a:pt x="1387" y="1118"/>
                </a:lnTo>
                <a:lnTo>
                  <a:pt x="1397" y="1117"/>
                </a:lnTo>
                <a:lnTo>
                  <a:pt x="1413" y="1114"/>
                </a:lnTo>
                <a:lnTo>
                  <a:pt x="1435" y="1109"/>
                </a:lnTo>
                <a:lnTo>
                  <a:pt x="1461" y="1102"/>
                </a:lnTo>
                <a:lnTo>
                  <a:pt x="1490" y="1092"/>
                </a:lnTo>
                <a:lnTo>
                  <a:pt x="1524" y="1080"/>
                </a:lnTo>
                <a:lnTo>
                  <a:pt x="1560" y="1063"/>
                </a:lnTo>
                <a:lnTo>
                  <a:pt x="1597" y="1045"/>
                </a:lnTo>
                <a:lnTo>
                  <a:pt x="1646" y="1021"/>
                </a:lnTo>
                <a:lnTo>
                  <a:pt x="1699" y="996"/>
                </a:lnTo>
                <a:lnTo>
                  <a:pt x="1753" y="970"/>
                </a:lnTo>
                <a:lnTo>
                  <a:pt x="1808" y="944"/>
                </a:lnTo>
                <a:lnTo>
                  <a:pt x="1861" y="919"/>
                </a:lnTo>
                <a:lnTo>
                  <a:pt x="1911" y="896"/>
                </a:lnTo>
                <a:lnTo>
                  <a:pt x="1942" y="884"/>
                </a:lnTo>
                <a:lnTo>
                  <a:pt x="1971" y="878"/>
                </a:lnTo>
                <a:lnTo>
                  <a:pt x="2000" y="877"/>
                </a:lnTo>
                <a:lnTo>
                  <a:pt x="2026" y="879"/>
                </a:lnTo>
                <a:lnTo>
                  <a:pt x="2050" y="883"/>
                </a:lnTo>
                <a:lnTo>
                  <a:pt x="2073" y="891"/>
                </a:lnTo>
                <a:lnTo>
                  <a:pt x="2092" y="900"/>
                </a:lnTo>
                <a:lnTo>
                  <a:pt x="2110" y="910"/>
                </a:lnTo>
                <a:lnTo>
                  <a:pt x="2124" y="918"/>
                </a:lnTo>
                <a:lnTo>
                  <a:pt x="2136" y="927"/>
                </a:lnTo>
                <a:lnTo>
                  <a:pt x="2145" y="935"/>
                </a:lnTo>
                <a:lnTo>
                  <a:pt x="2150" y="939"/>
                </a:lnTo>
                <a:lnTo>
                  <a:pt x="2152" y="941"/>
                </a:lnTo>
                <a:lnTo>
                  <a:pt x="2179" y="968"/>
                </a:lnTo>
                <a:lnTo>
                  <a:pt x="2203" y="994"/>
                </a:lnTo>
                <a:lnTo>
                  <a:pt x="2224" y="1016"/>
                </a:lnTo>
                <a:lnTo>
                  <a:pt x="2243" y="1036"/>
                </a:lnTo>
                <a:lnTo>
                  <a:pt x="2260" y="1054"/>
                </a:lnTo>
                <a:lnTo>
                  <a:pt x="2276" y="1070"/>
                </a:lnTo>
                <a:lnTo>
                  <a:pt x="2289" y="1084"/>
                </a:lnTo>
                <a:lnTo>
                  <a:pt x="2301" y="1096"/>
                </a:lnTo>
                <a:lnTo>
                  <a:pt x="2312" y="1108"/>
                </a:lnTo>
                <a:lnTo>
                  <a:pt x="2321" y="1118"/>
                </a:lnTo>
                <a:lnTo>
                  <a:pt x="2330" y="1127"/>
                </a:lnTo>
                <a:lnTo>
                  <a:pt x="2338" y="1134"/>
                </a:lnTo>
                <a:lnTo>
                  <a:pt x="2345" y="1142"/>
                </a:lnTo>
                <a:lnTo>
                  <a:pt x="2352" y="1150"/>
                </a:lnTo>
                <a:lnTo>
                  <a:pt x="2359" y="1156"/>
                </a:lnTo>
                <a:lnTo>
                  <a:pt x="2365" y="1164"/>
                </a:lnTo>
                <a:lnTo>
                  <a:pt x="2373" y="1170"/>
                </a:lnTo>
                <a:lnTo>
                  <a:pt x="2379" y="1178"/>
                </a:lnTo>
                <a:lnTo>
                  <a:pt x="2387" y="1186"/>
                </a:lnTo>
                <a:lnTo>
                  <a:pt x="2396" y="1195"/>
                </a:lnTo>
                <a:lnTo>
                  <a:pt x="2405" y="1205"/>
                </a:lnTo>
                <a:lnTo>
                  <a:pt x="2415" y="1216"/>
                </a:lnTo>
                <a:lnTo>
                  <a:pt x="2427" y="1228"/>
                </a:lnTo>
                <a:lnTo>
                  <a:pt x="2440" y="1242"/>
                </a:lnTo>
                <a:lnTo>
                  <a:pt x="2456" y="1258"/>
                </a:lnTo>
                <a:lnTo>
                  <a:pt x="2473" y="1275"/>
                </a:lnTo>
                <a:lnTo>
                  <a:pt x="2492" y="1295"/>
                </a:lnTo>
                <a:lnTo>
                  <a:pt x="2512" y="1316"/>
                </a:lnTo>
                <a:lnTo>
                  <a:pt x="2536" y="1340"/>
                </a:lnTo>
                <a:lnTo>
                  <a:pt x="2563" y="1368"/>
                </a:lnTo>
                <a:lnTo>
                  <a:pt x="2592" y="1398"/>
                </a:lnTo>
                <a:lnTo>
                  <a:pt x="2624" y="1431"/>
                </a:lnTo>
                <a:lnTo>
                  <a:pt x="2659" y="1468"/>
                </a:lnTo>
                <a:lnTo>
                  <a:pt x="2698" y="1508"/>
                </a:lnTo>
                <a:lnTo>
                  <a:pt x="2739" y="1552"/>
                </a:lnTo>
                <a:lnTo>
                  <a:pt x="2785" y="1599"/>
                </a:lnTo>
                <a:lnTo>
                  <a:pt x="2835" y="1651"/>
                </a:lnTo>
                <a:lnTo>
                  <a:pt x="2839" y="1654"/>
                </a:lnTo>
                <a:lnTo>
                  <a:pt x="2841" y="1656"/>
                </a:lnTo>
                <a:lnTo>
                  <a:pt x="2859" y="1679"/>
                </a:lnTo>
                <a:lnTo>
                  <a:pt x="2872" y="1703"/>
                </a:lnTo>
                <a:lnTo>
                  <a:pt x="2882" y="1730"/>
                </a:lnTo>
                <a:lnTo>
                  <a:pt x="2887" y="1757"/>
                </a:lnTo>
                <a:lnTo>
                  <a:pt x="2887" y="1786"/>
                </a:lnTo>
                <a:lnTo>
                  <a:pt x="2881" y="1813"/>
                </a:lnTo>
                <a:lnTo>
                  <a:pt x="2872" y="1839"/>
                </a:lnTo>
                <a:lnTo>
                  <a:pt x="2859" y="1864"/>
                </a:lnTo>
                <a:lnTo>
                  <a:pt x="2841" y="1887"/>
                </a:lnTo>
                <a:lnTo>
                  <a:pt x="2819" y="1906"/>
                </a:lnTo>
                <a:lnTo>
                  <a:pt x="2795" y="1920"/>
                </a:lnTo>
                <a:lnTo>
                  <a:pt x="2770" y="1928"/>
                </a:lnTo>
                <a:lnTo>
                  <a:pt x="2743" y="1934"/>
                </a:lnTo>
                <a:lnTo>
                  <a:pt x="2716" y="1934"/>
                </a:lnTo>
                <a:lnTo>
                  <a:pt x="2689" y="1930"/>
                </a:lnTo>
                <a:lnTo>
                  <a:pt x="2664" y="1920"/>
                </a:lnTo>
                <a:lnTo>
                  <a:pt x="2640" y="1906"/>
                </a:lnTo>
                <a:lnTo>
                  <a:pt x="2618" y="1887"/>
                </a:lnTo>
                <a:lnTo>
                  <a:pt x="2617" y="1885"/>
                </a:lnTo>
                <a:lnTo>
                  <a:pt x="2615" y="1883"/>
                </a:lnTo>
                <a:lnTo>
                  <a:pt x="2579" y="1844"/>
                </a:lnTo>
                <a:lnTo>
                  <a:pt x="2545" y="1811"/>
                </a:lnTo>
                <a:lnTo>
                  <a:pt x="2516" y="1780"/>
                </a:lnTo>
                <a:lnTo>
                  <a:pt x="2488" y="1753"/>
                </a:lnTo>
                <a:lnTo>
                  <a:pt x="2465" y="1729"/>
                </a:lnTo>
                <a:lnTo>
                  <a:pt x="2445" y="1707"/>
                </a:lnTo>
                <a:lnTo>
                  <a:pt x="2426" y="1690"/>
                </a:lnTo>
                <a:lnTo>
                  <a:pt x="2411" y="1674"/>
                </a:lnTo>
                <a:lnTo>
                  <a:pt x="2398" y="1661"/>
                </a:lnTo>
                <a:lnTo>
                  <a:pt x="2386" y="1650"/>
                </a:lnTo>
                <a:lnTo>
                  <a:pt x="2377" y="1643"/>
                </a:lnTo>
                <a:lnTo>
                  <a:pt x="2368" y="1636"/>
                </a:lnTo>
                <a:lnTo>
                  <a:pt x="2362" y="1632"/>
                </a:lnTo>
                <a:lnTo>
                  <a:pt x="2357" y="1628"/>
                </a:lnTo>
                <a:lnTo>
                  <a:pt x="2353" y="1626"/>
                </a:lnTo>
                <a:lnTo>
                  <a:pt x="2349" y="1626"/>
                </a:lnTo>
                <a:lnTo>
                  <a:pt x="2347" y="1627"/>
                </a:lnTo>
                <a:lnTo>
                  <a:pt x="2344" y="1628"/>
                </a:lnTo>
                <a:lnTo>
                  <a:pt x="2341" y="1631"/>
                </a:lnTo>
                <a:lnTo>
                  <a:pt x="2339" y="1633"/>
                </a:lnTo>
                <a:lnTo>
                  <a:pt x="2337" y="1635"/>
                </a:lnTo>
                <a:lnTo>
                  <a:pt x="2335" y="1637"/>
                </a:lnTo>
                <a:lnTo>
                  <a:pt x="2333" y="1640"/>
                </a:lnTo>
                <a:lnTo>
                  <a:pt x="2332" y="1644"/>
                </a:lnTo>
                <a:lnTo>
                  <a:pt x="2332" y="1647"/>
                </a:lnTo>
                <a:lnTo>
                  <a:pt x="2333" y="1651"/>
                </a:lnTo>
                <a:lnTo>
                  <a:pt x="2336" y="1658"/>
                </a:lnTo>
                <a:lnTo>
                  <a:pt x="2340" y="1664"/>
                </a:lnTo>
                <a:lnTo>
                  <a:pt x="2345" y="1673"/>
                </a:lnTo>
                <a:lnTo>
                  <a:pt x="2353" y="1684"/>
                </a:lnTo>
                <a:lnTo>
                  <a:pt x="2362" y="1696"/>
                </a:lnTo>
                <a:lnTo>
                  <a:pt x="2374" y="1710"/>
                </a:lnTo>
                <a:lnTo>
                  <a:pt x="2389" y="1728"/>
                </a:lnTo>
                <a:lnTo>
                  <a:pt x="2405" y="1746"/>
                </a:lnTo>
                <a:lnTo>
                  <a:pt x="2426" y="1769"/>
                </a:lnTo>
                <a:lnTo>
                  <a:pt x="2449" y="1794"/>
                </a:lnTo>
                <a:lnTo>
                  <a:pt x="2475" y="1823"/>
                </a:lnTo>
                <a:lnTo>
                  <a:pt x="2506" y="1854"/>
                </a:lnTo>
                <a:lnTo>
                  <a:pt x="2540" y="1890"/>
                </a:lnTo>
                <a:lnTo>
                  <a:pt x="2578" y="1930"/>
                </a:lnTo>
                <a:lnTo>
                  <a:pt x="2580" y="1933"/>
                </a:lnTo>
                <a:lnTo>
                  <a:pt x="2582" y="1936"/>
                </a:lnTo>
                <a:lnTo>
                  <a:pt x="2583" y="1940"/>
                </a:lnTo>
                <a:lnTo>
                  <a:pt x="2600" y="1966"/>
                </a:lnTo>
                <a:lnTo>
                  <a:pt x="2611" y="1993"/>
                </a:lnTo>
                <a:lnTo>
                  <a:pt x="2617" y="2021"/>
                </a:lnTo>
                <a:lnTo>
                  <a:pt x="2618" y="2051"/>
                </a:lnTo>
                <a:lnTo>
                  <a:pt x="2614" y="2080"/>
                </a:lnTo>
                <a:lnTo>
                  <a:pt x="2605" y="2108"/>
                </a:lnTo>
                <a:lnTo>
                  <a:pt x="2592" y="2135"/>
                </a:lnTo>
                <a:lnTo>
                  <a:pt x="2572" y="2159"/>
                </a:lnTo>
                <a:lnTo>
                  <a:pt x="2552" y="2176"/>
                </a:lnTo>
                <a:lnTo>
                  <a:pt x="2529" y="2190"/>
                </a:lnTo>
                <a:lnTo>
                  <a:pt x="2504" y="2200"/>
                </a:lnTo>
                <a:lnTo>
                  <a:pt x="2479" y="2204"/>
                </a:lnTo>
                <a:lnTo>
                  <a:pt x="2452" y="2206"/>
                </a:lnTo>
                <a:lnTo>
                  <a:pt x="2426" y="2201"/>
                </a:lnTo>
                <a:lnTo>
                  <a:pt x="2401" y="2192"/>
                </a:lnTo>
                <a:lnTo>
                  <a:pt x="2377" y="2180"/>
                </a:lnTo>
                <a:lnTo>
                  <a:pt x="2356" y="2163"/>
                </a:lnTo>
                <a:lnTo>
                  <a:pt x="2355" y="2163"/>
                </a:lnTo>
                <a:lnTo>
                  <a:pt x="2354" y="2163"/>
                </a:lnTo>
                <a:lnTo>
                  <a:pt x="2308" y="2115"/>
                </a:lnTo>
                <a:lnTo>
                  <a:pt x="2266" y="2070"/>
                </a:lnTo>
                <a:lnTo>
                  <a:pt x="2227" y="2030"/>
                </a:lnTo>
                <a:lnTo>
                  <a:pt x="2192" y="1993"/>
                </a:lnTo>
                <a:lnTo>
                  <a:pt x="2160" y="1960"/>
                </a:lnTo>
                <a:lnTo>
                  <a:pt x="2132" y="1932"/>
                </a:lnTo>
                <a:lnTo>
                  <a:pt x="2108" y="1908"/>
                </a:lnTo>
                <a:lnTo>
                  <a:pt x="2086" y="1887"/>
                </a:lnTo>
                <a:lnTo>
                  <a:pt x="2068" y="1872"/>
                </a:lnTo>
                <a:lnTo>
                  <a:pt x="2053" y="1860"/>
                </a:lnTo>
                <a:lnTo>
                  <a:pt x="2042" y="1853"/>
                </a:lnTo>
                <a:lnTo>
                  <a:pt x="2033" y="1850"/>
                </a:lnTo>
                <a:lnTo>
                  <a:pt x="2028" y="1852"/>
                </a:lnTo>
                <a:lnTo>
                  <a:pt x="2025" y="1855"/>
                </a:lnTo>
                <a:lnTo>
                  <a:pt x="2024" y="1860"/>
                </a:lnTo>
                <a:lnTo>
                  <a:pt x="2024" y="1865"/>
                </a:lnTo>
                <a:lnTo>
                  <a:pt x="2026" y="1872"/>
                </a:lnTo>
                <a:lnTo>
                  <a:pt x="2029" y="1880"/>
                </a:lnTo>
                <a:lnTo>
                  <a:pt x="2035" y="1889"/>
                </a:lnTo>
                <a:lnTo>
                  <a:pt x="2042" y="1901"/>
                </a:lnTo>
                <a:lnTo>
                  <a:pt x="2052" y="1915"/>
                </a:lnTo>
                <a:lnTo>
                  <a:pt x="2065" y="1932"/>
                </a:lnTo>
                <a:lnTo>
                  <a:pt x="2080" y="1950"/>
                </a:lnTo>
                <a:lnTo>
                  <a:pt x="2099" y="1972"/>
                </a:lnTo>
                <a:lnTo>
                  <a:pt x="2121" y="1996"/>
                </a:lnTo>
                <a:lnTo>
                  <a:pt x="2147" y="2024"/>
                </a:lnTo>
                <a:lnTo>
                  <a:pt x="2176" y="2056"/>
                </a:lnTo>
                <a:lnTo>
                  <a:pt x="2209" y="2091"/>
                </a:lnTo>
                <a:lnTo>
                  <a:pt x="2246" y="2129"/>
                </a:lnTo>
                <a:lnTo>
                  <a:pt x="2252" y="2136"/>
                </a:lnTo>
                <a:lnTo>
                  <a:pt x="2256" y="2141"/>
                </a:lnTo>
                <a:lnTo>
                  <a:pt x="2261" y="2146"/>
                </a:lnTo>
                <a:lnTo>
                  <a:pt x="2267" y="2150"/>
                </a:lnTo>
                <a:lnTo>
                  <a:pt x="2284" y="2173"/>
                </a:lnTo>
                <a:lnTo>
                  <a:pt x="2299" y="2197"/>
                </a:lnTo>
                <a:lnTo>
                  <a:pt x="2307" y="2224"/>
                </a:lnTo>
                <a:lnTo>
                  <a:pt x="2312" y="2251"/>
                </a:lnTo>
                <a:lnTo>
                  <a:pt x="2312" y="2280"/>
                </a:lnTo>
                <a:lnTo>
                  <a:pt x="2307" y="2307"/>
                </a:lnTo>
                <a:lnTo>
                  <a:pt x="2299" y="2333"/>
                </a:lnTo>
                <a:lnTo>
                  <a:pt x="2284" y="2358"/>
                </a:lnTo>
                <a:lnTo>
                  <a:pt x="2267" y="2381"/>
                </a:lnTo>
                <a:lnTo>
                  <a:pt x="2245" y="2400"/>
                </a:lnTo>
                <a:lnTo>
                  <a:pt x="2221" y="2414"/>
                </a:lnTo>
                <a:lnTo>
                  <a:pt x="2195" y="2424"/>
                </a:lnTo>
                <a:lnTo>
                  <a:pt x="2169" y="2428"/>
                </a:lnTo>
                <a:lnTo>
                  <a:pt x="2141" y="2428"/>
                </a:lnTo>
                <a:lnTo>
                  <a:pt x="2115" y="2424"/>
                </a:lnTo>
                <a:lnTo>
                  <a:pt x="2090" y="2414"/>
                </a:lnTo>
                <a:lnTo>
                  <a:pt x="2066" y="2400"/>
                </a:lnTo>
                <a:lnTo>
                  <a:pt x="2044" y="2381"/>
                </a:lnTo>
                <a:lnTo>
                  <a:pt x="2036" y="2371"/>
                </a:lnTo>
                <a:lnTo>
                  <a:pt x="2029" y="2362"/>
                </a:lnTo>
                <a:lnTo>
                  <a:pt x="2027" y="2360"/>
                </a:lnTo>
                <a:lnTo>
                  <a:pt x="2025" y="2358"/>
                </a:lnTo>
                <a:lnTo>
                  <a:pt x="1985" y="2318"/>
                </a:lnTo>
                <a:lnTo>
                  <a:pt x="1951" y="2282"/>
                </a:lnTo>
                <a:lnTo>
                  <a:pt x="1920" y="2249"/>
                </a:lnTo>
                <a:lnTo>
                  <a:pt x="1893" y="2220"/>
                </a:lnTo>
                <a:lnTo>
                  <a:pt x="1868" y="2194"/>
                </a:lnTo>
                <a:lnTo>
                  <a:pt x="1847" y="2171"/>
                </a:lnTo>
                <a:lnTo>
                  <a:pt x="1827" y="2151"/>
                </a:lnTo>
                <a:lnTo>
                  <a:pt x="1812" y="2135"/>
                </a:lnTo>
                <a:lnTo>
                  <a:pt x="1798" y="2120"/>
                </a:lnTo>
                <a:lnTo>
                  <a:pt x="1786" y="2110"/>
                </a:lnTo>
                <a:lnTo>
                  <a:pt x="1776" y="2101"/>
                </a:lnTo>
                <a:lnTo>
                  <a:pt x="1768" y="2094"/>
                </a:lnTo>
                <a:lnTo>
                  <a:pt x="1761" y="2091"/>
                </a:lnTo>
                <a:lnTo>
                  <a:pt x="1755" y="2089"/>
                </a:lnTo>
                <a:lnTo>
                  <a:pt x="1751" y="2088"/>
                </a:lnTo>
                <a:lnTo>
                  <a:pt x="1747" y="2090"/>
                </a:lnTo>
                <a:lnTo>
                  <a:pt x="1742" y="2093"/>
                </a:lnTo>
                <a:lnTo>
                  <a:pt x="1739" y="2096"/>
                </a:lnTo>
                <a:lnTo>
                  <a:pt x="1737" y="2100"/>
                </a:lnTo>
                <a:lnTo>
                  <a:pt x="1736" y="2104"/>
                </a:lnTo>
                <a:lnTo>
                  <a:pt x="1736" y="2110"/>
                </a:lnTo>
                <a:lnTo>
                  <a:pt x="1737" y="2115"/>
                </a:lnTo>
                <a:lnTo>
                  <a:pt x="1740" y="2122"/>
                </a:lnTo>
                <a:lnTo>
                  <a:pt x="1744" y="2130"/>
                </a:lnTo>
                <a:lnTo>
                  <a:pt x="1752" y="2140"/>
                </a:lnTo>
                <a:lnTo>
                  <a:pt x="1761" y="2152"/>
                </a:lnTo>
                <a:lnTo>
                  <a:pt x="1773" y="2166"/>
                </a:lnTo>
                <a:lnTo>
                  <a:pt x="1787" y="2183"/>
                </a:lnTo>
                <a:lnTo>
                  <a:pt x="1804" y="2201"/>
                </a:lnTo>
                <a:lnTo>
                  <a:pt x="1824" y="2223"/>
                </a:lnTo>
                <a:lnTo>
                  <a:pt x="1848" y="2248"/>
                </a:lnTo>
                <a:lnTo>
                  <a:pt x="1874" y="2276"/>
                </a:lnTo>
                <a:lnTo>
                  <a:pt x="1905" y="2308"/>
                </a:lnTo>
                <a:lnTo>
                  <a:pt x="1940" y="2344"/>
                </a:lnTo>
                <a:lnTo>
                  <a:pt x="1940" y="2345"/>
                </a:lnTo>
                <a:lnTo>
                  <a:pt x="1943" y="2348"/>
                </a:lnTo>
                <a:lnTo>
                  <a:pt x="1946" y="2351"/>
                </a:lnTo>
                <a:lnTo>
                  <a:pt x="1964" y="2374"/>
                </a:lnTo>
                <a:lnTo>
                  <a:pt x="1978" y="2399"/>
                </a:lnTo>
                <a:lnTo>
                  <a:pt x="1987" y="2425"/>
                </a:lnTo>
                <a:lnTo>
                  <a:pt x="1991" y="2452"/>
                </a:lnTo>
                <a:lnTo>
                  <a:pt x="1991" y="2480"/>
                </a:lnTo>
                <a:lnTo>
                  <a:pt x="1987" y="2508"/>
                </a:lnTo>
                <a:lnTo>
                  <a:pt x="1978" y="2534"/>
                </a:lnTo>
                <a:lnTo>
                  <a:pt x="1964" y="2559"/>
                </a:lnTo>
                <a:lnTo>
                  <a:pt x="1946" y="2582"/>
                </a:lnTo>
                <a:lnTo>
                  <a:pt x="1924" y="2600"/>
                </a:lnTo>
                <a:lnTo>
                  <a:pt x="1900" y="2615"/>
                </a:lnTo>
                <a:lnTo>
                  <a:pt x="1874" y="2624"/>
                </a:lnTo>
                <a:lnTo>
                  <a:pt x="1848" y="2629"/>
                </a:lnTo>
                <a:lnTo>
                  <a:pt x="1821" y="2629"/>
                </a:lnTo>
                <a:lnTo>
                  <a:pt x="1795" y="2624"/>
                </a:lnTo>
                <a:lnTo>
                  <a:pt x="1768" y="2615"/>
                </a:lnTo>
                <a:lnTo>
                  <a:pt x="1744" y="2600"/>
                </a:lnTo>
                <a:lnTo>
                  <a:pt x="1724" y="2582"/>
                </a:lnTo>
                <a:lnTo>
                  <a:pt x="1713" y="2570"/>
                </a:lnTo>
                <a:lnTo>
                  <a:pt x="1701" y="2558"/>
                </a:lnTo>
                <a:lnTo>
                  <a:pt x="1689" y="2545"/>
                </a:lnTo>
                <a:lnTo>
                  <a:pt x="1677" y="2532"/>
                </a:lnTo>
                <a:lnTo>
                  <a:pt x="1666" y="2519"/>
                </a:lnTo>
                <a:lnTo>
                  <a:pt x="1656" y="2508"/>
                </a:lnTo>
                <a:lnTo>
                  <a:pt x="1648" y="2499"/>
                </a:lnTo>
                <a:lnTo>
                  <a:pt x="1643" y="2492"/>
                </a:lnTo>
                <a:lnTo>
                  <a:pt x="1641" y="2489"/>
                </a:lnTo>
                <a:lnTo>
                  <a:pt x="1640" y="2489"/>
                </a:lnTo>
                <a:lnTo>
                  <a:pt x="1640" y="2489"/>
                </a:lnTo>
                <a:lnTo>
                  <a:pt x="1644" y="2446"/>
                </a:lnTo>
                <a:lnTo>
                  <a:pt x="1644" y="2402"/>
                </a:lnTo>
                <a:lnTo>
                  <a:pt x="1640" y="2358"/>
                </a:lnTo>
                <a:lnTo>
                  <a:pt x="1631" y="2316"/>
                </a:lnTo>
                <a:lnTo>
                  <a:pt x="1617" y="2275"/>
                </a:lnTo>
                <a:lnTo>
                  <a:pt x="1597" y="2236"/>
                </a:lnTo>
                <a:lnTo>
                  <a:pt x="1574" y="2199"/>
                </a:lnTo>
                <a:lnTo>
                  <a:pt x="1546" y="2164"/>
                </a:lnTo>
                <a:lnTo>
                  <a:pt x="1519" y="2139"/>
                </a:lnTo>
                <a:lnTo>
                  <a:pt x="1490" y="2116"/>
                </a:lnTo>
                <a:lnTo>
                  <a:pt x="1459" y="2098"/>
                </a:lnTo>
                <a:lnTo>
                  <a:pt x="1426" y="2081"/>
                </a:lnTo>
                <a:lnTo>
                  <a:pt x="1392" y="2069"/>
                </a:lnTo>
                <a:lnTo>
                  <a:pt x="1381" y="2031"/>
                </a:lnTo>
                <a:lnTo>
                  <a:pt x="1367" y="1994"/>
                </a:lnTo>
                <a:lnTo>
                  <a:pt x="1348" y="1959"/>
                </a:lnTo>
                <a:lnTo>
                  <a:pt x="1327" y="1926"/>
                </a:lnTo>
                <a:lnTo>
                  <a:pt x="1301" y="1896"/>
                </a:lnTo>
                <a:lnTo>
                  <a:pt x="1269" y="1866"/>
                </a:lnTo>
                <a:lnTo>
                  <a:pt x="1234" y="1840"/>
                </a:lnTo>
                <a:lnTo>
                  <a:pt x="1196" y="1819"/>
                </a:lnTo>
                <a:lnTo>
                  <a:pt x="1154" y="1803"/>
                </a:lnTo>
                <a:lnTo>
                  <a:pt x="1140" y="1760"/>
                </a:lnTo>
                <a:lnTo>
                  <a:pt x="1121" y="1719"/>
                </a:lnTo>
                <a:lnTo>
                  <a:pt x="1097" y="1681"/>
                </a:lnTo>
                <a:lnTo>
                  <a:pt x="1069" y="1646"/>
                </a:lnTo>
                <a:lnTo>
                  <a:pt x="1036" y="1615"/>
                </a:lnTo>
                <a:lnTo>
                  <a:pt x="1001" y="1590"/>
                </a:lnTo>
                <a:lnTo>
                  <a:pt x="962" y="1568"/>
                </a:lnTo>
                <a:lnTo>
                  <a:pt x="922" y="1553"/>
                </a:lnTo>
                <a:lnTo>
                  <a:pt x="908" y="1510"/>
                </a:lnTo>
                <a:lnTo>
                  <a:pt x="889" y="1469"/>
                </a:lnTo>
                <a:lnTo>
                  <a:pt x="865" y="1431"/>
                </a:lnTo>
                <a:lnTo>
                  <a:pt x="837" y="1395"/>
                </a:lnTo>
                <a:lnTo>
                  <a:pt x="805" y="1367"/>
                </a:lnTo>
                <a:lnTo>
                  <a:pt x="770" y="1342"/>
                </a:lnTo>
                <a:lnTo>
                  <a:pt x="734" y="1321"/>
                </a:lnTo>
                <a:lnTo>
                  <a:pt x="695" y="1306"/>
                </a:lnTo>
                <a:lnTo>
                  <a:pt x="655" y="1295"/>
                </a:lnTo>
                <a:lnTo>
                  <a:pt x="613" y="1288"/>
                </a:lnTo>
                <a:lnTo>
                  <a:pt x="571" y="1286"/>
                </a:lnTo>
                <a:lnTo>
                  <a:pt x="528" y="1288"/>
                </a:lnTo>
                <a:lnTo>
                  <a:pt x="485" y="1296"/>
                </a:lnTo>
                <a:lnTo>
                  <a:pt x="444" y="1308"/>
                </a:lnTo>
                <a:lnTo>
                  <a:pt x="404" y="1323"/>
                </a:lnTo>
                <a:lnTo>
                  <a:pt x="364" y="1345"/>
                </a:lnTo>
                <a:lnTo>
                  <a:pt x="328" y="1370"/>
                </a:lnTo>
                <a:lnTo>
                  <a:pt x="295" y="1399"/>
                </a:lnTo>
                <a:lnTo>
                  <a:pt x="267" y="1429"/>
                </a:lnTo>
                <a:lnTo>
                  <a:pt x="244" y="1460"/>
                </a:lnTo>
                <a:lnTo>
                  <a:pt x="225" y="1493"/>
                </a:lnTo>
                <a:lnTo>
                  <a:pt x="207" y="1528"/>
                </a:lnTo>
                <a:lnTo>
                  <a:pt x="193" y="1564"/>
                </a:lnTo>
                <a:lnTo>
                  <a:pt x="166" y="1553"/>
                </a:lnTo>
                <a:lnTo>
                  <a:pt x="139" y="1542"/>
                </a:lnTo>
                <a:lnTo>
                  <a:pt x="111" y="1532"/>
                </a:lnTo>
                <a:lnTo>
                  <a:pt x="86" y="1523"/>
                </a:lnTo>
                <a:lnTo>
                  <a:pt x="62" y="1515"/>
                </a:lnTo>
                <a:lnTo>
                  <a:pt x="41" y="1507"/>
                </a:lnTo>
                <a:lnTo>
                  <a:pt x="24" y="1502"/>
                </a:lnTo>
                <a:lnTo>
                  <a:pt x="11" y="1498"/>
                </a:lnTo>
                <a:lnTo>
                  <a:pt x="3" y="1495"/>
                </a:lnTo>
                <a:lnTo>
                  <a:pt x="0" y="1494"/>
                </a:lnTo>
                <a:lnTo>
                  <a:pt x="0" y="207"/>
                </a:lnTo>
                <a:lnTo>
                  <a:pt x="357" y="336"/>
                </a:lnTo>
                <a:lnTo>
                  <a:pt x="399" y="351"/>
                </a:lnTo>
                <a:lnTo>
                  <a:pt x="439" y="361"/>
                </a:lnTo>
                <a:lnTo>
                  <a:pt x="476" y="366"/>
                </a:lnTo>
                <a:lnTo>
                  <a:pt x="511" y="368"/>
                </a:lnTo>
                <a:lnTo>
                  <a:pt x="542" y="367"/>
                </a:lnTo>
                <a:lnTo>
                  <a:pt x="571" y="363"/>
                </a:lnTo>
                <a:lnTo>
                  <a:pt x="597" y="358"/>
                </a:lnTo>
                <a:lnTo>
                  <a:pt x="619" y="351"/>
                </a:lnTo>
                <a:lnTo>
                  <a:pt x="638" y="344"/>
                </a:lnTo>
                <a:lnTo>
                  <a:pt x="652" y="338"/>
                </a:lnTo>
                <a:lnTo>
                  <a:pt x="663" y="332"/>
                </a:lnTo>
                <a:lnTo>
                  <a:pt x="670" y="328"/>
                </a:lnTo>
                <a:lnTo>
                  <a:pt x="672" y="327"/>
                </a:lnTo>
                <a:lnTo>
                  <a:pt x="675" y="326"/>
                </a:lnTo>
                <a:lnTo>
                  <a:pt x="682" y="322"/>
                </a:lnTo>
                <a:lnTo>
                  <a:pt x="693" y="314"/>
                </a:lnTo>
                <a:lnTo>
                  <a:pt x="707" y="304"/>
                </a:lnTo>
                <a:lnTo>
                  <a:pt x="725" y="292"/>
                </a:lnTo>
                <a:lnTo>
                  <a:pt x="747" y="279"/>
                </a:lnTo>
                <a:lnTo>
                  <a:pt x="772" y="263"/>
                </a:lnTo>
                <a:lnTo>
                  <a:pt x="800" y="246"/>
                </a:lnTo>
                <a:lnTo>
                  <a:pt x="829" y="229"/>
                </a:lnTo>
                <a:lnTo>
                  <a:pt x="861" y="210"/>
                </a:lnTo>
                <a:lnTo>
                  <a:pt x="895" y="191"/>
                </a:lnTo>
                <a:lnTo>
                  <a:pt x="929" y="171"/>
                </a:lnTo>
                <a:lnTo>
                  <a:pt x="965" y="151"/>
                </a:lnTo>
                <a:lnTo>
                  <a:pt x="1001" y="133"/>
                </a:lnTo>
                <a:lnTo>
                  <a:pt x="1040" y="114"/>
                </a:lnTo>
                <a:lnTo>
                  <a:pt x="1077" y="97"/>
                </a:lnTo>
                <a:lnTo>
                  <a:pt x="1115" y="79"/>
                </a:lnTo>
                <a:lnTo>
                  <a:pt x="1152" y="64"/>
                </a:lnTo>
                <a:lnTo>
                  <a:pt x="1188" y="50"/>
                </a:lnTo>
                <a:lnTo>
                  <a:pt x="1224" y="39"/>
                </a:lnTo>
                <a:lnTo>
                  <a:pt x="1258" y="29"/>
                </a:lnTo>
                <a:lnTo>
                  <a:pt x="1291" y="22"/>
                </a:lnTo>
                <a:lnTo>
                  <a:pt x="1321" y="17"/>
                </a:lnTo>
                <a:lnTo>
                  <a:pt x="1351" y="15"/>
                </a:lnTo>
                <a:close/>
                <a:moveTo>
                  <a:pt x="2283" y="0"/>
                </a:moveTo>
                <a:lnTo>
                  <a:pt x="2308" y="0"/>
                </a:lnTo>
                <a:lnTo>
                  <a:pt x="2333" y="3"/>
                </a:lnTo>
                <a:lnTo>
                  <a:pt x="2360" y="11"/>
                </a:lnTo>
                <a:lnTo>
                  <a:pt x="2386" y="22"/>
                </a:lnTo>
                <a:lnTo>
                  <a:pt x="2415" y="37"/>
                </a:lnTo>
                <a:lnTo>
                  <a:pt x="2446" y="56"/>
                </a:lnTo>
                <a:lnTo>
                  <a:pt x="2477" y="80"/>
                </a:lnTo>
                <a:lnTo>
                  <a:pt x="2512" y="110"/>
                </a:lnTo>
                <a:lnTo>
                  <a:pt x="2551" y="144"/>
                </a:lnTo>
                <a:lnTo>
                  <a:pt x="2589" y="176"/>
                </a:lnTo>
                <a:lnTo>
                  <a:pt x="2625" y="208"/>
                </a:lnTo>
                <a:lnTo>
                  <a:pt x="2660" y="239"/>
                </a:lnTo>
                <a:lnTo>
                  <a:pt x="2692" y="268"/>
                </a:lnTo>
                <a:lnTo>
                  <a:pt x="2724" y="295"/>
                </a:lnTo>
                <a:lnTo>
                  <a:pt x="2753" y="322"/>
                </a:lnTo>
                <a:lnTo>
                  <a:pt x="2780" y="346"/>
                </a:lnTo>
                <a:lnTo>
                  <a:pt x="2804" y="366"/>
                </a:lnTo>
                <a:lnTo>
                  <a:pt x="2825" y="385"/>
                </a:lnTo>
                <a:lnTo>
                  <a:pt x="2843" y="401"/>
                </a:lnTo>
                <a:lnTo>
                  <a:pt x="2857" y="414"/>
                </a:lnTo>
                <a:lnTo>
                  <a:pt x="2868" y="423"/>
                </a:lnTo>
                <a:lnTo>
                  <a:pt x="2875" y="430"/>
                </a:lnTo>
                <a:lnTo>
                  <a:pt x="2877" y="432"/>
                </a:lnTo>
                <a:lnTo>
                  <a:pt x="2879" y="433"/>
                </a:lnTo>
                <a:lnTo>
                  <a:pt x="2885" y="435"/>
                </a:lnTo>
                <a:lnTo>
                  <a:pt x="2895" y="439"/>
                </a:lnTo>
                <a:lnTo>
                  <a:pt x="2909" y="444"/>
                </a:lnTo>
                <a:lnTo>
                  <a:pt x="2925" y="449"/>
                </a:lnTo>
                <a:lnTo>
                  <a:pt x="2942" y="455"/>
                </a:lnTo>
                <a:lnTo>
                  <a:pt x="2962" y="458"/>
                </a:lnTo>
                <a:lnTo>
                  <a:pt x="2981" y="461"/>
                </a:lnTo>
                <a:lnTo>
                  <a:pt x="3002" y="461"/>
                </a:lnTo>
                <a:lnTo>
                  <a:pt x="3022" y="460"/>
                </a:lnTo>
                <a:lnTo>
                  <a:pt x="3044" y="457"/>
                </a:lnTo>
                <a:lnTo>
                  <a:pt x="3070" y="451"/>
                </a:lnTo>
                <a:lnTo>
                  <a:pt x="3099" y="446"/>
                </a:lnTo>
                <a:lnTo>
                  <a:pt x="3132" y="439"/>
                </a:lnTo>
                <a:lnTo>
                  <a:pt x="3167" y="432"/>
                </a:lnTo>
                <a:lnTo>
                  <a:pt x="3203" y="424"/>
                </a:lnTo>
                <a:lnTo>
                  <a:pt x="3240" y="415"/>
                </a:lnTo>
                <a:lnTo>
                  <a:pt x="3278" y="407"/>
                </a:lnTo>
                <a:lnTo>
                  <a:pt x="3316" y="398"/>
                </a:lnTo>
                <a:lnTo>
                  <a:pt x="3353" y="389"/>
                </a:lnTo>
                <a:lnTo>
                  <a:pt x="3391" y="380"/>
                </a:lnTo>
                <a:lnTo>
                  <a:pt x="3425" y="372"/>
                </a:lnTo>
                <a:lnTo>
                  <a:pt x="3458" y="363"/>
                </a:lnTo>
                <a:lnTo>
                  <a:pt x="3488" y="356"/>
                </a:lnTo>
                <a:lnTo>
                  <a:pt x="3515" y="350"/>
                </a:lnTo>
                <a:lnTo>
                  <a:pt x="3539" y="343"/>
                </a:lnTo>
                <a:lnTo>
                  <a:pt x="3557" y="339"/>
                </a:lnTo>
                <a:lnTo>
                  <a:pt x="3572" y="336"/>
                </a:lnTo>
                <a:lnTo>
                  <a:pt x="3581" y="332"/>
                </a:lnTo>
                <a:lnTo>
                  <a:pt x="3584" y="332"/>
                </a:lnTo>
                <a:lnTo>
                  <a:pt x="3584" y="1458"/>
                </a:lnTo>
                <a:lnTo>
                  <a:pt x="3580" y="1458"/>
                </a:lnTo>
                <a:lnTo>
                  <a:pt x="3571" y="1460"/>
                </a:lnTo>
                <a:lnTo>
                  <a:pt x="3556" y="1464"/>
                </a:lnTo>
                <a:lnTo>
                  <a:pt x="3537" y="1467"/>
                </a:lnTo>
                <a:lnTo>
                  <a:pt x="3514" y="1472"/>
                </a:lnTo>
                <a:lnTo>
                  <a:pt x="3489" y="1477"/>
                </a:lnTo>
                <a:lnTo>
                  <a:pt x="3461" y="1482"/>
                </a:lnTo>
                <a:lnTo>
                  <a:pt x="3434" y="1488"/>
                </a:lnTo>
                <a:lnTo>
                  <a:pt x="3407" y="1493"/>
                </a:lnTo>
                <a:lnTo>
                  <a:pt x="3381" y="1499"/>
                </a:lnTo>
                <a:lnTo>
                  <a:pt x="3356" y="1503"/>
                </a:lnTo>
                <a:lnTo>
                  <a:pt x="3335" y="1506"/>
                </a:lnTo>
                <a:lnTo>
                  <a:pt x="3317" y="1510"/>
                </a:lnTo>
                <a:lnTo>
                  <a:pt x="3304" y="1512"/>
                </a:lnTo>
                <a:lnTo>
                  <a:pt x="3290" y="1514"/>
                </a:lnTo>
                <a:lnTo>
                  <a:pt x="3273" y="1517"/>
                </a:lnTo>
                <a:lnTo>
                  <a:pt x="3251" y="1522"/>
                </a:lnTo>
                <a:lnTo>
                  <a:pt x="3228" y="1525"/>
                </a:lnTo>
                <a:lnTo>
                  <a:pt x="3202" y="1528"/>
                </a:lnTo>
                <a:lnTo>
                  <a:pt x="3173" y="1528"/>
                </a:lnTo>
                <a:lnTo>
                  <a:pt x="3145" y="1527"/>
                </a:lnTo>
                <a:lnTo>
                  <a:pt x="3115" y="1523"/>
                </a:lnTo>
                <a:lnTo>
                  <a:pt x="3085" y="1514"/>
                </a:lnTo>
                <a:lnTo>
                  <a:pt x="3055" y="1502"/>
                </a:lnTo>
                <a:lnTo>
                  <a:pt x="3026" y="1483"/>
                </a:lnTo>
                <a:lnTo>
                  <a:pt x="2998" y="1459"/>
                </a:lnTo>
                <a:lnTo>
                  <a:pt x="2979" y="1441"/>
                </a:lnTo>
                <a:lnTo>
                  <a:pt x="2957" y="1419"/>
                </a:lnTo>
                <a:lnTo>
                  <a:pt x="2933" y="1395"/>
                </a:lnTo>
                <a:lnTo>
                  <a:pt x="2907" y="1368"/>
                </a:lnTo>
                <a:lnTo>
                  <a:pt x="2878" y="1339"/>
                </a:lnTo>
                <a:lnTo>
                  <a:pt x="2848" y="1308"/>
                </a:lnTo>
                <a:lnTo>
                  <a:pt x="2816" y="1276"/>
                </a:lnTo>
                <a:lnTo>
                  <a:pt x="2783" y="1242"/>
                </a:lnTo>
                <a:lnTo>
                  <a:pt x="2749" y="1207"/>
                </a:lnTo>
                <a:lnTo>
                  <a:pt x="2714" y="1171"/>
                </a:lnTo>
                <a:lnTo>
                  <a:pt x="2678" y="1135"/>
                </a:lnTo>
                <a:lnTo>
                  <a:pt x="2642" y="1098"/>
                </a:lnTo>
                <a:lnTo>
                  <a:pt x="2607" y="1061"/>
                </a:lnTo>
                <a:lnTo>
                  <a:pt x="2571" y="1025"/>
                </a:lnTo>
                <a:lnTo>
                  <a:pt x="2536" y="989"/>
                </a:lnTo>
                <a:lnTo>
                  <a:pt x="2501" y="953"/>
                </a:lnTo>
                <a:lnTo>
                  <a:pt x="2469" y="919"/>
                </a:lnTo>
                <a:lnTo>
                  <a:pt x="2436" y="887"/>
                </a:lnTo>
                <a:lnTo>
                  <a:pt x="2405" y="855"/>
                </a:lnTo>
                <a:lnTo>
                  <a:pt x="2376" y="824"/>
                </a:lnTo>
                <a:lnTo>
                  <a:pt x="2350" y="797"/>
                </a:lnTo>
                <a:lnTo>
                  <a:pt x="2325" y="772"/>
                </a:lnTo>
                <a:lnTo>
                  <a:pt x="2303" y="749"/>
                </a:lnTo>
                <a:lnTo>
                  <a:pt x="2283" y="728"/>
                </a:lnTo>
                <a:lnTo>
                  <a:pt x="2266" y="711"/>
                </a:lnTo>
                <a:lnTo>
                  <a:pt x="2253" y="698"/>
                </a:lnTo>
                <a:lnTo>
                  <a:pt x="2243" y="688"/>
                </a:lnTo>
                <a:lnTo>
                  <a:pt x="2237" y="682"/>
                </a:lnTo>
                <a:lnTo>
                  <a:pt x="2235" y="679"/>
                </a:lnTo>
                <a:lnTo>
                  <a:pt x="2233" y="677"/>
                </a:lnTo>
                <a:lnTo>
                  <a:pt x="2229" y="674"/>
                </a:lnTo>
                <a:lnTo>
                  <a:pt x="2221" y="667"/>
                </a:lnTo>
                <a:lnTo>
                  <a:pt x="2211" y="661"/>
                </a:lnTo>
                <a:lnTo>
                  <a:pt x="2197" y="653"/>
                </a:lnTo>
                <a:lnTo>
                  <a:pt x="2182" y="646"/>
                </a:lnTo>
                <a:lnTo>
                  <a:pt x="2163" y="638"/>
                </a:lnTo>
                <a:lnTo>
                  <a:pt x="2143" y="632"/>
                </a:lnTo>
                <a:lnTo>
                  <a:pt x="2119" y="629"/>
                </a:lnTo>
                <a:lnTo>
                  <a:pt x="2092" y="628"/>
                </a:lnTo>
                <a:lnTo>
                  <a:pt x="2065" y="631"/>
                </a:lnTo>
                <a:lnTo>
                  <a:pt x="2035" y="638"/>
                </a:lnTo>
                <a:lnTo>
                  <a:pt x="2002" y="649"/>
                </a:lnTo>
                <a:lnTo>
                  <a:pt x="1968" y="665"/>
                </a:lnTo>
                <a:lnTo>
                  <a:pt x="1929" y="687"/>
                </a:lnTo>
                <a:lnTo>
                  <a:pt x="1887" y="709"/>
                </a:lnTo>
                <a:lnTo>
                  <a:pt x="1845" y="733"/>
                </a:lnTo>
                <a:lnTo>
                  <a:pt x="1800" y="756"/>
                </a:lnTo>
                <a:lnTo>
                  <a:pt x="1756" y="780"/>
                </a:lnTo>
                <a:lnTo>
                  <a:pt x="1713" y="804"/>
                </a:lnTo>
                <a:lnTo>
                  <a:pt x="1670" y="827"/>
                </a:lnTo>
                <a:lnTo>
                  <a:pt x="1630" y="848"/>
                </a:lnTo>
                <a:lnTo>
                  <a:pt x="1592" y="868"/>
                </a:lnTo>
                <a:lnTo>
                  <a:pt x="1557" y="887"/>
                </a:lnTo>
                <a:lnTo>
                  <a:pt x="1526" y="902"/>
                </a:lnTo>
                <a:lnTo>
                  <a:pt x="1500" y="916"/>
                </a:lnTo>
                <a:lnTo>
                  <a:pt x="1473" y="932"/>
                </a:lnTo>
                <a:lnTo>
                  <a:pt x="1444" y="944"/>
                </a:lnTo>
                <a:lnTo>
                  <a:pt x="1414" y="952"/>
                </a:lnTo>
                <a:lnTo>
                  <a:pt x="1381" y="954"/>
                </a:lnTo>
                <a:lnTo>
                  <a:pt x="1344" y="951"/>
                </a:lnTo>
                <a:lnTo>
                  <a:pt x="1309" y="941"/>
                </a:lnTo>
                <a:lnTo>
                  <a:pt x="1277" y="925"/>
                </a:lnTo>
                <a:lnTo>
                  <a:pt x="1249" y="904"/>
                </a:lnTo>
                <a:lnTo>
                  <a:pt x="1224" y="878"/>
                </a:lnTo>
                <a:lnTo>
                  <a:pt x="1203" y="848"/>
                </a:lnTo>
                <a:lnTo>
                  <a:pt x="1188" y="816"/>
                </a:lnTo>
                <a:lnTo>
                  <a:pt x="1179" y="779"/>
                </a:lnTo>
                <a:lnTo>
                  <a:pt x="1176" y="740"/>
                </a:lnTo>
                <a:lnTo>
                  <a:pt x="1178" y="707"/>
                </a:lnTo>
                <a:lnTo>
                  <a:pt x="1186" y="674"/>
                </a:lnTo>
                <a:lnTo>
                  <a:pt x="1198" y="644"/>
                </a:lnTo>
                <a:lnTo>
                  <a:pt x="1214" y="617"/>
                </a:lnTo>
                <a:lnTo>
                  <a:pt x="1234" y="592"/>
                </a:lnTo>
                <a:lnTo>
                  <a:pt x="1257" y="570"/>
                </a:lnTo>
                <a:lnTo>
                  <a:pt x="1283" y="553"/>
                </a:lnTo>
                <a:lnTo>
                  <a:pt x="1311" y="540"/>
                </a:lnTo>
                <a:lnTo>
                  <a:pt x="1352" y="515"/>
                </a:lnTo>
                <a:lnTo>
                  <a:pt x="1396" y="487"/>
                </a:lnTo>
                <a:lnTo>
                  <a:pt x="1444" y="458"/>
                </a:lnTo>
                <a:lnTo>
                  <a:pt x="1496" y="427"/>
                </a:lnTo>
                <a:lnTo>
                  <a:pt x="1549" y="396"/>
                </a:lnTo>
                <a:lnTo>
                  <a:pt x="1604" y="363"/>
                </a:lnTo>
                <a:lnTo>
                  <a:pt x="1660" y="329"/>
                </a:lnTo>
                <a:lnTo>
                  <a:pt x="1718" y="295"/>
                </a:lnTo>
                <a:lnTo>
                  <a:pt x="1775" y="262"/>
                </a:lnTo>
                <a:lnTo>
                  <a:pt x="1832" y="229"/>
                </a:lnTo>
                <a:lnTo>
                  <a:pt x="1887" y="197"/>
                </a:lnTo>
                <a:lnTo>
                  <a:pt x="1941" y="167"/>
                </a:lnTo>
                <a:lnTo>
                  <a:pt x="1992" y="137"/>
                </a:lnTo>
                <a:lnTo>
                  <a:pt x="2040" y="109"/>
                </a:lnTo>
                <a:lnTo>
                  <a:pt x="2085" y="84"/>
                </a:lnTo>
                <a:lnTo>
                  <a:pt x="2125" y="62"/>
                </a:lnTo>
                <a:lnTo>
                  <a:pt x="2160" y="41"/>
                </a:lnTo>
                <a:lnTo>
                  <a:pt x="2186" y="28"/>
                </a:lnTo>
                <a:lnTo>
                  <a:pt x="2211" y="17"/>
                </a:lnTo>
                <a:lnTo>
                  <a:pt x="2235" y="8"/>
                </a:lnTo>
                <a:lnTo>
                  <a:pt x="2259" y="3"/>
                </a:lnTo>
                <a:lnTo>
                  <a:pt x="22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119" name="Group 330"/>
          <p:cNvGrpSpPr>
            <a:grpSpLocks noChangeAspect="1"/>
          </p:cNvGrpSpPr>
          <p:nvPr/>
        </p:nvGrpSpPr>
        <p:grpSpPr bwMode="auto">
          <a:xfrm>
            <a:off x="6244351" y="1997703"/>
            <a:ext cx="446155" cy="456744"/>
            <a:chOff x="5442" y="2017"/>
            <a:chExt cx="927" cy="94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0" name="Freeform 332"/>
            <p:cNvSpPr>
              <a:spLocks/>
            </p:cNvSpPr>
            <p:nvPr/>
          </p:nvSpPr>
          <p:spPr bwMode="auto">
            <a:xfrm>
              <a:off x="6081" y="2017"/>
              <a:ext cx="194" cy="196"/>
            </a:xfrm>
            <a:custGeom>
              <a:avLst/>
              <a:gdLst>
                <a:gd name="T0" fmla="*/ 387 w 775"/>
                <a:gd name="T1" fmla="*/ 0 h 786"/>
                <a:gd name="T2" fmla="*/ 440 w 775"/>
                <a:gd name="T3" fmla="*/ 4 h 786"/>
                <a:gd name="T4" fmla="*/ 490 w 775"/>
                <a:gd name="T5" fmla="*/ 14 h 786"/>
                <a:gd name="T6" fmla="*/ 538 w 775"/>
                <a:gd name="T7" fmla="*/ 31 h 786"/>
                <a:gd name="T8" fmla="*/ 583 w 775"/>
                <a:gd name="T9" fmla="*/ 54 h 786"/>
                <a:gd name="T10" fmla="*/ 624 w 775"/>
                <a:gd name="T11" fmla="*/ 82 h 786"/>
                <a:gd name="T12" fmla="*/ 662 w 775"/>
                <a:gd name="T13" fmla="*/ 116 h 786"/>
                <a:gd name="T14" fmla="*/ 694 w 775"/>
                <a:gd name="T15" fmla="*/ 153 h 786"/>
                <a:gd name="T16" fmla="*/ 722 w 775"/>
                <a:gd name="T17" fmla="*/ 195 h 786"/>
                <a:gd name="T18" fmla="*/ 744 w 775"/>
                <a:gd name="T19" fmla="*/ 240 h 786"/>
                <a:gd name="T20" fmla="*/ 761 w 775"/>
                <a:gd name="T21" fmla="*/ 288 h 786"/>
                <a:gd name="T22" fmla="*/ 771 w 775"/>
                <a:gd name="T23" fmla="*/ 341 h 786"/>
                <a:gd name="T24" fmla="*/ 775 w 775"/>
                <a:gd name="T25" fmla="*/ 393 h 786"/>
                <a:gd name="T26" fmla="*/ 771 w 775"/>
                <a:gd name="T27" fmla="*/ 446 h 786"/>
                <a:gd name="T28" fmla="*/ 761 w 775"/>
                <a:gd name="T29" fmla="*/ 497 h 786"/>
                <a:gd name="T30" fmla="*/ 744 w 775"/>
                <a:gd name="T31" fmla="*/ 545 h 786"/>
                <a:gd name="T32" fmla="*/ 722 w 775"/>
                <a:gd name="T33" fmla="*/ 591 h 786"/>
                <a:gd name="T34" fmla="*/ 694 w 775"/>
                <a:gd name="T35" fmla="*/ 632 h 786"/>
                <a:gd name="T36" fmla="*/ 662 w 775"/>
                <a:gd name="T37" fmla="*/ 671 h 786"/>
                <a:gd name="T38" fmla="*/ 624 w 775"/>
                <a:gd name="T39" fmla="*/ 704 h 786"/>
                <a:gd name="T40" fmla="*/ 583 w 775"/>
                <a:gd name="T41" fmla="*/ 732 h 786"/>
                <a:gd name="T42" fmla="*/ 538 w 775"/>
                <a:gd name="T43" fmla="*/ 755 h 786"/>
                <a:gd name="T44" fmla="*/ 490 w 775"/>
                <a:gd name="T45" fmla="*/ 771 h 786"/>
                <a:gd name="T46" fmla="*/ 440 w 775"/>
                <a:gd name="T47" fmla="*/ 782 h 786"/>
                <a:gd name="T48" fmla="*/ 387 w 775"/>
                <a:gd name="T49" fmla="*/ 786 h 786"/>
                <a:gd name="T50" fmla="*/ 334 w 775"/>
                <a:gd name="T51" fmla="*/ 782 h 786"/>
                <a:gd name="T52" fmla="*/ 284 w 775"/>
                <a:gd name="T53" fmla="*/ 771 h 786"/>
                <a:gd name="T54" fmla="*/ 236 w 775"/>
                <a:gd name="T55" fmla="*/ 755 h 786"/>
                <a:gd name="T56" fmla="*/ 191 w 775"/>
                <a:gd name="T57" fmla="*/ 732 h 786"/>
                <a:gd name="T58" fmla="*/ 150 w 775"/>
                <a:gd name="T59" fmla="*/ 704 h 786"/>
                <a:gd name="T60" fmla="*/ 112 w 775"/>
                <a:gd name="T61" fmla="*/ 671 h 786"/>
                <a:gd name="T62" fmla="*/ 80 w 775"/>
                <a:gd name="T63" fmla="*/ 632 h 786"/>
                <a:gd name="T64" fmla="*/ 52 w 775"/>
                <a:gd name="T65" fmla="*/ 591 h 786"/>
                <a:gd name="T66" fmla="*/ 30 w 775"/>
                <a:gd name="T67" fmla="*/ 545 h 786"/>
                <a:gd name="T68" fmla="*/ 13 w 775"/>
                <a:gd name="T69" fmla="*/ 497 h 786"/>
                <a:gd name="T70" fmla="*/ 3 w 775"/>
                <a:gd name="T71" fmla="*/ 446 h 786"/>
                <a:gd name="T72" fmla="*/ 0 w 775"/>
                <a:gd name="T73" fmla="*/ 393 h 786"/>
                <a:gd name="T74" fmla="*/ 3 w 775"/>
                <a:gd name="T75" fmla="*/ 341 h 786"/>
                <a:gd name="T76" fmla="*/ 13 w 775"/>
                <a:gd name="T77" fmla="*/ 288 h 786"/>
                <a:gd name="T78" fmla="*/ 30 w 775"/>
                <a:gd name="T79" fmla="*/ 240 h 786"/>
                <a:gd name="T80" fmla="*/ 52 w 775"/>
                <a:gd name="T81" fmla="*/ 195 h 786"/>
                <a:gd name="T82" fmla="*/ 80 w 775"/>
                <a:gd name="T83" fmla="*/ 153 h 786"/>
                <a:gd name="T84" fmla="*/ 112 w 775"/>
                <a:gd name="T85" fmla="*/ 116 h 786"/>
                <a:gd name="T86" fmla="*/ 150 w 775"/>
                <a:gd name="T87" fmla="*/ 82 h 786"/>
                <a:gd name="T88" fmla="*/ 191 w 775"/>
                <a:gd name="T89" fmla="*/ 54 h 786"/>
                <a:gd name="T90" fmla="*/ 236 w 775"/>
                <a:gd name="T91" fmla="*/ 31 h 786"/>
                <a:gd name="T92" fmla="*/ 284 w 775"/>
                <a:gd name="T93" fmla="*/ 14 h 786"/>
                <a:gd name="T94" fmla="*/ 334 w 775"/>
                <a:gd name="T95" fmla="*/ 4 h 786"/>
                <a:gd name="T96" fmla="*/ 387 w 775"/>
                <a:gd name="T97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75" h="786">
                  <a:moveTo>
                    <a:pt x="387" y="0"/>
                  </a:moveTo>
                  <a:lnTo>
                    <a:pt x="440" y="4"/>
                  </a:lnTo>
                  <a:lnTo>
                    <a:pt x="490" y="14"/>
                  </a:lnTo>
                  <a:lnTo>
                    <a:pt x="538" y="31"/>
                  </a:lnTo>
                  <a:lnTo>
                    <a:pt x="583" y="54"/>
                  </a:lnTo>
                  <a:lnTo>
                    <a:pt x="624" y="82"/>
                  </a:lnTo>
                  <a:lnTo>
                    <a:pt x="662" y="116"/>
                  </a:lnTo>
                  <a:lnTo>
                    <a:pt x="694" y="153"/>
                  </a:lnTo>
                  <a:lnTo>
                    <a:pt x="722" y="195"/>
                  </a:lnTo>
                  <a:lnTo>
                    <a:pt x="744" y="240"/>
                  </a:lnTo>
                  <a:lnTo>
                    <a:pt x="761" y="288"/>
                  </a:lnTo>
                  <a:lnTo>
                    <a:pt x="771" y="341"/>
                  </a:lnTo>
                  <a:lnTo>
                    <a:pt x="775" y="393"/>
                  </a:lnTo>
                  <a:lnTo>
                    <a:pt x="771" y="446"/>
                  </a:lnTo>
                  <a:lnTo>
                    <a:pt x="761" y="497"/>
                  </a:lnTo>
                  <a:lnTo>
                    <a:pt x="744" y="545"/>
                  </a:lnTo>
                  <a:lnTo>
                    <a:pt x="722" y="591"/>
                  </a:lnTo>
                  <a:lnTo>
                    <a:pt x="694" y="632"/>
                  </a:lnTo>
                  <a:lnTo>
                    <a:pt x="662" y="671"/>
                  </a:lnTo>
                  <a:lnTo>
                    <a:pt x="624" y="704"/>
                  </a:lnTo>
                  <a:lnTo>
                    <a:pt x="583" y="732"/>
                  </a:lnTo>
                  <a:lnTo>
                    <a:pt x="538" y="755"/>
                  </a:lnTo>
                  <a:lnTo>
                    <a:pt x="490" y="771"/>
                  </a:lnTo>
                  <a:lnTo>
                    <a:pt x="440" y="782"/>
                  </a:lnTo>
                  <a:lnTo>
                    <a:pt x="387" y="786"/>
                  </a:lnTo>
                  <a:lnTo>
                    <a:pt x="334" y="782"/>
                  </a:lnTo>
                  <a:lnTo>
                    <a:pt x="284" y="771"/>
                  </a:lnTo>
                  <a:lnTo>
                    <a:pt x="236" y="755"/>
                  </a:lnTo>
                  <a:lnTo>
                    <a:pt x="191" y="732"/>
                  </a:lnTo>
                  <a:lnTo>
                    <a:pt x="150" y="704"/>
                  </a:lnTo>
                  <a:lnTo>
                    <a:pt x="112" y="671"/>
                  </a:lnTo>
                  <a:lnTo>
                    <a:pt x="80" y="632"/>
                  </a:lnTo>
                  <a:lnTo>
                    <a:pt x="52" y="591"/>
                  </a:lnTo>
                  <a:lnTo>
                    <a:pt x="30" y="545"/>
                  </a:lnTo>
                  <a:lnTo>
                    <a:pt x="13" y="497"/>
                  </a:lnTo>
                  <a:lnTo>
                    <a:pt x="3" y="446"/>
                  </a:lnTo>
                  <a:lnTo>
                    <a:pt x="0" y="393"/>
                  </a:lnTo>
                  <a:lnTo>
                    <a:pt x="3" y="341"/>
                  </a:lnTo>
                  <a:lnTo>
                    <a:pt x="13" y="288"/>
                  </a:lnTo>
                  <a:lnTo>
                    <a:pt x="30" y="240"/>
                  </a:lnTo>
                  <a:lnTo>
                    <a:pt x="52" y="195"/>
                  </a:lnTo>
                  <a:lnTo>
                    <a:pt x="80" y="153"/>
                  </a:lnTo>
                  <a:lnTo>
                    <a:pt x="112" y="116"/>
                  </a:lnTo>
                  <a:lnTo>
                    <a:pt x="150" y="82"/>
                  </a:lnTo>
                  <a:lnTo>
                    <a:pt x="191" y="54"/>
                  </a:lnTo>
                  <a:lnTo>
                    <a:pt x="236" y="31"/>
                  </a:lnTo>
                  <a:lnTo>
                    <a:pt x="284" y="14"/>
                  </a:lnTo>
                  <a:lnTo>
                    <a:pt x="334" y="4"/>
                  </a:lnTo>
                  <a:lnTo>
                    <a:pt x="3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1" name="Freeform 333"/>
            <p:cNvSpPr>
              <a:spLocks/>
            </p:cNvSpPr>
            <p:nvPr/>
          </p:nvSpPr>
          <p:spPr bwMode="auto">
            <a:xfrm>
              <a:off x="5859" y="2251"/>
              <a:ext cx="510" cy="715"/>
            </a:xfrm>
            <a:custGeom>
              <a:avLst/>
              <a:gdLst>
                <a:gd name="T0" fmla="*/ 1653 w 2043"/>
                <a:gd name="T1" fmla="*/ 40 h 2863"/>
                <a:gd name="T2" fmla="*/ 1734 w 2043"/>
                <a:gd name="T3" fmla="*/ 121 h 2863"/>
                <a:gd name="T4" fmla="*/ 1815 w 2043"/>
                <a:gd name="T5" fmla="*/ 232 h 2863"/>
                <a:gd name="T6" fmla="*/ 1891 w 2043"/>
                <a:gd name="T7" fmla="*/ 376 h 2863"/>
                <a:gd name="T8" fmla="*/ 1957 w 2043"/>
                <a:gd name="T9" fmla="*/ 560 h 2863"/>
                <a:gd name="T10" fmla="*/ 2007 w 2043"/>
                <a:gd name="T11" fmla="*/ 786 h 2863"/>
                <a:gd name="T12" fmla="*/ 2037 w 2043"/>
                <a:gd name="T13" fmla="*/ 1059 h 2863"/>
                <a:gd name="T14" fmla="*/ 2039 w 2043"/>
                <a:gd name="T15" fmla="*/ 1301 h 2863"/>
                <a:gd name="T16" fmla="*/ 1996 w 2043"/>
                <a:gd name="T17" fmla="*/ 1383 h 2863"/>
                <a:gd name="T18" fmla="*/ 1917 w 2043"/>
                <a:gd name="T19" fmla="*/ 1428 h 2863"/>
                <a:gd name="T20" fmla="*/ 1822 w 2043"/>
                <a:gd name="T21" fmla="*/ 1418 h 2863"/>
                <a:gd name="T22" fmla="*/ 1747 w 2043"/>
                <a:gd name="T23" fmla="*/ 1358 h 2863"/>
                <a:gd name="T24" fmla="*/ 1718 w 2043"/>
                <a:gd name="T25" fmla="*/ 1269 h 2863"/>
                <a:gd name="T26" fmla="*/ 1715 w 2043"/>
                <a:gd name="T27" fmla="*/ 1048 h 2863"/>
                <a:gd name="T28" fmla="*/ 1697 w 2043"/>
                <a:gd name="T29" fmla="*/ 859 h 2863"/>
                <a:gd name="T30" fmla="*/ 1649 w 2043"/>
                <a:gd name="T31" fmla="*/ 703 h 2863"/>
                <a:gd name="T32" fmla="*/ 1648 w 2043"/>
                <a:gd name="T33" fmla="*/ 1289 h 2863"/>
                <a:gd name="T34" fmla="*/ 1627 w 2043"/>
                <a:gd name="T35" fmla="*/ 1388 h 2863"/>
                <a:gd name="T36" fmla="*/ 1607 w 2043"/>
                <a:gd name="T37" fmla="*/ 2738 h 2863"/>
                <a:gd name="T38" fmla="*/ 1563 w 2043"/>
                <a:gd name="T39" fmla="*/ 2818 h 2863"/>
                <a:gd name="T40" fmla="*/ 1484 w 2043"/>
                <a:gd name="T41" fmla="*/ 2859 h 2863"/>
                <a:gd name="T42" fmla="*/ 1396 w 2043"/>
                <a:gd name="T43" fmla="*/ 2854 h 2863"/>
                <a:gd name="T44" fmla="*/ 1331 w 2043"/>
                <a:gd name="T45" fmla="*/ 2809 h 2863"/>
                <a:gd name="T46" fmla="*/ 1296 w 2043"/>
                <a:gd name="T47" fmla="*/ 2732 h 2863"/>
                <a:gd name="T48" fmla="*/ 1248 w 2043"/>
                <a:gd name="T49" fmla="*/ 2732 h 2863"/>
                <a:gd name="T50" fmla="*/ 1210 w 2043"/>
                <a:gd name="T51" fmla="*/ 2809 h 2863"/>
                <a:gd name="T52" fmla="*/ 1141 w 2043"/>
                <a:gd name="T53" fmla="*/ 2854 h 2863"/>
                <a:gd name="T54" fmla="*/ 1053 w 2043"/>
                <a:gd name="T55" fmla="*/ 2859 h 2863"/>
                <a:gd name="T56" fmla="*/ 969 w 2043"/>
                <a:gd name="T57" fmla="*/ 2818 h 2863"/>
                <a:gd name="T58" fmla="*/ 922 w 2043"/>
                <a:gd name="T59" fmla="*/ 2740 h 2863"/>
                <a:gd name="T60" fmla="*/ 902 w 2043"/>
                <a:gd name="T61" fmla="*/ 1388 h 2863"/>
                <a:gd name="T62" fmla="*/ 881 w 2043"/>
                <a:gd name="T63" fmla="*/ 1289 h 2863"/>
                <a:gd name="T64" fmla="*/ 880 w 2043"/>
                <a:gd name="T65" fmla="*/ 625 h 2863"/>
                <a:gd name="T66" fmla="*/ 660 w 2043"/>
                <a:gd name="T67" fmla="*/ 880 h 2863"/>
                <a:gd name="T68" fmla="*/ 594 w 2043"/>
                <a:gd name="T69" fmla="*/ 898 h 2863"/>
                <a:gd name="T70" fmla="*/ 533 w 2043"/>
                <a:gd name="T71" fmla="*/ 888 h 2863"/>
                <a:gd name="T72" fmla="*/ 53 w 2043"/>
                <a:gd name="T73" fmla="*/ 470 h 2863"/>
                <a:gd name="T74" fmla="*/ 5 w 2043"/>
                <a:gd name="T75" fmla="*/ 391 h 2863"/>
                <a:gd name="T76" fmla="*/ 8 w 2043"/>
                <a:gd name="T77" fmla="*/ 301 h 2863"/>
                <a:gd name="T78" fmla="*/ 63 w 2043"/>
                <a:gd name="T79" fmla="*/ 224 h 2863"/>
                <a:gd name="T80" fmla="*/ 149 w 2043"/>
                <a:gd name="T81" fmla="*/ 193 h 2863"/>
                <a:gd name="T82" fmla="*/ 236 w 2043"/>
                <a:gd name="T83" fmla="*/ 214 h 2863"/>
                <a:gd name="T84" fmla="*/ 955 w 2043"/>
                <a:gd name="T85" fmla="*/ 31 h 2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3" h="2863">
                  <a:moveTo>
                    <a:pt x="1601" y="0"/>
                  </a:moveTo>
                  <a:lnTo>
                    <a:pt x="1626" y="19"/>
                  </a:lnTo>
                  <a:lnTo>
                    <a:pt x="1653" y="40"/>
                  </a:lnTo>
                  <a:lnTo>
                    <a:pt x="1679" y="65"/>
                  </a:lnTo>
                  <a:lnTo>
                    <a:pt x="1707" y="91"/>
                  </a:lnTo>
                  <a:lnTo>
                    <a:pt x="1734" y="121"/>
                  </a:lnTo>
                  <a:lnTo>
                    <a:pt x="1761" y="154"/>
                  </a:lnTo>
                  <a:lnTo>
                    <a:pt x="1788" y="191"/>
                  </a:lnTo>
                  <a:lnTo>
                    <a:pt x="1815" y="232"/>
                  </a:lnTo>
                  <a:lnTo>
                    <a:pt x="1841" y="276"/>
                  </a:lnTo>
                  <a:lnTo>
                    <a:pt x="1866" y="324"/>
                  </a:lnTo>
                  <a:lnTo>
                    <a:pt x="1891" y="376"/>
                  </a:lnTo>
                  <a:lnTo>
                    <a:pt x="1914" y="434"/>
                  </a:lnTo>
                  <a:lnTo>
                    <a:pt x="1936" y="494"/>
                  </a:lnTo>
                  <a:lnTo>
                    <a:pt x="1957" y="560"/>
                  </a:lnTo>
                  <a:lnTo>
                    <a:pt x="1975" y="630"/>
                  </a:lnTo>
                  <a:lnTo>
                    <a:pt x="1993" y="705"/>
                  </a:lnTo>
                  <a:lnTo>
                    <a:pt x="2007" y="786"/>
                  </a:lnTo>
                  <a:lnTo>
                    <a:pt x="2020" y="872"/>
                  </a:lnTo>
                  <a:lnTo>
                    <a:pt x="2029" y="962"/>
                  </a:lnTo>
                  <a:lnTo>
                    <a:pt x="2037" y="1059"/>
                  </a:lnTo>
                  <a:lnTo>
                    <a:pt x="2042" y="1161"/>
                  </a:lnTo>
                  <a:lnTo>
                    <a:pt x="2043" y="1269"/>
                  </a:lnTo>
                  <a:lnTo>
                    <a:pt x="2039" y="1301"/>
                  </a:lnTo>
                  <a:lnTo>
                    <a:pt x="2029" y="1332"/>
                  </a:lnTo>
                  <a:lnTo>
                    <a:pt x="2016" y="1359"/>
                  </a:lnTo>
                  <a:lnTo>
                    <a:pt x="1996" y="1383"/>
                  </a:lnTo>
                  <a:lnTo>
                    <a:pt x="1973" y="1403"/>
                  </a:lnTo>
                  <a:lnTo>
                    <a:pt x="1946" y="1418"/>
                  </a:lnTo>
                  <a:lnTo>
                    <a:pt x="1917" y="1428"/>
                  </a:lnTo>
                  <a:lnTo>
                    <a:pt x="1885" y="1431"/>
                  </a:lnTo>
                  <a:lnTo>
                    <a:pt x="1853" y="1428"/>
                  </a:lnTo>
                  <a:lnTo>
                    <a:pt x="1822" y="1418"/>
                  </a:lnTo>
                  <a:lnTo>
                    <a:pt x="1794" y="1403"/>
                  </a:lnTo>
                  <a:lnTo>
                    <a:pt x="1768" y="1383"/>
                  </a:lnTo>
                  <a:lnTo>
                    <a:pt x="1747" y="1358"/>
                  </a:lnTo>
                  <a:lnTo>
                    <a:pt x="1731" y="1331"/>
                  </a:lnTo>
                  <a:lnTo>
                    <a:pt x="1722" y="1301"/>
                  </a:lnTo>
                  <a:lnTo>
                    <a:pt x="1718" y="1269"/>
                  </a:lnTo>
                  <a:lnTo>
                    <a:pt x="1718" y="1192"/>
                  </a:lnTo>
                  <a:lnTo>
                    <a:pt x="1717" y="1117"/>
                  </a:lnTo>
                  <a:lnTo>
                    <a:pt x="1715" y="1048"/>
                  </a:lnTo>
                  <a:lnTo>
                    <a:pt x="1712" y="982"/>
                  </a:lnTo>
                  <a:lnTo>
                    <a:pt x="1706" y="919"/>
                  </a:lnTo>
                  <a:lnTo>
                    <a:pt x="1697" y="859"/>
                  </a:lnTo>
                  <a:lnTo>
                    <a:pt x="1685" y="803"/>
                  </a:lnTo>
                  <a:lnTo>
                    <a:pt x="1669" y="751"/>
                  </a:lnTo>
                  <a:lnTo>
                    <a:pt x="1649" y="703"/>
                  </a:lnTo>
                  <a:lnTo>
                    <a:pt x="1649" y="1215"/>
                  </a:lnTo>
                  <a:lnTo>
                    <a:pt x="1649" y="1253"/>
                  </a:lnTo>
                  <a:lnTo>
                    <a:pt x="1648" y="1289"/>
                  </a:lnTo>
                  <a:lnTo>
                    <a:pt x="1644" y="1322"/>
                  </a:lnTo>
                  <a:lnTo>
                    <a:pt x="1638" y="1356"/>
                  </a:lnTo>
                  <a:lnTo>
                    <a:pt x="1627" y="1388"/>
                  </a:lnTo>
                  <a:lnTo>
                    <a:pt x="1610" y="1419"/>
                  </a:lnTo>
                  <a:lnTo>
                    <a:pt x="1610" y="2707"/>
                  </a:lnTo>
                  <a:lnTo>
                    <a:pt x="1607" y="2738"/>
                  </a:lnTo>
                  <a:lnTo>
                    <a:pt x="1598" y="2768"/>
                  </a:lnTo>
                  <a:lnTo>
                    <a:pt x="1583" y="2794"/>
                  </a:lnTo>
                  <a:lnTo>
                    <a:pt x="1563" y="2818"/>
                  </a:lnTo>
                  <a:lnTo>
                    <a:pt x="1540" y="2837"/>
                  </a:lnTo>
                  <a:lnTo>
                    <a:pt x="1513" y="2850"/>
                  </a:lnTo>
                  <a:lnTo>
                    <a:pt x="1484" y="2859"/>
                  </a:lnTo>
                  <a:lnTo>
                    <a:pt x="1452" y="2863"/>
                  </a:lnTo>
                  <a:lnTo>
                    <a:pt x="1423" y="2860"/>
                  </a:lnTo>
                  <a:lnTo>
                    <a:pt x="1396" y="2854"/>
                  </a:lnTo>
                  <a:lnTo>
                    <a:pt x="1372" y="2843"/>
                  </a:lnTo>
                  <a:lnTo>
                    <a:pt x="1350" y="2828"/>
                  </a:lnTo>
                  <a:lnTo>
                    <a:pt x="1331" y="2809"/>
                  </a:lnTo>
                  <a:lnTo>
                    <a:pt x="1315" y="2788"/>
                  </a:lnTo>
                  <a:lnTo>
                    <a:pt x="1303" y="2762"/>
                  </a:lnTo>
                  <a:lnTo>
                    <a:pt x="1296" y="2732"/>
                  </a:lnTo>
                  <a:lnTo>
                    <a:pt x="1293" y="2700"/>
                  </a:lnTo>
                  <a:lnTo>
                    <a:pt x="1252" y="2700"/>
                  </a:lnTo>
                  <a:lnTo>
                    <a:pt x="1248" y="2732"/>
                  </a:lnTo>
                  <a:lnTo>
                    <a:pt x="1241" y="2762"/>
                  </a:lnTo>
                  <a:lnTo>
                    <a:pt x="1227" y="2788"/>
                  </a:lnTo>
                  <a:lnTo>
                    <a:pt x="1210" y="2809"/>
                  </a:lnTo>
                  <a:lnTo>
                    <a:pt x="1190" y="2828"/>
                  </a:lnTo>
                  <a:lnTo>
                    <a:pt x="1167" y="2843"/>
                  </a:lnTo>
                  <a:lnTo>
                    <a:pt x="1141" y="2854"/>
                  </a:lnTo>
                  <a:lnTo>
                    <a:pt x="1113" y="2860"/>
                  </a:lnTo>
                  <a:lnTo>
                    <a:pt x="1085" y="2863"/>
                  </a:lnTo>
                  <a:lnTo>
                    <a:pt x="1053" y="2859"/>
                  </a:lnTo>
                  <a:lnTo>
                    <a:pt x="1022" y="2850"/>
                  </a:lnTo>
                  <a:lnTo>
                    <a:pt x="994" y="2837"/>
                  </a:lnTo>
                  <a:lnTo>
                    <a:pt x="969" y="2818"/>
                  </a:lnTo>
                  <a:lnTo>
                    <a:pt x="949" y="2796"/>
                  </a:lnTo>
                  <a:lnTo>
                    <a:pt x="933" y="2768"/>
                  </a:lnTo>
                  <a:lnTo>
                    <a:pt x="922" y="2740"/>
                  </a:lnTo>
                  <a:lnTo>
                    <a:pt x="919" y="2707"/>
                  </a:lnTo>
                  <a:lnTo>
                    <a:pt x="919" y="1419"/>
                  </a:lnTo>
                  <a:lnTo>
                    <a:pt x="902" y="1388"/>
                  </a:lnTo>
                  <a:lnTo>
                    <a:pt x="891" y="1356"/>
                  </a:lnTo>
                  <a:lnTo>
                    <a:pt x="885" y="1323"/>
                  </a:lnTo>
                  <a:lnTo>
                    <a:pt x="881" y="1289"/>
                  </a:lnTo>
                  <a:lnTo>
                    <a:pt x="880" y="1253"/>
                  </a:lnTo>
                  <a:lnTo>
                    <a:pt x="880" y="1215"/>
                  </a:lnTo>
                  <a:lnTo>
                    <a:pt x="880" y="625"/>
                  </a:lnTo>
                  <a:lnTo>
                    <a:pt x="709" y="839"/>
                  </a:lnTo>
                  <a:lnTo>
                    <a:pt x="686" y="862"/>
                  </a:lnTo>
                  <a:lnTo>
                    <a:pt x="660" y="880"/>
                  </a:lnTo>
                  <a:lnTo>
                    <a:pt x="631" y="892"/>
                  </a:lnTo>
                  <a:lnTo>
                    <a:pt x="599" y="898"/>
                  </a:lnTo>
                  <a:lnTo>
                    <a:pt x="594" y="898"/>
                  </a:lnTo>
                  <a:lnTo>
                    <a:pt x="588" y="899"/>
                  </a:lnTo>
                  <a:lnTo>
                    <a:pt x="560" y="895"/>
                  </a:lnTo>
                  <a:lnTo>
                    <a:pt x="533" y="888"/>
                  </a:lnTo>
                  <a:lnTo>
                    <a:pt x="507" y="875"/>
                  </a:lnTo>
                  <a:lnTo>
                    <a:pt x="484" y="858"/>
                  </a:lnTo>
                  <a:lnTo>
                    <a:pt x="53" y="470"/>
                  </a:lnTo>
                  <a:lnTo>
                    <a:pt x="31" y="446"/>
                  </a:lnTo>
                  <a:lnTo>
                    <a:pt x="15" y="420"/>
                  </a:lnTo>
                  <a:lnTo>
                    <a:pt x="5" y="391"/>
                  </a:lnTo>
                  <a:lnTo>
                    <a:pt x="0" y="360"/>
                  </a:lnTo>
                  <a:lnTo>
                    <a:pt x="2" y="330"/>
                  </a:lnTo>
                  <a:lnTo>
                    <a:pt x="8" y="301"/>
                  </a:lnTo>
                  <a:lnTo>
                    <a:pt x="21" y="272"/>
                  </a:lnTo>
                  <a:lnTo>
                    <a:pt x="40" y="245"/>
                  </a:lnTo>
                  <a:lnTo>
                    <a:pt x="63" y="224"/>
                  </a:lnTo>
                  <a:lnTo>
                    <a:pt x="90" y="208"/>
                  </a:lnTo>
                  <a:lnTo>
                    <a:pt x="118" y="198"/>
                  </a:lnTo>
                  <a:lnTo>
                    <a:pt x="149" y="193"/>
                  </a:lnTo>
                  <a:lnTo>
                    <a:pt x="178" y="194"/>
                  </a:lnTo>
                  <a:lnTo>
                    <a:pt x="208" y="200"/>
                  </a:lnTo>
                  <a:lnTo>
                    <a:pt x="236" y="214"/>
                  </a:lnTo>
                  <a:lnTo>
                    <a:pt x="262" y="232"/>
                  </a:lnTo>
                  <a:lnTo>
                    <a:pt x="571" y="509"/>
                  </a:lnTo>
                  <a:lnTo>
                    <a:pt x="955" y="31"/>
                  </a:lnTo>
                  <a:lnTo>
                    <a:pt x="1276" y="455"/>
                  </a:lnTo>
                  <a:lnTo>
                    <a:pt x="16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2" name="Freeform 334"/>
            <p:cNvSpPr>
              <a:spLocks/>
            </p:cNvSpPr>
            <p:nvPr/>
          </p:nvSpPr>
          <p:spPr bwMode="auto">
            <a:xfrm>
              <a:off x="6114" y="2220"/>
              <a:ext cx="122" cy="55"/>
            </a:xfrm>
            <a:custGeom>
              <a:avLst/>
              <a:gdLst>
                <a:gd name="T0" fmla="*/ 251 w 491"/>
                <a:gd name="T1" fmla="*/ 0 h 221"/>
                <a:gd name="T2" fmla="*/ 275 w 491"/>
                <a:gd name="T3" fmla="*/ 3 h 221"/>
                <a:gd name="T4" fmla="*/ 297 w 491"/>
                <a:gd name="T5" fmla="*/ 10 h 221"/>
                <a:gd name="T6" fmla="*/ 315 w 491"/>
                <a:gd name="T7" fmla="*/ 21 h 221"/>
                <a:gd name="T8" fmla="*/ 332 w 491"/>
                <a:gd name="T9" fmla="*/ 36 h 221"/>
                <a:gd name="T10" fmla="*/ 345 w 491"/>
                <a:gd name="T11" fmla="*/ 55 h 221"/>
                <a:gd name="T12" fmla="*/ 437 w 491"/>
                <a:gd name="T13" fmla="*/ 14 h 221"/>
                <a:gd name="T14" fmla="*/ 450 w 491"/>
                <a:gd name="T15" fmla="*/ 11 h 221"/>
                <a:gd name="T16" fmla="*/ 462 w 491"/>
                <a:gd name="T17" fmla="*/ 13 h 221"/>
                <a:gd name="T18" fmla="*/ 475 w 491"/>
                <a:gd name="T19" fmla="*/ 19 h 221"/>
                <a:gd name="T20" fmla="*/ 484 w 491"/>
                <a:gd name="T21" fmla="*/ 29 h 221"/>
                <a:gd name="T22" fmla="*/ 489 w 491"/>
                <a:gd name="T23" fmla="*/ 41 h 221"/>
                <a:gd name="T24" fmla="*/ 491 w 491"/>
                <a:gd name="T25" fmla="*/ 55 h 221"/>
                <a:gd name="T26" fmla="*/ 491 w 491"/>
                <a:gd name="T27" fmla="*/ 170 h 221"/>
                <a:gd name="T28" fmla="*/ 489 w 491"/>
                <a:gd name="T29" fmla="*/ 185 h 221"/>
                <a:gd name="T30" fmla="*/ 484 w 491"/>
                <a:gd name="T31" fmla="*/ 196 h 221"/>
                <a:gd name="T32" fmla="*/ 476 w 491"/>
                <a:gd name="T33" fmla="*/ 206 h 221"/>
                <a:gd name="T34" fmla="*/ 466 w 491"/>
                <a:gd name="T35" fmla="*/ 212 h 221"/>
                <a:gd name="T36" fmla="*/ 455 w 491"/>
                <a:gd name="T37" fmla="*/ 215 h 221"/>
                <a:gd name="T38" fmla="*/ 443 w 491"/>
                <a:gd name="T39" fmla="*/ 214 h 221"/>
                <a:gd name="T40" fmla="*/ 414 w 491"/>
                <a:gd name="T41" fmla="*/ 205 h 221"/>
                <a:gd name="T42" fmla="*/ 385 w 491"/>
                <a:gd name="T43" fmla="*/ 195 h 221"/>
                <a:gd name="T44" fmla="*/ 358 w 491"/>
                <a:gd name="T45" fmla="*/ 188 h 221"/>
                <a:gd name="T46" fmla="*/ 336 w 491"/>
                <a:gd name="T47" fmla="*/ 180 h 221"/>
                <a:gd name="T48" fmla="*/ 319 w 491"/>
                <a:gd name="T49" fmla="*/ 196 h 221"/>
                <a:gd name="T50" fmla="*/ 299 w 491"/>
                <a:gd name="T51" fmla="*/ 210 h 221"/>
                <a:gd name="T52" fmla="*/ 276 w 491"/>
                <a:gd name="T53" fmla="*/ 217 h 221"/>
                <a:gd name="T54" fmla="*/ 251 w 491"/>
                <a:gd name="T55" fmla="*/ 221 h 221"/>
                <a:gd name="T56" fmla="*/ 228 w 491"/>
                <a:gd name="T57" fmla="*/ 217 h 221"/>
                <a:gd name="T58" fmla="*/ 206 w 491"/>
                <a:gd name="T59" fmla="*/ 210 h 221"/>
                <a:gd name="T60" fmla="*/ 186 w 491"/>
                <a:gd name="T61" fmla="*/ 199 h 221"/>
                <a:gd name="T62" fmla="*/ 169 w 491"/>
                <a:gd name="T63" fmla="*/ 183 h 221"/>
                <a:gd name="T64" fmla="*/ 152 w 491"/>
                <a:gd name="T65" fmla="*/ 188 h 221"/>
                <a:gd name="T66" fmla="*/ 130 w 491"/>
                <a:gd name="T67" fmla="*/ 194 h 221"/>
                <a:gd name="T68" fmla="*/ 108 w 491"/>
                <a:gd name="T69" fmla="*/ 201 h 221"/>
                <a:gd name="T70" fmla="*/ 83 w 491"/>
                <a:gd name="T71" fmla="*/ 209 h 221"/>
                <a:gd name="T72" fmla="*/ 60 w 491"/>
                <a:gd name="T73" fmla="*/ 216 h 221"/>
                <a:gd name="T74" fmla="*/ 46 w 491"/>
                <a:gd name="T75" fmla="*/ 217 h 221"/>
                <a:gd name="T76" fmla="*/ 33 w 491"/>
                <a:gd name="T77" fmla="*/ 215 h 221"/>
                <a:gd name="T78" fmla="*/ 19 w 491"/>
                <a:gd name="T79" fmla="*/ 209 h 221"/>
                <a:gd name="T80" fmla="*/ 10 w 491"/>
                <a:gd name="T81" fmla="*/ 199 h 221"/>
                <a:gd name="T82" fmla="*/ 2 w 491"/>
                <a:gd name="T83" fmla="*/ 186 h 221"/>
                <a:gd name="T84" fmla="*/ 0 w 491"/>
                <a:gd name="T85" fmla="*/ 173 h 221"/>
                <a:gd name="T86" fmla="*/ 0 w 491"/>
                <a:gd name="T87" fmla="*/ 57 h 221"/>
                <a:gd name="T88" fmla="*/ 2 w 491"/>
                <a:gd name="T89" fmla="*/ 42 h 221"/>
                <a:gd name="T90" fmla="*/ 11 w 491"/>
                <a:gd name="T91" fmla="*/ 30 h 221"/>
                <a:gd name="T92" fmla="*/ 22 w 491"/>
                <a:gd name="T93" fmla="*/ 20 h 221"/>
                <a:gd name="T94" fmla="*/ 35 w 491"/>
                <a:gd name="T95" fmla="*/ 14 h 221"/>
                <a:gd name="T96" fmla="*/ 51 w 491"/>
                <a:gd name="T97" fmla="*/ 13 h 221"/>
                <a:gd name="T98" fmla="*/ 66 w 491"/>
                <a:gd name="T99" fmla="*/ 16 h 221"/>
                <a:gd name="T100" fmla="*/ 158 w 491"/>
                <a:gd name="T101" fmla="*/ 55 h 221"/>
                <a:gd name="T102" fmla="*/ 170 w 491"/>
                <a:gd name="T103" fmla="*/ 37 h 221"/>
                <a:gd name="T104" fmla="*/ 187 w 491"/>
                <a:gd name="T105" fmla="*/ 21 h 221"/>
                <a:gd name="T106" fmla="*/ 206 w 491"/>
                <a:gd name="T107" fmla="*/ 10 h 221"/>
                <a:gd name="T108" fmla="*/ 228 w 491"/>
                <a:gd name="T109" fmla="*/ 3 h 221"/>
                <a:gd name="T110" fmla="*/ 251 w 491"/>
                <a:gd name="T111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1" h="221">
                  <a:moveTo>
                    <a:pt x="251" y="0"/>
                  </a:moveTo>
                  <a:lnTo>
                    <a:pt x="275" y="3"/>
                  </a:lnTo>
                  <a:lnTo>
                    <a:pt x="297" y="10"/>
                  </a:lnTo>
                  <a:lnTo>
                    <a:pt x="315" y="21"/>
                  </a:lnTo>
                  <a:lnTo>
                    <a:pt x="332" y="36"/>
                  </a:lnTo>
                  <a:lnTo>
                    <a:pt x="345" y="55"/>
                  </a:lnTo>
                  <a:lnTo>
                    <a:pt x="437" y="14"/>
                  </a:lnTo>
                  <a:lnTo>
                    <a:pt x="450" y="11"/>
                  </a:lnTo>
                  <a:lnTo>
                    <a:pt x="462" y="13"/>
                  </a:lnTo>
                  <a:lnTo>
                    <a:pt x="475" y="19"/>
                  </a:lnTo>
                  <a:lnTo>
                    <a:pt x="484" y="29"/>
                  </a:lnTo>
                  <a:lnTo>
                    <a:pt x="489" y="41"/>
                  </a:lnTo>
                  <a:lnTo>
                    <a:pt x="491" y="55"/>
                  </a:lnTo>
                  <a:lnTo>
                    <a:pt x="491" y="170"/>
                  </a:lnTo>
                  <a:lnTo>
                    <a:pt x="489" y="185"/>
                  </a:lnTo>
                  <a:lnTo>
                    <a:pt x="484" y="196"/>
                  </a:lnTo>
                  <a:lnTo>
                    <a:pt x="476" y="206"/>
                  </a:lnTo>
                  <a:lnTo>
                    <a:pt x="466" y="212"/>
                  </a:lnTo>
                  <a:lnTo>
                    <a:pt x="455" y="215"/>
                  </a:lnTo>
                  <a:lnTo>
                    <a:pt x="443" y="214"/>
                  </a:lnTo>
                  <a:lnTo>
                    <a:pt x="414" y="205"/>
                  </a:lnTo>
                  <a:lnTo>
                    <a:pt x="385" y="195"/>
                  </a:lnTo>
                  <a:lnTo>
                    <a:pt x="358" y="188"/>
                  </a:lnTo>
                  <a:lnTo>
                    <a:pt x="336" y="180"/>
                  </a:lnTo>
                  <a:lnTo>
                    <a:pt x="319" y="196"/>
                  </a:lnTo>
                  <a:lnTo>
                    <a:pt x="299" y="210"/>
                  </a:lnTo>
                  <a:lnTo>
                    <a:pt x="276" y="217"/>
                  </a:lnTo>
                  <a:lnTo>
                    <a:pt x="251" y="221"/>
                  </a:lnTo>
                  <a:lnTo>
                    <a:pt x="228" y="217"/>
                  </a:lnTo>
                  <a:lnTo>
                    <a:pt x="206" y="210"/>
                  </a:lnTo>
                  <a:lnTo>
                    <a:pt x="186" y="199"/>
                  </a:lnTo>
                  <a:lnTo>
                    <a:pt x="169" y="183"/>
                  </a:lnTo>
                  <a:lnTo>
                    <a:pt x="152" y="188"/>
                  </a:lnTo>
                  <a:lnTo>
                    <a:pt x="130" y="194"/>
                  </a:lnTo>
                  <a:lnTo>
                    <a:pt x="108" y="201"/>
                  </a:lnTo>
                  <a:lnTo>
                    <a:pt x="83" y="209"/>
                  </a:lnTo>
                  <a:lnTo>
                    <a:pt x="60" y="216"/>
                  </a:lnTo>
                  <a:lnTo>
                    <a:pt x="46" y="217"/>
                  </a:lnTo>
                  <a:lnTo>
                    <a:pt x="33" y="215"/>
                  </a:lnTo>
                  <a:lnTo>
                    <a:pt x="19" y="209"/>
                  </a:lnTo>
                  <a:lnTo>
                    <a:pt x="10" y="199"/>
                  </a:lnTo>
                  <a:lnTo>
                    <a:pt x="2" y="186"/>
                  </a:lnTo>
                  <a:lnTo>
                    <a:pt x="0" y="173"/>
                  </a:lnTo>
                  <a:lnTo>
                    <a:pt x="0" y="57"/>
                  </a:lnTo>
                  <a:lnTo>
                    <a:pt x="2" y="42"/>
                  </a:lnTo>
                  <a:lnTo>
                    <a:pt x="11" y="30"/>
                  </a:lnTo>
                  <a:lnTo>
                    <a:pt x="22" y="20"/>
                  </a:lnTo>
                  <a:lnTo>
                    <a:pt x="35" y="14"/>
                  </a:lnTo>
                  <a:lnTo>
                    <a:pt x="51" y="13"/>
                  </a:lnTo>
                  <a:lnTo>
                    <a:pt x="66" y="16"/>
                  </a:lnTo>
                  <a:lnTo>
                    <a:pt x="158" y="55"/>
                  </a:lnTo>
                  <a:lnTo>
                    <a:pt x="170" y="37"/>
                  </a:lnTo>
                  <a:lnTo>
                    <a:pt x="187" y="21"/>
                  </a:lnTo>
                  <a:lnTo>
                    <a:pt x="206" y="10"/>
                  </a:lnTo>
                  <a:lnTo>
                    <a:pt x="228" y="3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3" name="Freeform 335"/>
            <p:cNvSpPr>
              <a:spLocks/>
            </p:cNvSpPr>
            <p:nvPr/>
          </p:nvSpPr>
          <p:spPr bwMode="auto">
            <a:xfrm>
              <a:off x="5442" y="2288"/>
              <a:ext cx="528" cy="331"/>
            </a:xfrm>
            <a:custGeom>
              <a:avLst/>
              <a:gdLst>
                <a:gd name="T0" fmla="*/ 521 w 2112"/>
                <a:gd name="T1" fmla="*/ 0 h 1322"/>
                <a:gd name="T2" fmla="*/ 542 w 2112"/>
                <a:gd name="T3" fmla="*/ 8 h 1322"/>
                <a:gd name="T4" fmla="*/ 551 w 2112"/>
                <a:gd name="T5" fmla="*/ 30 h 1322"/>
                <a:gd name="T6" fmla="*/ 541 w 2112"/>
                <a:gd name="T7" fmla="*/ 51 h 1322"/>
                <a:gd name="T8" fmla="*/ 449 w 2112"/>
                <a:gd name="T9" fmla="*/ 147 h 1322"/>
                <a:gd name="T10" fmla="*/ 439 w 2112"/>
                <a:gd name="T11" fmla="*/ 182 h 1322"/>
                <a:gd name="T12" fmla="*/ 449 w 2112"/>
                <a:gd name="T13" fmla="*/ 217 h 1322"/>
                <a:gd name="T14" fmla="*/ 876 w 2112"/>
                <a:gd name="T15" fmla="*/ 651 h 1322"/>
                <a:gd name="T16" fmla="*/ 916 w 2112"/>
                <a:gd name="T17" fmla="*/ 675 h 1322"/>
                <a:gd name="T18" fmla="*/ 963 w 2112"/>
                <a:gd name="T19" fmla="*/ 675 h 1322"/>
                <a:gd name="T20" fmla="*/ 1005 w 2112"/>
                <a:gd name="T21" fmla="*/ 651 h 1322"/>
                <a:gd name="T22" fmla="*/ 1289 w 2112"/>
                <a:gd name="T23" fmla="*/ 366 h 1322"/>
                <a:gd name="T24" fmla="*/ 1331 w 2112"/>
                <a:gd name="T25" fmla="*/ 355 h 1322"/>
                <a:gd name="T26" fmla="*/ 1373 w 2112"/>
                <a:gd name="T27" fmla="*/ 366 h 1322"/>
                <a:gd name="T28" fmla="*/ 2087 w 2112"/>
                <a:gd name="T29" fmla="*/ 1085 h 1322"/>
                <a:gd name="T30" fmla="*/ 2109 w 2112"/>
                <a:gd name="T31" fmla="*/ 1123 h 1322"/>
                <a:gd name="T32" fmla="*/ 2109 w 2112"/>
                <a:gd name="T33" fmla="*/ 1168 h 1322"/>
                <a:gd name="T34" fmla="*/ 2087 w 2112"/>
                <a:gd name="T35" fmla="*/ 1205 h 1322"/>
                <a:gd name="T36" fmla="*/ 1980 w 2112"/>
                <a:gd name="T37" fmla="*/ 1309 h 1322"/>
                <a:gd name="T38" fmla="*/ 1938 w 2112"/>
                <a:gd name="T39" fmla="*/ 1322 h 1322"/>
                <a:gd name="T40" fmla="*/ 1895 w 2112"/>
                <a:gd name="T41" fmla="*/ 1309 h 1322"/>
                <a:gd name="T42" fmla="*/ 1396 w 2112"/>
                <a:gd name="T43" fmla="*/ 808 h 1322"/>
                <a:gd name="T44" fmla="*/ 1354 w 2112"/>
                <a:gd name="T45" fmla="*/ 784 h 1322"/>
                <a:gd name="T46" fmla="*/ 1308 w 2112"/>
                <a:gd name="T47" fmla="*/ 784 h 1322"/>
                <a:gd name="T48" fmla="*/ 1266 w 2112"/>
                <a:gd name="T49" fmla="*/ 808 h 1322"/>
                <a:gd name="T50" fmla="*/ 985 w 2112"/>
                <a:gd name="T51" fmla="*/ 1088 h 1322"/>
                <a:gd name="T52" fmla="*/ 940 w 2112"/>
                <a:gd name="T53" fmla="*/ 1101 h 1322"/>
                <a:gd name="T54" fmla="*/ 894 w 2112"/>
                <a:gd name="T55" fmla="*/ 1088 h 1322"/>
                <a:gd name="T56" fmla="*/ 251 w 2112"/>
                <a:gd name="T57" fmla="*/ 443 h 1322"/>
                <a:gd name="T58" fmla="*/ 219 w 2112"/>
                <a:gd name="T59" fmla="*/ 424 h 1322"/>
                <a:gd name="T60" fmla="*/ 184 w 2112"/>
                <a:gd name="T61" fmla="*/ 424 h 1322"/>
                <a:gd name="T62" fmla="*/ 153 w 2112"/>
                <a:gd name="T63" fmla="*/ 443 h 1322"/>
                <a:gd name="T64" fmla="*/ 48 w 2112"/>
                <a:gd name="T65" fmla="*/ 547 h 1322"/>
                <a:gd name="T66" fmla="*/ 24 w 2112"/>
                <a:gd name="T67" fmla="*/ 547 h 1322"/>
                <a:gd name="T68" fmla="*/ 8 w 2112"/>
                <a:gd name="T69" fmla="*/ 531 h 1322"/>
                <a:gd name="T70" fmla="*/ 0 w 2112"/>
                <a:gd name="T71" fmla="*/ 98 h 1322"/>
                <a:gd name="T72" fmla="*/ 7 w 2112"/>
                <a:gd name="T73" fmla="*/ 61 h 1322"/>
                <a:gd name="T74" fmla="*/ 28 w 2112"/>
                <a:gd name="T75" fmla="*/ 28 h 1322"/>
                <a:gd name="T76" fmla="*/ 71 w 2112"/>
                <a:gd name="T77" fmla="*/ 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12" h="1322">
                  <a:moveTo>
                    <a:pt x="97" y="0"/>
                  </a:moveTo>
                  <a:lnTo>
                    <a:pt x="521" y="0"/>
                  </a:lnTo>
                  <a:lnTo>
                    <a:pt x="532" y="1"/>
                  </a:lnTo>
                  <a:lnTo>
                    <a:pt x="542" y="8"/>
                  </a:lnTo>
                  <a:lnTo>
                    <a:pt x="548" y="18"/>
                  </a:lnTo>
                  <a:lnTo>
                    <a:pt x="551" y="30"/>
                  </a:lnTo>
                  <a:lnTo>
                    <a:pt x="548" y="41"/>
                  </a:lnTo>
                  <a:lnTo>
                    <a:pt x="541" y="51"/>
                  </a:lnTo>
                  <a:lnTo>
                    <a:pt x="459" y="133"/>
                  </a:lnTo>
                  <a:lnTo>
                    <a:pt x="449" y="147"/>
                  </a:lnTo>
                  <a:lnTo>
                    <a:pt x="441" y="165"/>
                  </a:lnTo>
                  <a:lnTo>
                    <a:pt x="439" y="182"/>
                  </a:lnTo>
                  <a:lnTo>
                    <a:pt x="441" y="201"/>
                  </a:lnTo>
                  <a:lnTo>
                    <a:pt x="449" y="217"/>
                  </a:lnTo>
                  <a:lnTo>
                    <a:pt x="459" y="232"/>
                  </a:lnTo>
                  <a:lnTo>
                    <a:pt x="876" y="651"/>
                  </a:lnTo>
                  <a:lnTo>
                    <a:pt x="894" y="666"/>
                  </a:lnTo>
                  <a:lnTo>
                    <a:pt x="916" y="675"/>
                  </a:lnTo>
                  <a:lnTo>
                    <a:pt x="940" y="679"/>
                  </a:lnTo>
                  <a:lnTo>
                    <a:pt x="963" y="675"/>
                  </a:lnTo>
                  <a:lnTo>
                    <a:pt x="985" y="666"/>
                  </a:lnTo>
                  <a:lnTo>
                    <a:pt x="1005" y="651"/>
                  </a:lnTo>
                  <a:lnTo>
                    <a:pt x="1271" y="381"/>
                  </a:lnTo>
                  <a:lnTo>
                    <a:pt x="1289" y="366"/>
                  </a:lnTo>
                  <a:lnTo>
                    <a:pt x="1309" y="357"/>
                  </a:lnTo>
                  <a:lnTo>
                    <a:pt x="1331" y="355"/>
                  </a:lnTo>
                  <a:lnTo>
                    <a:pt x="1353" y="357"/>
                  </a:lnTo>
                  <a:lnTo>
                    <a:pt x="1373" y="366"/>
                  </a:lnTo>
                  <a:lnTo>
                    <a:pt x="1391" y="381"/>
                  </a:lnTo>
                  <a:lnTo>
                    <a:pt x="2087" y="1085"/>
                  </a:lnTo>
                  <a:lnTo>
                    <a:pt x="2100" y="1102"/>
                  </a:lnTo>
                  <a:lnTo>
                    <a:pt x="2109" y="1123"/>
                  </a:lnTo>
                  <a:lnTo>
                    <a:pt x="2112" y="1145"/>
                  </a:lnTo>
                  <a:lnTo>
                    <a:pt x="2109" y="1168"/>
                  </a:lnTo>
                  <a:lnTo>
                    <a:pt x="2100" y="1188"/>
                  </a:lnTo>
                  <a:lnTo>
                    <a:pt x="2087" y="1205"/>
                  </a:lnTo>
                  <a:lnTo>
                    <a:pt x="1997" y="1296"/>
                  </a:lnTo>
                  <a:lnTo>
                    <a:pt x="1980" y="1309"/>
                  </a:lnTo>
                  <a:lnTo>
                    <a:pt x="1959" y="1318"/>
                  </a:lnTo>
                  <a:lnTo>
                    <a:pt x="1938" y="1322"/>
                  </a:lnTo>
                  <a:lnTo>
                    <a:pt x="1916" y="1318"/>
                  </a:lnTo>
                  <a:lnTo>
                    <a:pt x="1895" y="1309"/>
                  </a:lnTo>
                  <a:lnTo>
                    <a:pt x="1878" y="1296"/>
                  </a:lnTo>
                  <a:lnTo>
                    <a:pt x="1396" y="808"/>
                  </a:lnTo>
                  <a:lnTo>
                    <a:pt x="1376" y="793"/>
                  </a:lnTo>
                  <a:lnTo>
                    <a:pt x="1354" y="784"/>
                  </a:lnTo>
                  <a:lnTo>
                    <a:pt x="1331" y="780"/>
                  </a:lnTo>
                  <a:lnTo>
                    <a:pt x="1308" y="784"/>
                  </a:lnTo>
                  <a:lnTo>
                    <a:pt x="1286" y="793"/>
                  </a:lnTo>
                  <a:lnTo>
                    <a:pt x="1266" y="808"/>
                  </a:lnTo>
                  <a:lnTo>
                    <a:pt x="1005" y="1075"/>
                  </a:lnTo>
                  <a:lnTo>
                    <a:pt x="985" y="1088"/>
                  </a:lnTo>
                  <a:lnTo>
                    <a:pt x="963" y="1098"/>
                  </a:lnTo>
                  <a:lnTo>
                    <a:pt x="940" y="1101"/>
                  </a:lnTo>
                  <a:lnTo>
                    <a:pt x="915" y="1098"/>
                  </a:lnTo>
                  <a:lnTo>
                    <a:pt x="894" y="1088"/>
                  </a:lnTo>
                  <a:lnTo>
                    <a:pt x="876" y="1075"/>
                  </a:lnTo>
                  <a:lnTo>
                    <a:pt x="251" y="443"/>
                  </a:lnTo>
                  <a:lnTo>
                    <a:pt x="237" y="432"/>
                  </a:lnTo>
                  <a:lnTo>
                    <a:pt x="219" y="424"/>
                  </a:lnTo>
                  <a:lnTo>
                    <a:pt x="201" y="422"/>
                  </a:lnTo>
                  <a:lnTo>
                    <a:pt x="184" y="424"/>
                  </a:lnTo>
                  <a:lnTo>
                    <a:pt x="168" y="432"/>
                  </a:lnTo>
                  <a:lnTo>
                    <a:pt x="153" y="443"/>
                  </a:lnTo>
                  <a:lnTo>
                    <a:pt x="57" y="540"/>
                  </a:lnTo>
                  <a:lnTo>
                    <a:pt x="48" y="547"/>
                  </a:lnTo>
                  <a:lnTo>
                    <a:pt x="37" y="550"/>
                  </a:lnTo>
                  <a:lnTo>
                    <a:pt x="24" y="547"/>
                  </a:lnTo>
                  <a:lnTo>
                    <a:pt x="16" y="541"/>
                  </a:lnTo>
                  <a:lnTo>
                    <a:pt x="8" y="531"/>
                  </a:lnTo>
                  <a:lnTo>
                    <a:pt x="6" y="520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7" y="61"/>
                  </a:lnTo>
                  <a:lnTo>
                    <a:pt x="16" y="43"/>
                  </a:lnTo>
                  <a:lnTo>
                    <a:pt x="28" y="28"/>
                  </a:lnTo>
                  <a:lnTo>
                    <a:pt x="48" y="12"/>
                  </a:lnTo>
                  <a:lnTo>
                    <a:pt x="71" y="2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24" name="Freeform 340"/>
          <p:cNvSpPr>
            <a:spLocks noEditPoints="1"/>
          </p:cNvSpPr>
          <p:nvPr/>
        </p:nvSpPr>
        <p:spPr bwMode="auto">
          <a:xfrm>
            <a:off x="6969957" y="2024048"/>
            <a:ext cx="504027" cy="508138"/>
          </a:xfrm>
          <a:custGeom>
            <a:avLst/>
            <a:gdLst>
              <a:gd name="T0" fmla="*/ 1880 w 3431"/>
              <a:gd name="T1" fmla="*/ 1474 h 3461"/>
              <a:gd name="T2" fmla="*/ 2006 w 3431"/>
              <a:gd name="T3" fmla="*/ 1642 h 3461"/>
              <a:gd name="T4" fmla="*/ 1991 w 3431"/>
              <a:gd name="T5" fmla="*/ 1859 h 3461"/>
              <a:gd name="T6" fmla="*/ 1843 w 3431"/>
              <a:gd name="T7" fmla="*/ 2008 h 3461"/>
              <a:gd name="T8" fmla="*/ 1628 w 3431"/>
              <a:gd name="T9" fmla="*/ 2023 h 3461"/>
              <a:gd name="T10" fmla="*/ 1461 w 3431"/>
              <a:gd name="T11" fmla="*/ 1897 h 3461"/>
              <a:gd name="T12" fmla="*/ 1415 w 3431"/>
              <a:gd name="T13" fmla="*/ 1685 h 3461"/>
              <a:gd name="T14" fmla="*/ 1516 w 3431"/>
              <a:gd name="T15" fmla="*/ 1499 h 3461"/>
              <a:gd name="T16" fmla="*/ 1716 w 3431"/>
              <a:gd name="T17" fmla="*/ 1424 h 3461"/>
              <a:gd name="T18" fmla="*/ 1436 w 3431"/>
              <a:gd name="T19" fmla="*/ 975 h 3461"/>
              <a:gd name="T20" fmla="*/ 1150 w 3431"/>
              <a:gd name="T21" fmla="*/ 1160 h 3461"/>
              <a:gd name="T22" fmla="*/ 966 w 3431"/>
              <a:gd name="T23" fmla="*/ 1449 h 3461"/>
              <a:gd name="T24" fmla="*/ 919 w 3431"/>
              <a:gd name="T25" fmla="*/ 1804 h 3461"/>
              <a:gd name="T26" fmla="*/ 1025 w 3431"/>
              <a:gd name="T27" fmla="*/ 2138 h 3461"/>
              <a:gd name="T28" fmla="*/ 1254 w 3431"/>
              <a:gd name="T29" fmla="*/ 2389 h 3461"/>
              <a:gd name="T30" fmla="*/ 1571 w 3431"/>
              <a:gd name="T31" fmla="*/ 2523 h 3461"/>
              <a:gd name="T32" fmla="*/ 1928 w 3431"/>
              <a:gd name="T33" fmla="*/ 2508 h 3461"/>
              <a:gd name="T34" fmla="*/ 2231 w 3431"/>
              <a:gd name="T35" fmla="*/ 2347 h 3461"/>
              <a:gd name="T36" fmla="*/ 2437 w 3431"/>
              <a:gd name="T37" fmla="*/ 2076 h 3461"/>
              <a:gd name="T38" fmla="*/ 2514 w 3431"/>
              <a:gd name="T39" fmla="*/ 1731 h 3461"/>
              <a:gd name="T40" fmla="*/ 2437 w 3431"/>
              <a:gd name="T41" fmla="*/ 1385 h 3461"/>
              <a:gd name="T42" fmla="*/ 2231 w 3431"/>
              <a:gd name="T43" fmla="*/ 1114 h 3461"/>
              <a:gd name="T44" fmla="*/ 1928 w 3431"/>
              <a:gd name="T45" fmla="*/ 953 h 3461"/>
              <a:gd name="T46" fmla="*/ 1886 w 3431"/>
              <a:gd name="T47" fmla="*/ 0 h 3461"/>
              <a:gd name="T48" fmla="*/ 1959 w 3431"/>
              <a:gd name="T49" fmla="*/ 57 h 3461"/>
              <a:gd name="T50" fmla="*/ 2217 w 3431"/>
              <a:gd name="T51" fmla="*/ 362 h 3461"/>
              <a:gd name="T52" fmla="*/ 2680 w 3431"/>
              <a:gd name="T53" fmla="*/ 375 h 3461"/>
              <a:gd name="T54" fmla="*/ 2771 w 3431"/>
              <a:gd name="T55" fmla="*/ 362 h 3461"/>
              <a:gd name="T56" fmla="*/ 3065 w 3431"/>
              <a:gd name="T57" fmla="*/ 686 h 3461"/>
              <a:gd name="T58" fmla="*/ 2947 w 3431"/>
              <a:gd name="T59" fmla="*/ 964 h 3461"/>
              <a:gd name="T60" fmla="*/ 3125 w 3431"/>
              <a:gd name="T61" fmla="*/ 1383 h 3461"/>
              <a:gd name="T62" fmla="*/ 3409 w 3431"/>
              <a:gd name="T63" fmla="*/ 1494 h 3461"/>
              <a:gd name="T64" fmla="*/ 3428 w 3431"/>
              <a:gd name="T65" fmla="*/ 1933 h 3461"/>
              <a:gd name="T66" fmla="*/ 3355 w 3431"/>
              <a:gd name="T67" fmla="*/ 1989 h 3461"/>
              <a:gd name="T68" fmla="*/ 3047 w 3431"/>
              <a:gd name="T69" fmla="*/ 2341 h 3461"/>
              <a:gd name="T70" fmla="*/ 3062 w 3431"/>
              <a:gd name="T71" fmla="*/ 2737 h 3461"/>
              <a:gd name="T72" fmla="*/ 3050 w 3431"/>
              <a:gd name="T73" fmla="*/ 2829 h 3461"/>
              <a:gd name="T74" fmla="*/ 2722 w 3431"/>
              <a:gd name="T75" fmla="*/ 3104 h 3461"/>
              <a:gd name="T76" fmla="*/ 2397 w 3431"/>
              <a:gd name="T77" fmla="*/ 3049 h 3461"/>
              <a:gd name="T78" fmla="*/ 1962 w 3431"/>
              <a:gd name="T79" fmla="*/ 3200 h 3461"/>
              <a:gd name="T80" fmla="*/ 1924 w 3431"/>
              <a:gd name="T81" fmla="*/ 3450 h 3461"/>
              <a:gd name="T82" fmla="*/ 1487 w 3431"/>
              <a:gd name="T83" fmla="*/ 3450 h 3461"/>
              <a:gd name="T84" fmla="*/ 1450 w 3431"/>
              <a:gd name="T85" fmla="*/ 3200 h 3461"/>
              <a:gd name="T86" fmla="*/ 1012 w 3431"/>
              <a:gd name="T87" fmla="*/ 3047 h 3461"/>
              <a:gd name="T88" fmla="*/ 690 w 3431"/>
              <a:gd name="T89" fmla="*/ 3099 h 3461"/>
              <a:gd name="T90" fmla="*/ 362 w 3431"/>
              <a:gd name="T91" fmla="*/ 2821 h 3461"/>
              <a:gd name="T92" fmla="*/ 349 w 3431"/>
              <a:gd name="T93" fmla="*/ 2730 h 3461"/>
              <a:gd name="T94" fmla="*/ 364 w 3431"/>
              <a:gd name="T95" fmla="*/ 2338 h 3461"/>
              <a:gd name="T96" fmla="*/ 76 w 3431"/>
              <a:gd name="T97" fmla="*/ 1989 h 3461"/>
              <a:gd name="T98" fmla="*/ 2 w 3431"/>
              <a:gd name="T99" fmla="*/ 1933 h 3461"/>
              <a:gd name="T100" fmla="*/ 21 w 3431"/>
              <a:gd name="T101" fmla="*/ 1494 h 3461"/>
              <a:gd name="T102" fmla="*/ 286 w 3431"/>
              <a:gd name="T103" fmla="*/ 1383 h 3461"/>
              <a:gd name="T104" fmla="*/ 462 w 3431"/>
              <a:gd name="T105" fmla="*/ 967 h 3461"/>
              <a:gd name="T106" fmla="*/ 346 w 3431"/>
              <a:gd name="T107" fmla="*/ 693 h 3461"/>
              <a:gd name="T108" fmla="*/ 639 w 3431"/>
              <a:gd name="T109" fmla="*/ 370 h 3461"/>
              <a:gd name="T110" fmla="*/ 730 w 3431"/>
              <a:gd name="T111" fmla="*/ 382 h 3461"/>
              <a:gd name="T112" fmla="*/ 1193 w 3431"/>
              <a:gd name="T113" fmla="*/ 363 h 3461"/>
              <a:gd name="T114" fmla="*/ 1452 w 3431"/>
              <a:gd name="T115" fmla="*/ 57 h 3461"/>
              <a:gd name="T116" fmla="*/ 1526 w 3431"/>
              <a:gd name="T117" fmla="*/ 0 h 3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31" h="3461">
                <a:moveTo>
                  <a:pt x="1716" y="1424"/>
                </a:moveTo>
                <a:lnTo>
                  <a:pt x="1759" y="1427"/>
                </a:lnTo>
                <a:lnTo>
                  <a:pt x="1802" y="1437"/>
                </a:lnTo>
                <a:lnTo>
                  <a:pt x="1843" y="1453"/>
                </a:lnTo>
                <a:lnTo>
                  <a:pt x="1880" y="1474"/>
                </a:lnTo>
                <a:lnTo>
                  <a:pt x="1915" y="1499"/>
                </a:lnTo>
                <a:lnTo>
                  <a:pt x="1944" y="1530"/>
                </a:lnTo>
                <a:lnTo>
                  <a:pt x="1969" y="1563"/>
                </a:lnTo>
                <a:lnTo>
                  <a:pt x="1991" y="1601"/>
                </a:lnTo>
                <a:lnTo>
                  <a:pt x="2006" y="1642"/>
                </a:lnTo>
                <a:lnTo>
                  <a:pt x="2015" y="1685"/>
                </a:lnTo>
                <a:lnTo>
                  <a:pt x="2019" y="1731"/>
                </a:lnTo>
                <a:lnTo>
                  <a:pt x="2015" y="1776"/>
                </a:lnTo>
                <a:lnTo>
                  <a:pt x="2006" y="1819"/>
                </a:lnTo>
                <a:lnTo>
                  <a:pt x="1991" y="1859"/>
                </a:lnTo>
                <a:lnTo>
                  <a:pt x="1969" y="1897"/>
                </a:lnTo>
                <a:lnTo>
                  <a:pt x="1944" y="1931"/>
                </a:lnTo>
                <a:lnTo>
                  <a:pt x="1915" y="1961"/>
                </a:lnTo>
                <a:lnTo>
                  <a:pt x="1880" y="1987"/>
                </a:lnTo>
                <a:lnTo>
                  <a:pt x="1843" y="2008"/>
                </a:lnTo>
                <a:lnTo>
                  <a:pt x="1802" y="2023"/>
                </a:lnTo>
                <a:lnTo>
                  <a:pt x="1759" y="2033"/>
                </a:lnTo>
                <a:lnTo>
                  <a:pt x="1716" y="2036"/>
                </a:lnTo>
                <a:lnTo>
                  <a:pt x="1671" y="2033"/>
                </a:lnTo>
                <a:lnTo>
                  <a:pt x="1628" y="2023"/>
                </a:lnTo>
                <a:lnTo>
                  <a:pt x="1587" y="2008"/>
                </a:lnTo>
                <a:lnTo>
                  <a:pt x="1550" y="1987"/>
                </a:lnTo>
                <a:lnTo>
                  <a:pt x="1516" y="1961"/>
                </a:lnTo>
                <a:lnTo>
                  <a:pt x="1486" y="1931"/>
                </a:lnTo>
                <a:lnTo>
                  <a:pt x="1461" y="1897"/>
                </a:lnTo>
                <a:lnTo>
                  <a:pt x="1440" y="1859"/>
                </a:lnTo>
                <a:lnTo>
                  <a:pt x="1424" y="1819"/>
                </a:lnTo>
                <a:lnTo>
                  <a:pt x="1415" y="1776"/>
                </a:lnTo>
                <a:lnTo>
                  <a:pt x="1411" y="1731"/>
                </a:lnTo>
                <a:lnTo>
                  <a:pt x="1415" y="1685"/>
                </a:lnTo>
                <a:lnTo>
                  <a:pt x="1424" y="1642"/>
                </a:lnTo>
                <a:lnTo>
                  <a:pt x="1440" y="1601"/>
                </a:lnTo>
                <a:lnTo>
                  <a:pt x="1461" y="1563"/>
                </a:lnTo>
                <a:lnTo>
                  <a:pt x="1486" y="1530"/>
                </a:lnTo>
                <a:lnTo>
                  <a:pt x="1516" y="1499"/>
                </a:lnTo>
                <a:lnTo>
                  <a:pt x="1550" y="1474"/>
                </a:lnTo>
                <a:lnTo>
                  <a:pt x="1587" y="1453"/>
                </a:lnTo>
                <a:lnTo>
                  <a:pt x="1628" y="1437"/>
                </a:lnTo>
                <a:lnTo>
                  <a:pt x="1671" y="1427"/>
                </a:lnTo>
                <a:lnTo>
                  <a:pt x="1716" y="1424"/>
                </a:lnTo>
                <a:close/>
                <a:moveTo>
                  <a:pt x="1716" y="924"/>
                </a:moveTo>
                <a:lnTo>
                  <a:pt x="1643" y="927"/>
                </a:lnTo>
                <a:lnTo>
                  <a:pt x="1571" y="937"/>
                </a:lnTo>
                <a:lnTo>
                  <a:pt x="1502" y="953"/>
                </a:lnTo>
                <a:lnTo>
                  <a:pt x="1436" y="975"/>
                </a:lnTo>
                <a:lnTo>
                  <a:pt x="1373" y="1002"/>
                </a:lnTo>
                <a:lnTo>
                  <a:pt x="1312" y="1034"/>
                </a:lnTo>
                <a:lnTo>
                  <a:pt x="1254" y="1072"/>
                </a:lnTo>
                <a:lnTo>
                  <a:pt x="1200" y="1114"/>
                </a:lnTo>
                <a:lnTo>
                  <a:pt x="1150" y="1160"/>
                </a:lnTo>
                <a:lnTo>
                  <a:pt x="1104" y="1211"/>
                </a:lnTo>
                <a:lnTo>
                  <a:pt x="1062" y="1265"/>
                </a:lnTo>
                <a:lnTo>
                  <a:pt x="1025" y="1323"/>
                </a:lnTo>
                <a:lnTo>
                  <a:pt x="993" y="1385"/>
                </a:lnTo>
                <a:lnTo>
                  <a:pt x="966" y="1449"/>
                </a:lnTo>
                <a:lnTo>
                  <a:pt x="944" y="1516"/>
                </a:lnTo>
                <a:lnTo>
                  <a:pt x="928" y="1586"/>
                </a:lnTo>
                <a:lnTo>
                  <a:pt x="919" y="1657"/>
                </a:lnTo>
                <a:lnTo>
                  <a:pt x="916" y="1731"/>
                </a:lnTo>
                <a:lnTo>
                  <a:pt x="919" y="1804"/>
                </a:lnTo>
                <a:lnTo>
                  <a:pt x="928" y="1875"/>
                </a:lnTo>
                <a:lnTo>
                  <a:pt x="944" y="1944"/>
                </a:lnTo>
                <a:lnTo>
                  <a:pt x="966" y="2011"/>
                </a:lnTo>
                <a:lnTo>
                  <a:pt x="993" y="2076"/>
                </a:lnTo>
                <a:lnTo>
                  <a:pt x="1025" y="2138"/>
                </a:lnTo>
                <a:lnTo>
                  <a:pt x="1062" y="2195"/>
                </a:lnTo>
                <a:lnTo>
                  <a:pt x="1104" y="2250"/>
                </a:lnTo>
                <a:lnTo>
                  <a:pt x="1150" y="2301"/>
                </a:lnTo>
                <a:lnTo>
                  <a:pt x="1200" y="2347"/>
                </a:lnTo>
                <a:lnTo>
                  <a:pt x="1254" y="2389"/>
                </a:lnTo>
                <a:lnTo>
                  <a:pt x="1312" y="2426"/>
                </a:lnTo>
                <a:lnTo>
                  <a:pt x="1373" y="2459"/>
                </a:lnTo>
                <a:lnTo>
                  <a:pt x="1436" y="2486"/>
                </a:lnTo>
                <a:lnTo>
                  <a:pt x="1502" y="2508"/>
                </a:lnTo>
                <a:lnTo>
                  <a:pt x="1571" y="2523"/>
                </a:lnTo>
                <a:lnTo>
                  <a:pt x="1643" y="2533"/>
                </a:lnTo>
                <a:lnTo>
                  <a:pt x="1716" y="2536"/>
                </a:lnTo>
                <a:lnTo>
                  <a:pt x="1788" y="2533"/>
                </a:lnTo>
                <a:lnTo>
                  <a:pt x="1859" y="2523"/>
                </a:lnTo>
                <a:lnTo>
                  <a:pt x="1928" y="2508"/>
                </a:lnTo>
                <a:lnTo>
                  <a:pt x="1994" y="2486"/>
                </a:lnTo>
                <a:lnTo>
                  <a:pt x="2058" y="2459"/>
                </a:lnTo>
                <a:lnTo>
                  <a:pt x="2118" y="2426"/>
                </a:lnTo>
                <a:lnTo>
                  <a:pt x="2176" y="2389"/>
                </a:lnTo>
                <a:lnTo>
                  <a:pt x="2231" y="2347"/>
                </a:lnTo>
                <a:lnTo>
                  <a:pt x="2281" y="2301"/>
                </a:lnTo>
                <a:lnTo>
                  <a:pt x="2327" y="2250"/>
                </a:lnTo>
                <a:lnTo>
                  <a:pt x="2369" y="2195"/>
                </a:lnTo>
                <a:lnTo>
                  <a:pt x="2405" y="2138"/>
                </a:lnTo>
                <a:lnTo>
                  <a:pt x="2437" y="2076"/>
                </a:lnTo>
                <a:lnTo>
                  <a:pt x="2464" y="2011"/>
                </a:lnTo>
                <a:lnTo>
                  <a:pt x="2487" y="1944"/>
                </a:lnTo>
                <a:lnTo>
                  <a:pt x="2502" y="1875"/>
                </a:lnTo>
                <a:lnTo>
                  <a:pt x="2511" y="1804"/>
                </a:lnTo>
                <a:lnTo>
                  <a:pt x="2514" y="1731"/>
                </a:lnTo>
                <a:lnTo>
                  <a:pt x="2511" y="1657"/>
                </a:lnTo>
                <a:lnTo>
                  <a:pt x="2502" y="1586"/>
                </a:lnTo>
                <a:lnTo>
                  <a:pt x="2487" y="1516"/>
                </a:lnTo>
                <a:lnTo>
                  <a:pt x="2464" y="1449"/>
                </a:lnTo>
                <a:lnTo>
                  <a:pt x="2437" y="1385"/>
                </a:lnTo>
                <a:lnTo>
                  <a:pt x="2405" y="1323"/>
                </a:lnTo>
                <a:lnTo>
                  <a:pt x="2369" y="1265"/>
                </a:lnTo>
                <a:lnTo>
                  <a:pt x="2327" y="1211"/>
                </a:lnTo>
                <a:lnTo>
                  <a:pt x="2281" y="1160"/>
                </a:lnTo>
                <a:lnTo>
                  <a:pt x="2231" y="1114"/>
                </a:lnTo>
                <a:lnTo>
                  <a:pt x="2176" y="1072"/>
                </a:lnTo>
                <a:lnTo>
                  <a:pt x="2118" y="1034"/>
                </a:lnTo>
                <a:lnTo>
                  <a:pt x="2058" y="1002"/>
                </a:lnTo>
                <a:lnTo>
                  <a:pt x="1994" y="975"/>
                </a:lnTo>
                <a:lnTo>
                  <a:pt x="1928" y="953"/>
                </a:lnTo>
                <a:lnTo>
                  <a:pt x="1859" y="937"/>
                </a:lnTo>
                <a:lnTo>
                  <a:pt x="1788" y="927"/>
                </a:lnTo>
                <a:lnTo>
                  <a:pt x="1716" y="924"/>
                </a:lnTo>
                <a:close/>
                <a:moveTo>
                  <a:pt x="1526" y="0"/>
                </a:moveTo>
                <a:lnTo>
                  <a:pt x="1886" y="0"/>
                </a:lnTo>
                <a:lnTo>
                  <a:pt x="1906" y="3"/>
                </a:lnTo>
                <a:lnTo>
                  <a:pt x="1924" y="10"/>
                </a:lnTo>
                <a:lnTo>
                  <a:pt x="1939" y="22"/>
                </a:lnTo>
                <a:lnTo>
                  <a:pt x="1951" y="38"/>
                </a:lnTo>
                <a:lnTo>
                  <a:pt x="1959" y="57"/>
                </a:lnTo>
                <a:lnTo>
                  <a:pt x="1962" y="76"/>
                </a:lnTo>
                <a:lnTo>
                  <a:pt x="1962" y="292"/>
                </a:lnTo>
                <a:lnTo>
                  <a:pt x="2049" y="310"/>
                </a:lnTo>
                <a:lnTo>
                  <a:pt x="2133" y="333"/>
                </a:lnTo>
                <a:lnTo>
                  <a:pt x="2217" y="362"/>
                </a:lnTo>
                <a:lnTo>
                  <a:pt x="2299" y="396"/>
                </a:lnTo>
                <a:lnTo>
                  <a:pt x="2378" y="435"/>
                </a:lnTo>
                <a:lnTo>
                  <a:pt x="2455" y="478"/>
                </a:lnTo>
                <a:lnTo>
                  <a:pt x="2530" y="526"/>
                </a:lnTo>
                <a:lnTo>
                  <a:pt x="2680" y="375"/>
                </a:lnTo>
                <a:lnTo>
                  <a:pt x="2696" y="362"/>
                </a:lnTo>
                <a:lnTo>
                  <a:pt x="2715" y="355"/>
                </a:lnTo>
                <a:lnTo>
                  <a:pt x="2734" y="353"/>
                </a:lnTo>
                <a:lnTo>
                  <a:pt x="2753" y="355"/>
                </a:lnTo>
                <a:lnTo>
                  <a:pt x="2771" y="362"/>
                </a:lnTo>
                <a:lnTo>
                  <a:pt x="2789" y="375"/>
                </a:lnTo>
                <a:lnTo>
                  <a:pt x="3042" y="632"/>
                </a:lnTo>
                <a:lnTo>
                  <a:pt x="3055" y="647"/>
                </a:lnTo>
                <a:lnTo>
                  <a:pt x="3063" y="666"/>
                </a:lnTo>
                <a:lnTo>
                  <a:pt x="3065" y="686"/>
                </a:lnTo>
                <a:lnTo>
                  <a:pt x="3063" y="706"/>
                </a:lnTo>
                <a:lnTo>
                  <a:pt x="3055" y="724"/>
                </a:lnTo>
                <a:lnTo>
                  <a:pt x="3042" y="740"/>
                </a:lnTo>
                <a:lnTo>
                  <a:pt x="2897" y="887"/>
                </a:lnTo>
                <a:lnTo>
                  <a:pt x="2947" y="964"/>
                </a:lnTo>
                <a:lnTo>
                  <a:pt x="2993" y="1043"/>
                </a:lnTo>
                <a:lnTo>
                  <a:pt x="3034" y="1124"/>
                </a:lnTo>
                <a:lnTo>
                  <a:pt x="3069" y="1208"/>
                </a:lnTo>
                <a:lnTo>
                  <a:pt x="3100" y="1294"/>
                </a:lnTo>
                <a:lnTo>
                  <a:pt x="3125" y="1383"/>
                </a:lnTo>
                <a:lnTo>
                  <a:pt x="3145" y="1472"/>
                </a:lnTo>
                <a:lnTo>
                  <a:pt x="3355" y="1472"/>
                </a:lnTo>
                <a:lnTo>
                  <a:pt x="3375" y="1475"/>
                </a:lnTo>
                <a:lnTo>
                  <a:pt x="3394" y="1482"/>
                </a:lnTo>
                <a:lnTo>
                  <a:pt x="3409" y="1494"/>
                </a:lnTo>
                <a:lnTo>
                  <a:pt x="3420" y="1510"/>
                </a:lnTo>
                <a:lnTo>
                  <a:pt x="3428" y="1529"/>
                </a:lnTo>
                <a:lnTo>
                  <a:pt x="3431" y="1549"/>
                </a:lnTo>
                <a:lnTo>
                  <a:pt x="3431" y="1912"/>
                </a:lnTo>
                <a:lnTo>
                  <a:pt x="3428" y="1933"/>
                </a:lnTo>
                <a:lnTo>
                  <a:pt x="3420" y="1951"/>
                </a:lnTo>
                <a:lnTo>
                  <a:pt x="3409" y="1966"/>
                </a:lnTo>
                <a:lnTo>
                  <a:pt x="3394" y="1978"/>
                </a:lnTo>
                <a:lnTo>
                  <a:pt x="3375" y="1985"/>
                </a:lnTo>
                <a:lnTo>
                  <a:pt x="3355" y="1989"/>
                </a:lnTo>
                <a:lnTo>
                  <a:pt x="3152" y="1989"/>
                </a:lnTo>
                <a:lnTo>
                  <a:pt x="3133" y="2078"/>
                </a:lnTo>
                <a:lnTo>
                  <a:pt x="3110" y="2168"/>
                </a:lnTo>
                <a:lnTo>
                  <a:pt x="3081" y="2254"/>
                </a:lnTo>
                <a:lnTo>
                  <a:pt x="3047" y="2341"/>
                </a:lnTo>
                <a:lnTo>
                  <a:pt x="3007" y="2424"/>
                </a:lnTo>
                <a:lnTo>
                  <a:pt x="2962" y="2504"/>
                </a:lnTo>
                <a:lnTo>
                  <a:pt x="2913" y="2583"/>
                </a:lnTo>
                <a:lnTo>
                  <a:pt x="3050" y="2721"/>
                </a:lnTo>
                <a:lnTo>
                  <a:pt x="3062" y="2737"/>
                </a:lnTo>
                <a:lnTo>
                  <a:pt x="3069" y="2756"/>
                </a:lnTo>
                <a:lnTo>
                  <a:pt x="3071" y="2775"/>
                </a:lnTo>
                <a:lnTo>
                  <a:pt x="3069" y="2794"/>
                </a:lnTo>
                <a:lnTo>
                  <a:pt x="3062" y="2813"/>
                </a:lnTo>
                <a:lnTo>
                  <a:pt x="3050" y="2829"/>
                </a:lnTo>
                <a:lnTo>
                  <a:pt x="2795" y="3086"/>
                </a:lnTo>
                <a:lnTo>
                  <a:pt x="2779" y="3098"/>
                </a:lnTo>
                <a:lnTo>
                  <a:pt x="2761" y="3104"/>
                </a:lnTo>
                <a:lnTo>
                  <a:pt x="2741" y="3107"/>
                </a:lnTo>
                <a:lnTo>
                  <a:pt x="2722" y="3104"/>
                </a:lnTo>
                <a:lnTo>
                  <a:pt x="2704" y="3098"/>
                </a:lnTo>
                <a:lnTo>
                  <a:pt x="2688" y="3086"/>
                </a:lnTo>
                <a:lnTo>
                  <a:pt x="2554" y="2950"/>
                </a:lnTo>
                <a:lnTo>
                  <a:pt x="2476" y="3002"/>
                </a:lnTo>
                <a:lnTo>
                  <a:pt x="2397" y="3049"/>
                </a:lnTo>
                <a:lnTo>
                  <a:pt x="2313" y="3090"/>
                </a:lnTo>
                <a:lnTo>
                  <a:pt x="2228" y="3126"/>
                </a:lnTo>
                <a:lnTo>
                  <a:pt x="2141" y="3156"/>
                </a:lnTo>
                <a:lnTo>
                  <a:pt x="2052" y="3181"/>
                </a:lnTo>
                <a:lnTo>
                  <a:pt x="1962" y="3200"/>
                </a:lnTo>
                <a:lnTo>
                  <a:pt x="1962" y="3384"/>
                </a:lnTo>
                <a:lnTo>
                  <a:pt x="1959" y="3405"/>
                </a:lnTo>
                <a:lnTo>
                  <a:pt x="1951" y="3423"/>
                </a:lnTo>
                <a:lnTo>
                  <a:pt x="1939" y="3438"/>
                </a:lnTo>
                <a:lnTo>
                  <a:pt x="1924" y="3450"/>
                </a:lnTo>
                <a:lnTo>
                  <a:pt x="1906" y="3458"/>
                </a:lnTo>
                <a:lnTo>
                  <a:pt x="1886" y="3461"/>
                </a:lnTo>
                <a:lnTo>
                  <a:pt x="1526" y="3461"/>
                </a:lnTo>
                <a:lnTo>
                  <a:pt x="1506" y="3458"/>
                </a:lnTo>
                <a:lnTo>
                  <a:pt x="1487" y="3450"/>
                </a:lnTo>
                <a:lnTo>
                  <a:pt x="1472" y="3438"/>
                </a:lnTo>
                <a:lnTo>
                  <a:pt x="1460" y="3423"/>
                </a:lnTo>
                <a:lnTo>
                  <a:pt x="1452" y="3405"/>
                </a:lnTo>
                <a:lnTo>
                  <a:pt x="1450" y="3384"/>
                </a:lnTo>
                <a:lnTo>
                  <a:pt x="1450" y="3200"/>
                </a:lnTo>
                <a:lnTo>
                  <a:pt x="1359" y="3181"/>
                </a:lnTo>
                <a:lnTo>
                  <a:pt x="1269" y="3156"/>
                </a:lnTo>
                <a:lnTo>
                  <a:pt x="1181" y="3126"/>
                </a:lnTo>
                <a:lnTo>
                  <a:pt x="1095" y="3089"/>
                </a:lnTo>
                <a:lnTo>
                  <a:pt x="1012" y="3047"/>
                </a:lnTo>
                <a:lnTo>
                  <a:pt x="932" y="3000"/>
                </a:lnTo>
                <a:lnTo>
                  <a:pt x="853" y="2948"/>
                </a:lnTo>
                <a:lnTo>
                  <a:pt x="724" y="3078"/>
                </a:lnTo>
                <a:lnTo>
                  <a:pt x="708" y="3091"/>
                </a:lnTo>
                <a:lnTo>
                  <a:pt x="690" y="3099"/>
                </a:lnTo>
                <a:lnTo>
                  <a:pt x="670" y="3101"/>
                </a:lnTo>
                <a:lnTo>
                  <a:pt x="650" y="3099"/>
                </a:lnTo>
                <a:lnTo>
                  <a:pt x="632" y="3091"/>
                </a:lnTo>
                <a:lnTo>
                  <a:pt x="617" y="3078"/>
                </a:lnTo>
                <a:lnTo>
                  <a:pt x="362" y="2821"/>
                </a:lnTo>
                <a:lnTo>
                  <a:pt x="349" y="2805"/>
                </a:lnTo>
                <a:lnTo>
                  <a:pt x="342" y="2787"/>
                </a:lnTo>
                <a:lnTo>
                  <a:pt x="339" y="2767"/>
                </a:lnTo>
                <a:lnTo>
                  <a:pt x="342" y="2748"/>
                </a:lnTo>
                <a:lnTo>
                  <a:pt x="349" y="2730"/>
                </a:lnTo>
                <a:lnTo>
                  <a:pt x="362" y="2713"/>
                </a:lnTo>
                <a:lnTo>
                  <a:pt x="496" y="2578"/>
                </a:lnTo>
                <a:lnTo>
                  <a:pt x="447" y="2501"/>
                </a:lnTo>
                <a:lnTo>
                  <a:pt x="403" y="2421"/>
                </a:lnTo>
                <a:lnTo>
                  <a:pt x="364" y="2338"/>
                </a:lnTo>
                <a:lnTo>
                  <a:pt x="330" y="2253"/>
                </a:lnTo>
                <a:lnTo>
                  <a:pt x="301" y="2166"/>
                </a:lnTo>
                <a:lnTo>
                  <a:pt x="278" y="2078"/>
                </a:lnTo>
                <a:lnTo>
                  <a:pt x="260" y="1989"/>
                </a:lnTo>
                <a:lnTo>
                  <a:pt x="76" y="1989"/>
                </a:lnTo>
                <a:lnTo>
                  <a:pt x="56" y="1985"/>
                </a:lnTo>
                <a:lnTo>
                  <a:pt x="37" y="1978"/>
                </a:lnTo>
                <a:lnTo>
                  <a:pt x="21" y="1966"/>
                </a:lnTo>
                <a:lnTo>
                  <a:pt x="10" y="1951"/>
                </a:lnTo>
                <a:lnTo>
                  <a:pt x="2" y="1933"/>
                </a:lnTo>
                <a:lnTo>
                  <a:pt x="0" y="1912"/>
                </a:lnTo>
                <a:lnTo>
                  <a:pt x="0" y="1549"/>
                </a:lnTo>
                <a:lnTo>
                  <a:pt x="2" y="1529"/>
                </a:lnTo>
                <a:lnTo>
                  <a:pt x="10" y="1510"/>
                </a:lnTo>
                <a:lnTo>
                  <a:pt x="21" y="1494"/>
                </a:lnTo>
                <a:lnTo>
                  <a:pt x="37" y="1482"/>
                </a:lnTo>
                <a:lnTo>
                  <a:pt x="56" y="1475"/>
                </a:lnTo>
                <a:lnTo>
                  <a:pt x="76" y="1472"/>
                </a:lnTo>
                <a:lnTo>
                  <a:pt x="267" y="1472"/>
                </a:lnTo>
                <a:lnTo>
                  <a:pt x="286" y="1383"/>
                </a:lnTo>
                <a:lnTo>
                  <a:pt x="311" y="1295"/>
                </a:lnTo>
                <a:lnTo>
                  <a:pt x="341" y="1210"/>
                </a:lnTo>
                <a:lnTo>
                  <a:pt x="376" y="1127"/>
                </a:lnTo>
                <a:lnTo>
                  <a:pt x="417" y="1046"/>
                </a:lnTo>
                <a:lnTo>
                  <a:pt x="462" y="967"/>
                </a:lnTo>
                <a:lnTo>
                  <a:pt x="512" y="891"/>
                </a:lnTo>
                <a:lnTo>
                  <a:pt x="368" y="747"/>
                </a:lnTo>
                <a:lnTo>
                  <a:pt x="357" y="731"/>
                </a:lnTo>
                <a:lnTo>
                  <a:pt x="349" y="712"/>
                </a:lnTo>
                <a:lnTo>
                  <a:pt x="346" y="693"/>
                </a:lnTo>
                <a:lnTo>
                  <a:pt x="349" y="673"/>
                </a:lnTo>
                <a:lnTo>
                  <a:pt x="357" y="655"/>
                </a:lnTo>
                <a:lnTo>
                  <a:pt x="368" y="639"/>
                </a:lnTo>
                <a:lnTo>
                  <a:pt x="623" y="382"/>
                </a:lnTo>
                <a:lnTo>
                  <a:pt x="639" y="370"/>
                </a:lnTo>
                <a:lnTo>
                  <a:pt x="658" y="362"/>
                </a:lnTo>
                <a:lnTo>
                  <a:pt x="677" y="359"/>
                </a:lnTo>
                <a:lnTo>
                  <a:pt x="696" y="362"/>
                </a:lnTo>
                <a:lnTo>
                  <a:pt x="714" y="370"/>
                </a:lnTo>
                <a:lnTo>
                  <a:pt x="730" y="382"/>
                </a:lnTo>
                <a:lnTo>
                  <a:pt x="877" y="529"/>
                </a:lnTo>
                <a:lnTo>
                  <a:pt x="952" y="480"/>
                </a:lnTo>
                <a:lnTo>
                  <a:pt x="1030" y="436"/>
                </a:lnTo>
                <a:lnTo>
                  <a:pt x="1110" y="397"/>
                </a:lnTo>
                <a:lnTo>
                  <a:pt x="1193" y="363"/>
                </a:lnTo>
                <a:lnTo>
                  <a:pt x="1276" y="334"/>
                </a:lnTo>
                <a:lnTo>
                  <a:pt x="1362" y="310"/>
                </a:lnTo>
                <a:lnTo>
                  <a:pt x="1450" y="292"/>
                </a:lnTo>
                <a:lnTo>
                  <a:pt x="1450" y="76"/>
                </a:lnTo>
                <a:lnTo>
                  <a:pt x="1452" y="57"/>
                </a:lnTo>
                <a:lnTo>
                  <a:pt x="1460" y="38"/>
                </a:lnTo>
                <a:lnTo>
                  <a:pt x="1472" y="22"/>
                </a:lnTo>
                <a:lnTo>
                  <a:pt x="1487" y="10"/>
                </a:lnTo>
                <a:lnTo>
                  <a:pt x="1506" y="3"/>
                </a:lnTo>
                <a:lnTo>
                  <a:pt x="15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25" name="Freeform 345"/>
          <p:cNvSpPr>
            <a:spLocks noEditPoints="1"/>
          </p:cNvSpPr>
          <p:nvPr/>
        </p:nvSpPr>
        <p:spPr bwMode="auto">
          <a:xfrm>
            <a:off x="7762522" y="2076784"/>
            <a:ext cx="455797" cy="454526"/>
          </a:xfrm>
          <a:custGeom>
            <a:avLst/>
            <a:gdLst>
              <a:gd name="T0" fmla="*/ 3113 w 3584"/>
              <a:gd name="T1" fmla="*/ 1868 h 3573"/>
              <a:gd name="T2" fmla="*/ 2858 w 3584"/>
              <a:gd name="T3" fmla="*/ 1568 h 3573"/>
              <a:gd name="T4" fmla="*/ 2280 w 3584"/>
              <a:gd name="T5" fmla="*/ 1672 h 3573"/>
              <a:gd name="T6" fmla="*/ 2716 w 3584"/>
              <a:gd name="T7" fmla="*/ 1541 h 3573"/>
              <a:gd name="T8" fmla="*/ 3049 w 3584"/>
              <a:gd name="T9" fmla="*/ 1412 h 3573"/>
              <a:gd name="T10" fmla="*/ 3109 w 3584"/>
              <a:gd name="T11" fmla="*/ 1397 h 3573"/>
              <a:gd name="T12" fmla="*/ 3102 w 3584"/>
              <a:gd name="T13" fmla="*/ 1419 h 3573"/>
              <a:gd name="T14" fmla="*/ 889 w 3584"/>
              <a:gd name="T15" fmla="*/ 1386 h 3573"/>
              <a:gd name="T16" fmla="*/ 965 w 3584"/>
              <a:gd name="T17" fmla="*/ 1433 h 3573"/>
              <a:gd name="T18" fmla="*/ 806 w 3584"/>
              <a:gd name="T19" fmla="*/ 1365 h 3573"/>
              <a:gd name="T20" fmla="*/ 2390 w 3584"/>
              <a:gd name="T21" fmla="*/ 1227 h 3573"/>
              <a:gd name="T22" fmla="*/ 2690 w 3584"/>
              <a:gd name="T23" fmla="*/ 1199 h 3573"/>
              <a:gd name="T24" fmla="*/ 1136 w 3584"/>
              <a:gd name="T25" fmla="*/ 887 h 3573"/>
              <a:gd name="T26" fmla="*/ 2255 w 3584"/>
              <a:gd name="T27" fmla="*/ 782 h 3573"/>
              <a:gd name="T28" fmla="*/ 2822 w 3584"/>
              <a:gd name="T29" fmla="*/ 598 h 3573"/>
              <a:gd name="T30" fmla="*/ 2308 w 3584"/>
              <a:gd name="T31" fmla="*/ 1386 h 3573"/>
              <a:gd name="T32" fmla="*/ 1991 w 3584"/>
              <a:gd name="T33" fmla="*/ 2258 h 3573"/>
              <a:gd name="T34" fmla="*/ 2958 w 3584"/>
              <a:gd name="T35" fmla="*/ 2916 h 3573"/>
              <a:gd name="T36" fmla="*/ 3321 w 3584"/>
              <a:gd name="T37" fmla="*/ 2324 h 3573"/>
              <a:gd name="T38" fmla="*/ 3408 w 3584"/>
              <a:gd name="T39" fmla="*/ 1875 h 3573"/>
              <a:gd name="T40" fmla="*/ 3347 w 3584"/>
              <a:gd name="T41" fmla="*/ 1359 h 3573"/>
              <a:gd name="T42" fmla="*/ 3074 w 3584"/>
              <a:gd name="T43" fmla="*/ 837 h 3573"/>
              <a:gd name="T44" fmla="*/ 943 w 3584"/>
              <a:gd name="T45" fmla="*/ 474 h 3573"/>
              <a:gd name="T46" fmla="*/ 661 w 3584"/>
              <a:gd name="T47" fmla="*/ 656 h 3573"/>
              <a:gd name="T48" fmla="*/ 976 w 3584"/>
              <a:gd name="T49" fmla="*/ 525 h 3573"/>
              <a:gd name="T50" fmla="*/ 1143 w 3584"/>
              <a:gd name="T51" fmla="*/ 458 h 3573"/>
              <a:gd name="T52" fmla="*/ 609 w 3584"/>
              <a:gd name="T53" fmla="*/ 704 h 3573"/>
              <a:gd name="T54" fmla="*/ 255 w 3584"/>
              <a:gd name="T55" fmla="*/ 1302 h 3573"/>
              <a:gd name="T56" fmla="*/ 176 w 3584"/>
              <a:gd name="T57" fmla="*/ 1828 h 3573"/>
              <a:gd name="T58" fmla="*/ 807 w 3584"/>
              <a:gd name="T59" fmla="*/ 2564 h 3573"/>
              <a:gd name="T60" fmla="*/ 1327 w 3584"/>
              <a:gd name="T61" fmla="*/ 3345 h 3573"/>
              <a:gd name="T62" fmla="*/ 1190 w 3584"/>
              <a:gd name="T63" fmla="*/ 2255 h 3573"/>
              <a:gd name="T64" fmla="*/ 520 w 3584"/>
              <a:gd name="T65" fmla="*/ 1947 h 3573"/>
              <a:gd name="T66" fmla="*/ 1072 w 3584"/>
              <a:gd name="T67" fmla="*/ 1608 h 3573"/>
              <a:gd name="T68" fmla="*/ 1486 w 3584"/>
              <a:gd name="T69" fmla="*/ 1344 h 3573"/>
              <a:gd name="T70" fmla="*/ 1234 w 3584"/>
              <a:gd name="T71" fmla="*/ 938 h 3573"/>
              <a:gd name="T72" fmla="*/ 1199 w 3584"/>
              <a:gd name="T73" fmla="*/ 726 h 3573"/>
              <a:gd name="T74" fmla="*/ 1418 w 3584"/>
              <a:gd name="T75" fmla="*/ 904 h 3573"/>
              <a:gd name="T76" fmla="*/ 1403 w 3584"/>
              <a:gd name="T77" fmla="*/ 468 h 3573"/>
              <a:gd name="T78" fmla="*/ 1069 w 3584"/>
              <a:gd name="T79" fmla="*/ 690 h 3573"/>
              <a:gd name="T80" fmla="*/ 1062 w 3584"/>
              <a:gd name="T81" fmla="*/ 364 h 3573"/>
              <a:gd name="T82" fmla="*/ 1216 w 3584"/>
              <a:gd name="T83" fmla="*/ 370 h 3573"/>
              <a:gd name="T84" fmla="*/ 1591 w 3584"/>
              <a:gd name="T85" fmla="*/ 201 h 3573"/>
              <a:gd name="T86" fmla="*/ 1781 w 3584"/>
              <a:gd name="T87" fmla="*/ 188 h 3573"/>
              <a:gd name="T88" fmla="*/ 1760 w 3584"/>
              <a:gd name="T89" fmla="*/ 353 h 3573"/>
              <a:gd name="T90" fmla="*/ 2379 w 3584"/>
              <a:gd name="T91" fmla="*/ 299 h 3573"/>
              <a:gd name="T92" fmla="*/ 1793 w 3584"/>
              <a:gd name="T93" fmla="*/ 0 h 3573"/>
              <a:gd name="T94" fmla="*/ 2440 w 3584"/>
              <a:gd name="T95" fmla="*/ 119 h 3573"/>
              <a:gd name="T96" fmla="*/ 3060 w 3584"/>
              <a:gd name="T97" fmla="*/ 522 h 3573"/>
              <a:gd name="T98" fmla="*/ 3464 w 3584"/>
              <a:gd name="T99" fmla="*/ 1140 h 3573"/>
              <a:gd name="T100" fmla="*/ 3581 w 3584"/>
              <a:gd name="T101" fmla="*/ 1899 h 3573"/>
              <a:gd name="T102" fmla="*/ 3375 w 3584"/>
              <a:gd name="T103" fmla="*/ 2626 h 3573"/>
              <a:gd name="T104" fmla="*/ 2902 w 3584"/>
              <a:gd name="T105" fmla="*/ 3190 h 3573"/>
              <a:gd name="T106" fmla="*/ 2234 w 3584"/>
              <a:gd name="T107" fmla="*/ 3518 h 3573"/>
              <a:gd name="T108" fmla="*/ 1458 w 3584"/>
              <a:gd name="T109" fmla="*/ 3543 h 3573"/>
              <a:gd name="T110" fmla="*/ 769 w 3584"/>
              <a:gd name="T111" fmla="*/ 3253 h 3573"/>
              <a:gd name="T112" fmla="*/ 264 w 3584"/>
              <a:gd name="T113" fmla="*/ 2719 h 3573"/>
              <a:gd name="T114" fmla="*/ 14 w 3584"/>
              <a:gd name="T115" fmla="*/ 2010 h 3573"/>
              <a:gd name="T116" fmla="*/ 85 w 3584"/>
              <a:gd name="T117" fmla="*/ 1241 h 3573"/>
              <a:gd name="T118" fmla="*/ 452 w 3584"/>
              <a:gd name="T119" fmla="*/ 599 h 3573"/>
              <a:gd name="T120" fmla="*/ 1046 w 3584"/>
              <a:gd name="T121" fmla="*/ 161 h 3573"/>
              <a:gd name="T122" fmla="*/ 1793 w 3584"/>
              <a:gd name="T123" fmla="*/ 0 h 3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84" h="3573">
                <a:moveTo>
                  <a:pt x="180" y="1871"/>
                </a:moveTo>
                <a:lnTo>
                  <a:pt x="180" y="1878"/>
                </a:lnTo>
                <a:lnTo>
                  <a:pt x="181" y="1886"/>
                </a:lnTo>
                <a:lnTo>
                  <a:pt x="213" y="1959"/>
                </a:lnTo>
                <a:lnTo>
                  <a:pt x="214" y="1929"/>
                </a:lnTo>
                <a:lnTo>
                  <a:pt x="180" y="1871"/>
                </a:lnTo>
                <a:close/>
                <a:moveTo>
                  <a:pt x="3113" y="1868"/>
                </a:moveTo>
                <a:lnTo>
                  <a:pt x="3150" y="1885"/>
                </a:lnTo>
                <a:lnTo>
                  <a:pt x="3306" y="2175"/>
                </a:lnTo>
                <a:lnTo>
                  <a:pt x="3113" y="1868"/>
                </a:lnTo>
                <a:close/>
                <a:moveTo>
                  <a:pt x="2668" y="1447"/>
                </a:moveTo>
                <a:lnTo>
                  <a:pt x="2857" y="1644"/>
                </a:lnTo>
                <a:lnTo>
                  <a:pt x="2863" y="1639"/>
                </a:lnTo>
                <a:lnTo>
                  <a:pt x="2858" y="1568"/>
                </a:lnTo>
                <a:lnTo>
                  <a:pt x="2883" y="1598"/>
                </a:lnTo>
                <a:lnTo>
                  <a:pt x="3125" y="1664"/>
                </a:lnTo>
                <a:lnTo>
                  <a:pt x="3121" y="1733"/>
                </a:lnTo>
                <a:lnTo>
                  <a:pt x="2769" y="1804"/>
                </a:lnTo>
                <a:lnTo>
                  <a:pt x="2706" y="1780"/>
                </a:lnTo>
                <a:lnTo>
                  <a:pt x="2574" y="1662"/>
                </a:lnTo>
                <a:lnTo>
                  <a:pt x="2280" y="1672"/>
                </a:lnTo>
                <a:lnTo>
                  <a:pt x="2504" y="1507"/>
                </a:lnTo>
                <a:lnTo>
                  <a:pt x="2611" y="1507"/>
                </a:lnTo>
                <a:lnTo>
                  <a:pt x="2683" y="1618"/>
                </a:lnTo>
                <a:lnTo>
                  <a:pt x="2696" y="1613"/>
                </a:lnTo>
                <a:lnTo>
                  <a:pt x="2707" y="1606"/>
                </a:lnTo>
                <a:lnTo>
                  <a:pt x="2722" y="1580"/>
                </a:lnTo>
                <a:lnTo>
                  <a:pt x="2716" y="1541"/>
                </a:lnTo>
                <a:lnTo>
                  <a:pt x="2641" y="1487"/>
                </a:lnTo>
                <a:lnTo>
                  <a:pt x="2632" y="1448"/>
                </a:lnTo>
                <a:lnTo>
                  <a:pt x="2637" y="1456"/>
                </a:lnTo>
                <a:lnTo>
                  <a:pt x="2668" y="1448"/>
                </a:lnTo>
                <a:lnTo>
                  <a:pt x="2668" y="1447"/>
                </a:lnTo>
                <a:close/>
                <a:moveTo>
                  <a:pt x="3013" y="1410"/>
                </a:moveTo>
                <a:lnTo>
                  <a:pt x="3049" y="1412"/>
                </a:lnTo>
                <a:lnTo>
                  <a:pt x="3203" y="1511"/>
                </a:lnTo>
                <a:lnTo>
                  <a:pt x="3209" y="1536"/>
                </a:lnTo>
                <a:lnTo>
                  <a:pt x="2978" y="1515"/>
                </a:lnTo>
                <a:lnTo>
                  <a:pt x="2963" y="1491"/>
                </a:lnTo>
                <a:lnTo>
                  <a:pt x="2980" y="1446"/>
                </a:lnTo>
                <a:lnTo>
                  <a:pt x="3013" y="1410"/>
                </a:lnTo>
                <a:close/>
                <a:moveTo>
                  <a:pt x="3109" y="1397"/>
                </a:moveTo>
                <a:lnTo>
                  <a:pt x="3128" y="1400"/>
                </a:lnTo>
                <a:lnTo>
                  <a:pt x="3145" y="1410"/>
                </a:lnTo>
                <a:lnTo>
                  <a:pt x="3148" y="1408"/>
                </a:lnTo>
                <a:lnTo>
                  <a:pt x="3142" y="1424"/>
                </a:lnTo>
                <a:lnTo>
                  <a:pt x="3127" y="1432"/>
                </a:lnTo>
                <a:lnTo>
                  <a:pt x="3110" y="1431"/>
                </a:lnTo>
                <a:lnTo>
                  <a:pt x="3102" y="1419"/>
                </a:lnTo>
                <a:lnTo>
                  <a:pt x="3109" y="1397"/>
                </a:lnTo>
                <a:close/>
                <a:moveTo>
                  <a:pt x="889" y="1386"/>
                </a:moveTo>
                <a:lnTo>
                  <a:pt x="915" y="1395"/>
                </a:lnTo>
                <a:lnTo>
                  <a:pt x="909" y="1415"/>
                </a:lnTo>
                <a:lnTo>
                  <a:pt x="853" y="1480"/>
                </a:lnTo>
                <a:lnTo>
                  <a:pt x="870" y="1417"/>
                </a:lnTo>
                <a:lnTo>
                  <a:pt x="889" y="1386"/>
                </a:lnTo>
                <a:close/>
                <a:moveTo>
                  <a:pt x="985" y="1375"/>
                </a:moveTo>
                <a:lnTo>
                  <a:pt x="1008" y="1379"/>
                </a:lnTo>
                <a:lnTo>
                  <a:pt x="999" y="1408"/>
                </a:lnTo>
                <a:lnTo>
                  <a:pt x="1002" y="1404"/>
                </a:lnTo>
                <a:lnTo>
                  <a:pt x="991" y="1428"/>
                </a:lnTo>
                <a:lnTo>
                  <a:pt x="979" y="1437"/>
                </a:lnTo>
                <a:lnTo>
                  <a:pt x="965" y="1433"/>
                </a:lnTo>
                <a:lnTo>
                  <a:pt x="950" y="1412"/>
                </a:lnTo>
                <a:lnTo>
                  <a:pt x="955" y="1392"/>
                </a:lnTo>
                <a:lnTo>
                  <a:pt x="966" y="1380"/>
                </a:lnTo>
                <a:lnTo>
                  <a:pt x="985" y="1375"/>
                </a:lnTo>
                <a:close/>
                <a:moveTo>
                  <a:pt x="905" y="1315"/>
                </a:moveTo>
                <a:lnTo>
                  <a:pt x="930" y="1340"/>
                </a:lnTo>
                <a:lnTo>
                  <a:pt x="806" y="1365"/>
                </a:lnTo>
                <a:lnTo>
                  <a:pt x="905" y="1320"/>
                </a:lnTo>
                <a:lnTo>
                  <a:pt x="905" y="1315"/>
                </a:lnTo>
                <a:close/>
                <a:moveTo>
                  <a:pt x="2280" y="1064"/>
                </a:moveTo>
                <a:lnTo>
                  <a:pt x="2281" y="1216"/>
                </a:lnTo>
                <a:lnTo>
                  <a:pt x="2312" y="1294"/>
                </a:lnTo>
                <a:lnTo>
                  <a:pt x="2386" y="1278"/>
                </a:lnTo>
                <a:lnTo>
                  <a:pt x="2390" y="1227"/>
                </a:lnTo>
                <a:lnTo>
                  <a:pt x="2280" y="1064"/>
                </a:lnTo>
                <a:close/>
                <a:moveTo>
                  <a:pt x="2841" y="811"/>
                </a:moveTo>
                <a:lnTo>
                  <a:pt x="2801" y="957"/>
                </a:lnTo>
                <a:lnTo>
                  <a:pt x="2834" y="985"/>
                </a:lnTo>
                <a:lnTo>
                  <a:pt x="2913" y="990"/>
                </a:lnTo>
                <a:lnTo>
                  <a:pt x="2929" y="999"/>
                </a:lnTo>
                <a:lnTo>
                  <a:pt x="2690" y="1199"/>
                </a:lnTo>
                <a:lnTo>
                  <a:pt x="2596" y="1162"/>
                </a:lnTo>
                <a:lnTo>
                  <a:pt x="2647" y="1125"/>
                </a:lnTo>
                <a:lnTo>
                  <a:pt x="2841" y="811"/>
                </a:lnTo>
                <a:close/>
                <a:moveTo>
                  <a:pt x="1114" y="808"/>
                </a:moveTo>
                <a:lnTo>
                  <a:pt x="1059" y="876"/>
                </a:lnTo>
                <a:lnTo>
                  <a:pt x="1069" y="887"/>
                </a:lnTo>
                <a:lnTo>
                  <a:pt x="1136" y="887"/>
                </a:lnTo>
                <a:lnTo>
                  <a:pt x="1157" y="874"/>
                </a:lnTo>
                <a:lnTo>
                  <a:pt x="1143" y="832"/>
                </a:lnTo>
                <a:lnTo>
                  <a:pt x="1129" y="811"/>
                </a:lnTo>
                <a:lnTo>
                  <a:pt x="1114" y="808"/>
                </a:lnTo>
                <a:close/>
                <a:moveTo>
                  <a:pt x="2364" y="782"/>
                </a:moveTo>
                <a:lnTo>
                  <a:pt x="2308" y="794"/>
                </a:lnTo>
                <a:lnTo>
                  <a:pt x="2255" y="782"/>
                </a:lnTo>
                <a:lnTo>
                  <a:pt x="2253" y="848"/>
                </a:lnTo>
                <a:lnTo>
                  <a:pt x="2259" y="862"/>
                </a:lnTo>
                <a:lnTo>
                  <a:pt x="2330" y="869"/>
                </a:lnTo>
                <a:lnTo>
                  <a:pt x="2376" y="833"/>
                </a:lnTo>
                <a:lnTo>
                  <a:pt x="2390" y="792"/>
                </a:lnTo>
                <a:lnTo>
                  <a:pt x="2364" y="782"/>
                </a:lnTo>
                <a:close/>
                <a:moveTo>
                  <a:pt x="2822" y="598"/>
                </a:moveTo>
                <a:lnTo>
                  <a:pt x="2732" y="636"/>
                </a:lnTo>
                <a:lnTo>
                  <a:pt x="2496" y="957"/>
                </a:lnTo>
                <a:lnTo>
                  <a:pt x="2507" y="998"/>
                </a:lnTo>
                <a:lnTo>
                  <a:pt x="2618" y="1083"/>
                </a:lnTo>
                <a:lnTo>
                  <a:pt x="2618" y="1127"/>
                </a:lnTo>
                <a:lnTo>
                  <a:pt x="2306" y="1356"/>
                </a:lnTo>
                <a:lnTo>
                  <a:pt x="2308" y="1386"/>
                </a:lnTo>
                <a:lnTo>
                  <a:pt x="2333" y="1427"/>
                </a:lnTo>
                <a:lnTo>
                  <a:pt x="2342" y="1466"/>
                </a:lnTo>
                <a:lnTo>
                  <a:pt x="2208" y="1519"/>
                </a:lnTo>
                <a:lnTo>
                  <a:pt x="2197" y="1588"/>
                </a:lnTo>
                <a:lnTo>
                  <a:pt x="2206" y="1673"/>
                </a:lnTo>
                <a:lnTo>
                  <a:pt x="2000" y="2077"/>
                </a:lnTo>
                <a:lnTo>
                  <a:pt x="1991" y="2258"/>
                </a:lnTo>
                <a:lnTo>
                  <a:pt x="2146" y="2348"/>
                </a:lnTo>
                <a:lnTo>
                  <a:pt x="2400" y="2347"/>
                </a:lnTo>
                <a:lnTo>
                  <a:pt x="2514" y="2380"/>
                </a:lnTo>
                <a:lnTo>
                  <a:pt x="2733" y="3110"/>
                </a:lnTo>
                <a:lnTo>
                  <a:pt x="2812" y="3050"/>
                </a:lnTo>
                <a:lnTo>
                  <a:pt x="2887" y="2985"/>
                </a:lnTo>
                <a:lnTo>
                  <a:pt x="2958" y="2916"/>
                </a:lnTo>
                <a:lnTo>
                  <a:pt x="3025" y="2842"/>
                </a:lnTo>
                <a:lnTo>
                  <a:pt x="3087" y="2764"/>
                </a:lnTo>
                <a:lnTo>
                  <a:pt x="3144" y="2682"/>
                </a:lnTo>
                <a:lnTo>
                  <a:pt x="3196" y="2598"/>
                </a:lnTo>
                <a:lnTo>
                  <a:pt x="3244" y="2510"/>
                </a:lnTo>
                <a:lnTo>
                  <a:pt x="3284" y="2417"/>
                </a:lnTo>
                <a:lnTo>
                  <a:pt x="3321" y="2324"/>
                </a:lnTo>
                <a:lnTo>
                  <a:pt x="3351" y="2226"/>
                </a:lnTo>
                <a:lnTo>
                  <a:pt x="3343" y="2217"/>
                </a:lnTo>
                <a:lnTo>
                  <a:pt x="3355" y="2209"/>
                </a:lnTo>
                <a:lnTo>
                  <a:pt x="3375" y="2128"/>
                </a:lnTo>
                <a:lnTo>
                  <a:pt x="3390" y="2046"/>
                </a:lnTo>
                <a:lnTo>
                  <a:pt x="3401" y="1961"/>
                </a:lnTo>
                <a:lnTo>
                  <a:pt x="3408" y="1875"/>
                </a:lnTo>
                <a:lnTo>
                  <a:pt x="3409" y="1788"/>
                </a:lnTo>
                <a:lnTo>
                  <a:pt x="3405" y="1686"/>
                </a:lnTo>
                <a:lnTo>
                  <a:pt x="3395" y="1585"/>
                </a:lnTo>
                <a:lnTo>
                  <a:pt x="3378" y="1486"/>
                </a:lnTo>
                <a:lnTo>
                  <a:pt x="3369" y="1468"/>
                </a:lnTo>
                <a:lnTo>
                  <a:pt x="3373" y="1456"/>
                </a:lnTo>
                <a:lnTo>
                  <a:pt x="3347" y="1359"/>
                </a:lnTo>
                <a:lnTo>
                  <a:pt x="3317" y="1263"/>
                </a:lnTo>
                <a:lnTo>
                  <a:pt x="3281" y="1171"/>
                </a:lnTo>
                <a:lnTo>
                  <a:pt x="3239" y="1082"/>
                </a:lnTo>
                <a:lnTo>
                  <a:pt x="3193" y="995"/>
                </a:lnTo>
                <a:lnTo>
                  <a:pt x="3141" y="913"/>
                </a:lnTo>
                <a:lnTo>
                  <a:pt x="3084" y="832"/>
                </a:lnTo>
                <a:lnTo>
                  <a:pt x="3074" y="837"/>
                </a:lnTo>
                <a:lnTo>
                  <a:pt x="3015" y="777"/>
                </a:lnTo>
                <a:lnTo>
                  <a:pt x="3036" y="771"/>
                </a:lnTo>
                <a:lnTo>
                  <a:pt x="2984" y="711"/>
                </a:lnTo>
                <a:lnTo>
                  <a:pt x="2929" y="655"/>
                </a:lnTo>
                <a:lnTo>
                  <a:pt x="2872" y="601"/>
                </a:lnTo>
                <a:lnTo>
                  <a:pt x="2822" y="598"/>
                </a:lnTo>
                <a:close/>
                <a:moveTo>
                  <a:pt x="943" y="474"/>
                </a:moveTo>
                <a:lnTo>
                  <a:pt x="865" y="489"/>
                </a:lnTo>
                <a:lnTo>
                  <a:pt x="857" y="487"/>
                </a:lnTo>
                <a:lnTo>
                  <a:pt x="803" y="526"/>
                </a:lnTo>
                <a:lnTo>
                  <a:pt x="750" y="569"/>
                </a:lnTo>
                <a:lnTo>
                  <a:pt x="700" y="614"/>
                </a:lnTo>
                <a:lnTo>
                  <a:pt x="708" y="623"/>
                </a:lnTo>
                <a:lnTo>
                  <a:pt x="661" y="656"/>
                </a:lnTo>
                <a:lnTo>
                  <a:pt x="655" y="666"/>
                </a:lnTo>
                <a:lnTo>
                  <a:pt x="735" y="711"/>
                </a:lnTo>
                <a:lnTo>
                  <a:pt x="851" y="658"/>
                </a:lnTo>
                <a:lnTo>
                  <a:pt x="940" y="562"/>
                </a:lnTo>
                <a:lnTo>
                  <a:pt x="943" y="474"/>
                </a:lnTo>
                <a:close/>
                <a:moveTo>
                  <a:pt x="1037" y="458"/>
                </a:moveTo>
                <a:lnTo>
                  <a:pt x="976" y="525"/>
                </a:lnTo>
                <a:lnTo>
                  <a:pt x="976" y="544"/>
                </a:lnTo>
                <a:lnTo>
                  <a:pt x="1020" y="551"/>
                </a:lnTo>
                <a:lnTo>
                  <a:pt x="1051" y="513"/>
                </a:lnTo>
                <a:lnTo>
                  <a:pt x="1060" y="470"/>
                </a:lnTo>
                <a:lnTo>
                  <a:pt x="1037" y="458"/>
                </a:lnTo>
                <a:close/>
                <a:moveTo>
                  <a:pt x="1156" y="453"/>
                </a:moveTo>
                <a:lnTo>
                  <a:pt x="1143" y="458"/>
                </a:lnTo>
                <a:lnTo>
                  <a:pt x="951" y="723"/>
                </a:lnTo>
                <a:lnTo>
                  <a:pt x="955" y="708"/>
                </a:lnTo>
                <a:lnTo>
                  <a:pt x="974" y="671"/>
                </a:lnTo>
                <a:lnTo>
                  <a:pt x="967" y="656"/>
                </a:lnTo>
                <a:lnTo>
                  <a:pt x="934" y="675"/>
                </a:lnTo>
                <a:lnTo>
                  <a:pt x="660" y="732"/>
                </a:lnTo>
                <a:lnTo>
                  <a:pt x="609" y="704"/>
                </a:lnTo>
                <a:lnTo>
                  <a:pt x="544" y="778"/>
                </a:lnTo>
                <a:lnTo>
                  <a:pt x="483" y="858"/>
                </a:lnTo>
                <a:lnTo>
                  <a:pt x="427" y="940"/>
                </a:lnTo>
                <a:lnTo>
                  <a:pt x="376" y="1026"/>
                </a:lnTo>
                <a:lnTo>
                  <a:pt x="330" y="1114"/>
                </a:lnTo>
                <a:lnTo>
                  <a:pt x="290" y="1206"/>
                </a:lnTo>
                <a:lnTo>
                  <a:pt x="255" y="1302"/>
                </a:lnTo>
                <a:lnTo>
                  <a:pt x="226" y="1399"/>
                </a:lnTo>
                <a:lnTo>
                  <a:pt x="204" y="1499"/>
                </a:lnTo>
                <a:lnTo>
                  <a:pt x="189" y="1601"/>
                </a:lnTo>
                <a:lnTo>
                  <a:pt x="179" y="1706"/>
                </a:lnTo>
                <a:lnTo>
                  <a:pt x="176" y="1812"/>
                </a:lnTo>
                <a:lnTo>
                  <a:pt x="176" y="1820"/>
                </a:lnTo>
                <a:lnTo>
                  <a:pt x="176" y="1828"/>
                </a:lnTo>
                <a:lnTo>
                  <a:pt x="178" y="1824"/>
                </a:lnTo>
                <a:lnTo>
                  <a:pt x="217" y="1840"/>
                </a:lnTo>
                <a:lnTo>
                  <a:pt x="363" y="2086"/>
                </a:lnTo>
                <a:lnTo>
                  <a:pt x="801" y="2279"/>
                </a:lnTo>
                <a:lnTo>
                  <a:pt x="862" y="2345"/>
                </a:lnTo>
                <a:lnTo>
                  <a:pt x="863" y="2433"/>
                </a:lnTo>
                <a:lnTo>
                  <a:pt x="807" y="2564"/>
                </a:lnTo>
                <a:lnTo>
                  <a:pt x="805" y="2634"/>
                </a:lnTo>
                <a:lnTo>
                  <a:pt x="995" y="3001"/>
                </a:lnTo>
                <a:lnTo>
                  <a:pt x="1001" y="3204"/>
                </a:lnTo>
                <a:lnTo>
                  <a:pt x="1079" y="3246"/>
                </a:lnTo>
                <a:lnTo>
                  <a:pt x="1159" y="3283"/>
                </a:lnTo>
                <a:lnTo>
                  <a:pt x="1242" y="3316"/>
                </a:lnTo>
                <a:lnTo>
                  <a:pt x="1327" y="3345"/>
                </a:lnTo>
                <a:lnTo>
                  <a:pt x="1526" y="3091"/>
                </a:lnTo>
                <a:lnTo>
                  <a:pt x="1702" y="2961"/>
                </a:lnTo>
                <a:lnTo>
                  <a:pt x="1806" y="2624"/>
                </a:lnTo>
                <a:lnTo>
                  <a:pt x="1724" y="2564"/>
                </a:lnTo>
                <a:lnTo>
                  <a:pt x="1493" y="2495"/>
                </a:lnTo>
                <a:lnTo>
                  <a:pt x="1358" y="2318"/>
                </a:lnTo>
                <a:lnTo>
                  <a:pt x="1190" y="2255"/>
                </a:lnTo>
                <a:lnTo>
                  <a:pt x="798" y="2241"/>
                </a:lnTo>
                <a:lnTo>
                  <a:pt x="678" y="2041"/>
                </a:lnTo>
                <a:lnTo>
                  <a:pt x="648" y="2038"/>
                </a:lnTo>
                <a:lnTo>
                  <a:pt x="549" y="2084"/>
                </a:lnTo>
                <a:lnTo>
                  <a:pt x="514" y="2047"/>
                </a:lnTo>
                <a:lnTo>
                  <a:pt x="507" y="1992"/>
                </a:lnTo>
                <a:lnTo>
                  <a:pt x="520" y="1947"/>
                </a:lnTo>
                <a:lnTo>
                  <a:pt x="581" y="1863"/>
                </a:lnTo>
                <a:lnTo>
                  <a:pt x="654" y="1823"/>
                </a:lnTo>
                <a:lnTo>
                  <a:pt x="836" y="1856"/>
                </a:lnTo>
                <a:lnTo>
                  <a:pt x="864" y="1933"/>
                </a:lnTo>
                <a:lnTo>
                  <a:pt x="920" y="1947"/>
                </a:lnTo>
                <a:lnTo>
                  <a:pt x="919" y="1830"/>
                </a:lnTo>
                <a:lnTo>
                  <a:pt x="1072" y="1608"/>
                </a:lnTo>
                <a:lnTo>
                  <a:pt x="1409" y="1421"/>
                </a:lnTo>
                <a:lnTo>
                  <a:pt x="1360" y="1414"/>
                </a:lnTo>
                <a:lnTo>
                  <a:pt x="1273" y="1350"/>
                </a:lnTo>
                <a:lnTo>
                  <a:pt x="1495" y="1288"/>
                </a:lnTo>
                <a:lnTo>
                  <a:pt x="1503" y="1307"/>
                </a:lnTo>
                <a:lnTo>
                  <a:pt x="1499" y="1326"/>
                </a:lnTo>
                <a:lnTo>
                  <a:pt x="1486" y="1344"/>
                </a:lnTo>
                <a:lnTo>
                  <a:pt x="1462" y="1360"/>
                </a:lnTo>
                <a:lnTo>
                  <a:pt x="1479" y="1384"/>
                </a:lnTo>
                <a:lnTo>
                  <a:pt x="1533" y="1387"/>
                </a:lnTo>
                <a:lnTo>
                  <a:pt x="1578" y="1370"/>
                </a:lnTo>
                <a:lnTo>
                  <a:pt x="1432" y="1020"/>
                </a:lnTo>
                <a:lnTo>
                  <a:pt x="1411" y="1023"/>
                </a:lnTo>
                <a:lnTo>
                  <a:pt x="1234" y="938"/>
                </a:lnTo>
                <a:lnTo>
                  <a:pt x="1195" y="976"/>
                </a:lnTo>
                <a:lnTo>
                  <a:pt x="1091" y="1239"/>
                </a:lnTo>
                <a:lnTo>
                  <a:pt x="1041" y="1194"/>
                </a:lnTo>
                <a:lnTo>
                  <a:pt x="923" y="1140"/>
                </a:lnTo>
                <a:lnTo>
                  <a:pt x="851" y="1058"/>
                </a:lnTo>
                <a:lnTo>
                  <a:pt x="937" y="929"/>
                </a:lnTo>
                <a:lnTo>
                  <a:pt x="1199" y="726"/>
                </a:lnTo>
                <a:lnTo>
                  <a:pt x="1238" y="617"/>
                </a:lnTo>
                <a:lnTo>
                  <a:pt x="1358" y="693"/>
                </a:lnTo>
                <a:lnTo>
                  <a:pt x="1378" y="734"/>
                </a:lnTo>
                <a:lnTo>
                  <a:pt x="1250" y="839"/>
                </a:lnTo>
                <a:lnTo>
                  <a:pt x="1377" y="918"/>
                </a:lnTo>
                <a:lnTo>
                  <a:pt x="1404" y="903"/>
                </a:lnTo>
                <a:lnTo>
                  <a:pt x="1418" y="904"/>
                </a:lnTo>
                <a:lnTo>
                  <a:pt x="1472" y="819"/>
                </a:lnTo>
                <a:lnTo>
                  <a:pt x="1460" y="806"/>
                </a:lnTo>
                <a:lnTo>
                  <a:pt x="1533" y="724"/>
                </a:lnTo>
                <a:lnTo>
                  <a:pt x="1476" y="627"/>
                </a:lnTo>
                <a:lnTo>
                  <a:pt x="1329" y="502"/>
                </a:lnTo>
                <a:lnTo>
                  <a:pt x="1408" y="488"/>
                </a:lnTo>
                <a:lnTo>
                  <a:pt x="1403" y="468"/>
                </a:lnTo>
                <a:lnTo>
                  <a:pt x="1360" y="458"/>
                </a:lnTo>
                <a:lnTo>
                  <a:pt x="1239" y="528"/>
                </a:lnTo>
                <a:lnTo>
                  <a:pt x="1277" y="463"/>
                </a:lnTo>
                <a:lnTo>
                  <a:pt x="1196" y="489"/>
                </a:lnTo>
                <a:lnTo>
                  <a:pt x="1180" y="689"/>
                </a:lnTo>
                <a:lnTo>
                  <a:pt x="1115" y="734"/>
                </a:lnTo>
                <a:lnTo>
                  <a:pt x="1069" y="690"/>
                </a:lnTo>
                <a:lnTo>
                  <a:pt x="1190" y="467"/>
                </a:lnTo>
                <a:lnTo>
                  <a:pt x="1180" y="457"/>
                </a:lnTo>
                <a:lnTo>
                  <a:pt x="1169" y="453"/>
                </a:lnTo>
                <a:lnTo>
                  <a:pt x="1156" y="453"/>
                </a:lnTo>
                <a:close/>
                <a:moveTo>
                  <a:pt x="1150" y="321"/>
                </a:moveTo>
                <a:lnTo>
                  <a:pt x="1105" y="342"/>
                </a:lnTo>
                <a:lnTo>
                  <a:pt x="1062" y="364"/>
                </a:lnTo>
                <a:lnTo>
                  <a:pt x="1069" y="371"/>
                </a:lnTo>
                <a:lnTo>
                  <a:pt x="1102" y="370"/>
                </a:lnTo>
                <a:lnTo>
                  <a:pt x="1137" y="355"/>
                </a:lnTo>
                <a:lnTo>
                  <a:pt x="1156" y="331"/>
                </a:lnTo>
                <a:lnTo>
                  <a:pt x="1150" y="321"/>
                </a:lnTo>
                <a:close/>
                <a:moveTo>
                  <a:pt x="1219" y="305"/>
                </a:moveTo>
                <a:lnTo>
                  <a:pt x="1216" y="370"/>
                </a:lnTo>
                <a:lnTo>
                  <a:pt x="1275" y="418"/>
                </a:lnTo>
                <a:lnTo>
                  <a:pt x="1350" y="427"/>
                </a:lnTo>
                <a:lnTo>
                  <a:pt x="1398" y="382"/>
                </a:lnTo>
                <a:lnTo>
                  <a:pt x="1369" y="378"/>
                </a:lnTo>
                <a:lnTo>
                  <a:pt x="1252" y="312"/>
                </a:lnTo>
                <a:lnTo>
                  <a:pt x="1219" y="305"/>
                </a:lnTo>
                <a:close/>
                <a:moveTo>
                  <a:pt x="1591" y="201"/>
                </a:moveTo>
                <a:lnTo>
                  <a:pt x="1508" y="214"/>
                </a:lnTo>
                <a:lnTo>
                  <a:pt x="1428" y="231"/>
                </a:lnTo>
                <a:lnTo>
                  <a:pt x="1396" y="272"/>
                </a:lnTo>
                <a:lnTo>
                  <a:pt x="1327" y="319"/>
                </a:lnTo>
                <a:lnTo>
                  <a:pt x="1417" y="314"/>
                </a:lnTo>
                <a:lnTo>
                  <a:pt x="1591" y="201"/>
                </a:lnTo>
                <a:close/>
                <a:moveTo>
                  <a:pt x="1781" y="188"/>
                </a:moveTo>
                <a:lnTo>
                  <a:pt x="1740" y="190"/>
                </a:lnTo>
                <a:lnTo>
                  <a:pt x="1698" y="193"/>
                </a:lnTo>
                <a:lnTo>
                  <a:pt x="1677" y="204"/>
                </a:lnTo>
                <a:lnTo>
                  <a:pt x="1634" y="266"/>
                </a:lnTo>
                <a:lnTo>
                  <a:pt x="1626" y="306"/>
                </a:lnTo>
                <a:lnTo>
                  <a:pt x="1643" y="337"/>
                </a:lnTo>
                <a:lnTo>
                  <a:pt x="1760" y="353"/>
                </a:lnTo>
                <a:lnTo>
                  <a:pt x="1794" y="578"/>
                </a:lnTo>
                <a:lnTo>
                  <a:pt x="1735" y="713"/>
                </a:lnTo>
                <a:lnTo>
                  <a:pt x="1721" y="814"/>
                </a:lnTo>
                <a:lnTo>
                  <a:pt x="1759" y="919"/>
                </a:lnTo>
                <a:lnTo>
                  <a:pt x="1816" y="977"/>
                </a:lnTo>
                <a:lnTo>
                  <a:pt x="2272" y="584"/>
                </a:lnTo>
                <a:lnTo>
                  <a:pt x="2379" y="299"/>
                </a:lnTo>
                <a:lnTo>
                  <a:pt x="2285" y="266"/>
                </a:lnTo>
                <a:lnTo>
                  <a:pt x="2188" y="237"/>
                </a:lnTo>
                <a:lnTo>
                  <a:pt x="2090" y="215"/>
                </a:lnTo>
                <a:lnTo>
                  <a:pt x="1988" y="200"/>
                </a:lnTo>
                <a:lnTo>
                  <a:pt x="1885" y="191"/>
                </a:lnTo>
                <a:lnTo>
                  <a:pt x="1781" y="188"/>
                </a:lnTo>
                <a:close/>
                <a:moveTo>
                  <a:pt x="1793" y="0"/>
                </a:moveTo>
                <a:lnTo>
                  <a:pt x="1793" y="0"/>
                </a:lnTo>
                <a:lnTo>
                  <a:pt x="1906" y="3"/>
                </a:lnTo>
                <a:lnTo>
                  <a:pt x="2018" y="13"/>
                </a:lnTo>
                <a:lnTo>
                  <a:pt x="2127" y="30"/>
                </a:lnTo>
                <a:lnTo>
                  <a:pt x="2234" y="53"/>
                </a:lnTo>
                <a:lnTo>
                  <a:pt x="2339" y="83"/>
                </a:lnTo>
                <a:lnTo>
                  <a:pt x="2440" y="119"/>
                </a:lnTo>
                <a:lnTo>
                  <a:pt x="2540" y="161"/>
                </a:lnTo>
                <a:lnTo>
                  <a:pt x="2636" y="209"/>
                </a:lnTo>
                <a:lnTo>
                  <a:pt x="2727" y="261"/>
                </a:lnTo>
                <a:lnTo>
                  <a:pt x="2817" y="320"/>
                </a:lnTo>
                <a:lnTo>
                  <a:pt x="2902" y="382"/>
                </a:lnTo>
                <a:lnTo>
                  <a:pt x="2983" y="449"/>
                </a:lnTo>
                <a:lnTo>
                  <a:pt x="3060" y="522"/>
                </a:lnTo>
                <a:lnTo>
                  <a:pt x="3132" y="599"/>
                </a:lnTo>
                <a:lnTo>
                  <a:pt x="3201" y="680"/>
                </a:lnTo>
                <a:lnTo>
                  <a:pt x="3263" y="765"/>
                </a:lnTo>
                <a:lnTo>
                  <a:pt x="3322" y="854"/>
                </a:lnTo>
                <a:lnTo>
                  <a:pt x="3375" y="946"/>
                </a:lnTo>
                <a:lnTo>
                  <a:pt x="3422" y="1041"/>
                </a:lnTo>
                <a:lnTo>
                  <a:pt x="3464" y="1140"/>
                </a:lnTo>
                <a:lnTo>
                  <a:pt x="3501" y="1241"/>
                </a:lnTo>
                <a:lnTo>
                  <a:pt x="3530" y="1346"/>
                </a:lnTo>
                <a:lnTo>
                  <a:pt x="3554" y="1453"/>
                </a:lnTo>
                <a:lnTo>
                  <a:pt x="3571" y="1562"/>
                </a:lnTo>
                <a:lnTo>
                  <a:pt x="3581" y="1673"/>
                </a:lnTo>
                <a:lnTo>
                  <a:pt x="3584" y="1786"/>
                </a:lnTo>
                <a:lnTo>
                  <a:pt x="3581" y="1899"/>
                </a:lnTo>
                <a:lnTo>
                  <a:pt x="3571" y="2010"/>
                </a:lnTo>
                <a:lnTo>
                  <a:pt x="3554" y="2119"/>
                </a:lnTo>
                <a:lnTo>
                  <a:pt x="3530" y="2226"/>
                </a:lnTo>
                <a:lnTo>
                  <a:pt x="3501" y="2330"/>
                </a:lnTo>
                <a:lnTo>
                  <a:pt x="3464" y="2432"/>
                </a:lnTo>
                <a:lnTo>
                  <a:pt x="3422" y="2531"/>
                </a:lnTo>
                <a:lnTo>
                  <a:pt x="3375" y="2626"/>
                </a:lnTo>
                <a:lnTo>
                  <a:pt x="3322" y="2719"/>
                </a:lnTo>
                <a:lnTo>
                  <a:pt x="3263" y="2807"/>
                </a:lnTo>
                <a:lnTo>
                  <a:pt x="3201" y="2893"/>
                </a:lnTo>
                <a:lnTo>
                  <a:pt x="3132" y="2973"/>
                </a:lnTo>
                <a:lnTo>
                  <a:pt x="3060" y="3050"/>
                </a:lnTo>
                <a:lnTo>
                  <a:pt x="2983" y="3122"/>
                </a:lnTo>
                <a:lnTo>
                  <a:pt x="2902" y="3190"/>
                </a:lnTo>
                <a:lnTo>
                  <a:pt x="2817" y="3253"/>
                </a:lnTo>
                <a:lnTo>
                  <a:pt x="2727" y="3311"/>
                </a:lnTo>
                <a:lnTo>
                  <a:pt x="2636" y="3363"/>
                </a:lnTo>
                <a:lnTo>
                  <a:pt x="2540" y="3412"/>
                </a:lnTo>
                <a:lnTo>
                  <a:pt x="2440" y="3452"/>
                </a:lnTo>
                <a:lnTo>
                  <a:pt x="2339" y="3489"/>
                </a:lnTo>
                <a:lnTo>
                  <a:pt x="2234" y="3518"/>
                </a:lnTo>
                <a:lnTo>
                  <a:pt x="2127" y="3543"/>
                </a:lnTo>
                <a:lnTo>
                  <a:pt x="2018" y="3559"/>
                </a:lnTo>
                <a:lnTo>
                  <a:pt x="1906" y="3570"/>
                </a:lnTo>
                <a:lnTo>
                  <a:pt x="1793" y="3573"/>
                </a:lnTo>
                <a:lnTo>
                  <a:pt x="1679" y="3570"/>
                </a:lnTo>
                <a:lnTo>
                  <a:pt x="1568" y="3559"/>
                </a:lnTo>
                <a:lnTo>
                  <a:pt x="1458" y="3543"/>
                </a:lnTo>
                <a:lnTo>
                  <a:pt x="1351" y="3518"/>
                </a:lnTo>
                <a:lnTo>
                  <a:pt x="1247" y="3489"/>
                </a:lnTo>
                <a:lnTo>
                  <a:pt x="1145" y="3452"/>
                </a:lnTo>
                <a:lnTo>
                  <a:pt x="1046" y="3412"/>
                </a:lnTo>
                <a:lnTo>
                  <a:pt x="950" y="3363"/>
                </a:lnTo>
                <a:lnTo>
                  <a:pt x="857" y="3311"/>
                </a:lnTo>
                <a:lnTo>
                  <a:pt x="769" y="3253"/>
                </a:lnTo>
                <a:lnTo>
                  <a:pt x="683" y="3190"/>
                </a:lnTo>
                <a:lnTo>
                  <a:pt x="602" y="3122"/>
                </a:lnTo>
                <a:lnTo>
                  <a:pt x="525" y="3050"/>
                </a:lnTo>
                <a:lnTo>
                  <a:pt x="452" y="2973"/>
                </a:lnTo>
                <a:lnTo>
                  <a:pt x="385" y="2893"/>
                </a:lnTo>
                <a:lnTo>
                  <a:pt x="321" y="2807"/>
                </a:lnTo>
                <a:lnTo>
                  <a:pt x="264" y="2719"/>
                </a:lnTo>
                <a:lnTo>
                  <a:pt x="211" y="2626"/>
                </a:lnTo>
                <a:lnTo>
                  <a:pt x="162" y="2531"/>
                </a:lnTo>
                <a:lnTo>
                  <a:pt x="121" y="2432"/>
                </a:lnTo>
                <a:lnTo>
                  <a:pt x="85" y="2330"/>
                </a:lnTo>
                <a:lnTo>
                  <a:pt x="55" y="2226"/>
                </a:lnTo>
                <a:lnTo>
                  <a:pt x="31" y="2119"/>
                </a:lnTo>
                <a:lnTo>
                  <a:pt x="14" y="2010"/>
                </a:lnTo>
                <a:lnTo>
                  <a:pt x="3" y="1899"/>
                </a:lnTo>
                <a:lnTo>
                  <a:pt x="0" y="1786"/>
                </a:lnTo>
                <a:lnTo>
                  <a:pt x="3" y="1673"/>
                </a:lnTo>
                <a:lnTo>
                  <a:pt x="14" y="1562"/>
                </a:lnTo>
                <a:lnTo>
                  <a:pt x="31" y="1453"/>
                </a:lnTo>
                <a:lnTo>
                  <a:pt x="55" y="1346"/>
                </a:lnTo>
                <a:lnTo>
                  <a:pt x="85" y="1241"/>
                </a:lnTo>
                <a:lnTo>
                  <a:pt x="121" y="1140"/>
                </a:lnTo>
                <a:lnTo>
                  <a:pt x="162" y="1041"/>
                </a:lnTo>
                <a:lnTo>
                  <a:pt x="211" y="946"/>
                </a:lnTo>
                <a:lnTo>
                  <a:pt x="264" y="854"/>
                </a:lnTo>
                <a:lnTo>
                  <a:pt x="321" y="765"/>
                </a:lnTo>
                <a:lnTo>
                  <a:pt x="385" y="680"/>
                </a:lnTo>
                <a:lnTo>
                  <a:pt x="452" y="599"/>
                </a:lnTo>
                <a:lnTo>
                  <a:pt x="525" y="522"/>
                </a:lnTo>
                <a:lnTo>
                  <a:pt x="602" y="449"/>
                </a:lnTo>
                <a:lnTo>
                  <a:pt x="683" y="382"/>
                </a:lnTo>
                <a:lnTo>
                  <a:pt x="769" y="320"/>
                </a:lnTo>
                <a:lnTo>
                  <a:pt x="857" y="261"/>
                </a:lnTo>
                <a:lnTo>
                  <a:pt x="950" y="209"/>
                </a:lnTo>
                <a:lnTo>
                  <a:pt x="1046" y="161"/>
                </a:lnTo>
                <a:lnTo>
                  <a:pt x="1145" y="119"/>
                </a:lnTo>
                <a:lnTo>
                  <a:pt x="1247" y="83"/>
                </a:lnTo>
                <a:lnTo>
                  <a:pt x="1351" y="53"/>
                </a:lnTo>
                <a:lnTo>
                  <a:pt x="1458" y="30"/>
                </a:lnTo>
                <a:lnTo>
                  <a:pt x="1568" y="13"/>
                </a:lnTo>
                <a:lnTo>
                  <a:pt x="1679" y="3"/>
                </a:lnTo>
                <a:lnTo>
                  <a:pt x="179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26" name="Freeform 350"/>
          <p:cNvSpPr>
            <a:spLocks noEditPoints="1"/>
          </p:cNvSpPr>
          <p:nvPr/>
        </p:nvSpPr>
        <p:spPr bwMode="auto">
          <a:xfrm>
            <a:off x="4070494" y="4387335"/>
            <a:ext cx="263949" cy="443893"/>
          </a:xfrm>
          <a:custGeom>
            <a:avLst/>
            <a:gdLst>
              <a:gd name="T0" fmla="*/ 1162 w 2389"/>
              <a:gd name="T1" fmla="*/ 3613 h 4016"/>
              <a:gd name="T2" fmla="*/ 1108 w 2389"/>
              <a:gd name="T3" fmla="*/ 3639 h 4016"/>
              <a:gd name="T4" fmla="*/ 1070 w 2389"/>
              <a:gd name="T5" fmla="*/ 3685 h 4016"/>
              <a:gd name="T6" fmla="*/ 1055 w 2389"/>
              <a:gd name="T7" fmla="*/ 3745 h 4016"/>
              <a:gd name="T8" fmla="*/ 1070 w 2389"/>
              <a:gd name="T9" fmla="*/ 3804 h 4016"/>
              <a:gd name="T10" fmla="*/ 1108 w 2389"/>
              <a:gd name="T11" fmla="*/ 3850 h 4016"/>
              <a:gd name="T12" fmla="*/ 1162 w 2389"/>
              <a:gd name="T13" fmla="*/ 3877 h 4016"/>
              <a:gd name="T14" fmla="*/ 1226 w 2389"/>
              <a:gd name="T15" fmla="*/ 3877 h 4016"/>
              <a:gd name="T16" fmla="*/ 1281 w 2389"/>
              <a:gd name="T17" fmla="*/ 3850 h 4016"/>
              <a:gd name="T18" fmla="*/ 1319 w 2389"/>
              <a:gd name="T19" fmla="*/ 3804 h 4016"/>
              <a:gd name="T20" fmla="*/ 1333 w 2389"/>
              <a:gd name="T21" fmla="*/ 3745 h 4016"/>
              <a:gd name="T22" fmla="*/ 1319 w 2389"/>
              <a:gd name="T23" fmla="*/ 3685 h 4016"/>
              <a:gd name="T24" fmla="*/ 1281 w 2389"/>
              <a:gd name="T25" fmla="*/ 3639 h 4016"/>
              <a:gd name="T26" fmla="*/ 1226 w 2389"/>
              <a:gd name="T27" fmla="*/ 3613 h 4016"/>
              <a:gd name="T28" fmla="*/ 193 w 2389"/>
              <a:gd name="T29" fmla="*/ 431 h 4016"/>
              <a:gd name="T30" fmla="*/ 2195 w 2389"/>
              <a:gd name="T31" fmla="*/ 3515 h 4016"/>
              <a:gd name="T32" fmla="*/ 193 w 2389"/>
              <a:gd name="T33" fmla="*/ 431 h 4016"/>
              <a:gd name="T34" fmla="*/ 888 w 2389"/>
              <a:gd name="T35" fmla="*/ 198 h 4016"/>
              <a:gd name="T36" fmla="*/ 870 w 2389"/>
              <a:gd name="T37" fmla="*/ 215 h 4016"/>
              <a:gd name="T38" fmla="*/ 870 w 2389"/>
              <a:gd name="T39" fmla="*/ 241 h 4016"/>
              <a:gd name="T40" fmla="*/ 888 w 2389"/>
              <a:gd name="T41" fmla="*/ 258 h 4016"/>
              <a:gd name="T42" fmla="*/ 1488 w 2389"/>
              <a:gd name="T43" fmla="*/ 260 h 4016"/>
              <a:gd name="T44" fmla="*/ 1511 w 2389"/>
              <a:gd name="T45" fmla="*/ 252 h 4016"/>
              <a:gd name="T46" fmla="*/ 1521 w 2389"/>
              <a:gd name="T47" fmla="*/ 229 h 4016"/>
              <a:gd name="T48" fmla="*/ 1511 w 2389"/>
              <a:gd name="T49" fmla="*/ 206 h 4016"/>
              <a:gd name="T50" fmla="*/ 1488 w 2389"/>
              <a:gd name="T51" fmla="*/ 196 h 4016"/>
              <a:gd name="T52" fmla="*/ 278 w 2389"/>
              <a:gd name="T53" fmla="*/ 0 h 4016"/>
              <a:gd name="T54" fmla="*/ 2156 w 2389"/>
              <a:gd name="T55" fmla="*/ 4 h 4016"/>
              <a:gd name="T56" fmla="*/ 2239 w 2389"/>
              <a:gd name="T57" fmla="*/ 30 h 4016"/>
              <a:gd name="T58" fmla="*/ 2308 w 2389"/>
              <a:gd name="T59" fmla="*/ 80 h 4016"/>
              <a:gd name="T60" fmla="*/ 2357 w 2389"/>
              <a:gd name="T61" fmla="*/ 147 h 4016"/>
              <a:gd name="T62" fmla="*/ 2385 w 2389"/>
              <a:gd name="T63" fmla="*/ 228 h 4016"/>
              <a:gd name="T64" fmla="*/ 2389 w 2389"/>
              <a:gd name="T65" fmla="*/ 3745 h 4016"/>
              <a:gd name="T66" fmla="*/ 2375 w 2389"/>
              <a:gd name="T67" fmla="*/ 3830 h 4016"/>
              <a:gd name="T68" fmla="*/ 2335 w 2389"/>
              <a:gd name="T69" fmla="*/ 3904 h 4016"/>
              <a:gd name="T70" fmla="*/ 2275 w 2389"/>
              <a:gd name="T71" fmla="*/ 3964 h 4016"/>
              <a:gd name="T72" fmla="*/ 2199 w 2389"/>
              <a:gd name="T73" fmla="*/ 4003 h 4016"/>
              <a:gd name="T74" fmla="*/ 2111 w 2389"/>
              <a:gd name="T75" fmla="*/ 4016 h 4016"/>
              <a:gd name="T76" fmla="*/ 233 w 2389"/>
              <a:gd name="T77" fmla="*/ 4012 h 4016"/>
              <a:gd name="T78" fmla="*/ 151 w 2389"/>
              <a:gd name="T79" fmla="*/ 3986 h 4016"/>
              <a:gd name="T80" fmla="*/ 82 w 2389"/>
              <a:gd name="T81" fmla="*/ 3936 h 4016"/>
              <a:gd name="T82" fmla="*/ 31 w 2389"/>
              <a:gd name="T83" fmla="*/ 3869 h 4016"/>
              <a:gd name="T84" fmla="*/ 3 w 2389"/>
              <a:gd name="T85" fmla="*/ 3788 h 4016"/>
              <a:gd name="T86" fmla="*/ 0 w 2389"/>
              <a:gd name="T87" fmla="*/ 271 h 4016"/>
              <a:gd name="T88" fmla="*/ 15 w 2389"/>
              <a:gd name="T89" fmla="*/ 186 h 4016"/>
              <a:gd name="T90" fmla="*/ 53 w 2389"/>
              <a:gd name="T91" fmla="*/ 112 h 4016"/>
              <a:gd name="T92" fmla="*/ 114 w 2389"/>
              <a:gd name="T93" fmla="*/ 52 h 4016"/>
              <a:gd name="T94" fmla="*/ 190 w 2389"/>
              <a:gd name="T95" fmla="*/ 13 h 4016"/>
              <a:gd name="T96" fmla="*/ 278 w 2389"/>
              <a:gd name="T97" fmla="*/ 0 h 4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389" h="4016">
                <a:moveTo>
                  <a:pt x="1195" y="3610"/>
                </a:moveTo>
                <a:lnTo>
                  <a:pt x="1162" y="3613"/>
                </a:lnTo>
                <a:lnTo>
                  <a:pt x="1134" y="3623"/>
                </a:lnTo>
                <a:lnTo>
                  <a:pt x="1108" y="3639"/>
                </a:lnTo>
                <a:lnTo>
                  <a:pt x="1086" y="3659"/>
                </a:lnTo>
                <a:lnTo>
                  <a:pt x="1070" y="3685"/>
                </a:lnTo>
                <a:lnTo>
                  <a:pt x="1059" y="3714"/>
                </a:lnTo>
                <a:lnTo>
                  <a:pt x="1055" y="3745"/>
                </a:lnTo>
                <a:lnTo>
                  <a:pt x="1059" y="3776"/>
                </a:lnTo>
                <a:lnTo>
                  <a:pt x="1070" y="3804"/>
                </a:lnTo>
                <a:lnTo>
                  <a:pt x="1086" y="3830"/>
                </a:lnTo>
                <a:lnTo>
                  <a:pt x="1108" y="3850"/>
                </a:lnTo>
                <a:lnTo>
                  <a:pt x="1134" y="3866"/>
                </a:lnTo>
                <a:lnTo>
                  <a:pt x="1162" y="3877"/>
                </a:lnTo>
                <a:lnTo>
                  <a:pt x="1195" y="3881"/>
                </a:lnTo>
                <a:lnTo>
                  <a:pt x="1226" y="3877"/>
                </a:lnTo>
                <a:lnTo>
                  <a:pt x="1256" y="3866"/>
                </a:lnTo>
                <a:lnTo>
                  <a:pt x="1281" y="3850"/>
                </a:lnTo>
                <a:lnTo>
                  <a:pt x="1303" y="3830"/>
                </a:lnTo>
                <a:lnTo>
                  <a:pt x="1319" y="3804"/>
                </a:lnTo>
                <a:lnTo>
                  <a:pt x="1329" y="3776"/>
                </a:lnTo>
                <a:lnTo>
                  <a:pt x="1333" y="3745"/>
                </a:lnTo>
                <a:lnTo>
                  <a:pt x="1329" y="3714"/>
                </a:lnTo>
                <a:lnTo>
                  <a:pt x="1319" y="3685"/>
                </a:lnTo>
                <a:lnTo>
                  <a:pt x="1303" y="3659"/>
                </a:lnTo>
                <a:lnTo>
                  <a:pt x="1281" y="3639"/>
                </a:lnTo>
                <a:lnTo>
                  <a:pt x="1256" y="3623"/>
                </a:lnTo>
                <a:lnTo>
                  <a:pt x="1226" y="3613"/>
                </a:lnTo>
                <a:lnTo>
                  <a:pt x="1195" y="3610"/>
                </a:lnTo>
                <a:close/>
                <a:moveTo>
                  <a:pt x="193" y="431"/>
                </a:moveTo>
                <a:lnTo>
                  <a:pt x="193" y="3515"/>
                </a:lnTo>
                <a:lnTo>
                  <a:pt x="2195" y="3515"/>
                </a:lnTo>
                <a:lnTo>
                  <a:pt x="2195" y="431"/>
                </a:lnTo>
                <a:lnTo>
                  <a:pt x="193" y="431"/>
                </a:lnTo>
                <a:close/>
                <a:moveTo>
                  <a:pt x="902" y="196"/>
                </a:moveTo>
                <a:lnTo>
                  <a:pt x="888" y="198"/>
                </a:lnTo>
                <a:lnTo>
                  <a:pt x="877" y="206"/>
                </a:lnTo>
                <a:lnTo>
                  <a:pt x="870" y="215"/>
                </a:lnTo>
                <a:lnTo>
                  <a:pt x="867" y="229"/>
                </a:lnTo>
                <a:lnTo>
                  <a:pt x="870" y="241"/>
                </a:lnTo>
                <a:lnTo>
                  <a:pt x="877" y="252"/>
                </a:lnTo>
                <a:lnTo>
                  <a:pt x="888" y="258"/>
                </a:lnTo>
                <a:lnTo>
                  <a:pt x="902" y="260"/>
                </a:lnTo>
                <a:lnTo>
                  <a:pt x="1488" y="260"/>
                </a:lnTo>
                <a:lnTo>
                  <a:pt x="1501" y="258"/>
                </a:lnTo>
                <a:lnTo>
                  <a:pt x="1511" y="252"/>
                </a:lnTo>
                <a:lnTo>
                  <a:pt x="1519" y="241"/>
                </a:lnTo>
                <a:lnTo>
                  <a:pt x="1521" y="229"/>
                </a:lnTo>
                <a:lnTo>
                  <a:pt x="1519" y="215"/>
                </a:lnTo>
                <a:lnTo>
                  <a:pt x="1511" y="206"/>
                </a:lnTo>
                <a:lnTo>
                  <a:pt x="1501" y="198"/>
                </a:lnTo>
                <a:lnTo>
                  <a:pt x="1488" y="196"/>
                </a:lnTo>
                <a:lnTo>
                  <a:pt x="902" y="196"/>
                </a:lnTo>
                <a:close/>
                <a:moveTo>
                  <a:pt x="278" y="0"/>
                </a:moveTo>
                <a:lnTo>
                  <a:pt x="2111" y="0"/>
                </a:lnTo>
                <a:lnTo>
                  <a:pt x="2156" y="4"/>
                </a:lnTo>
                <a:lnTo>
                  <a:pt x="2199" y="13"/>
                </a:lnTo>
                <a:lnTo>
                  <a:pt x="2239" y="30"/>
                </a:lnTo>
                <a:lnTo>
                  <a:pt x="2275" y="52"/>
                </a:lnTo>
                <a:lnTo>
                  <a:pt x="2308" y="80"/>
                </a:lnTo>
                <a:lnTo>
                  <a:pt x="2335" y="112"/>
                </a:lnTo>
                <a:lnTo>
                  <a:pt x="2357" y="147"/>
                </a:lnTo>
                <a:lnTo>
                  <a:pt x="2375" y="186"/>
                </a:lnTo>
                <a:lnTo>
                  <a:pt x="2385" y="228"/>
                </a:lnTo>
                <a:lnTo>
                  <a:pt x="2389" y="271"/>
                </a:lnTo>
                <a:lnTo>
                  <a:pt x="2389" y="3745"/>
                </a:lnTo>
                <a:lnTo>
                  <a:pt x="2385" y="3788"/>
                </a:lnTo>
                <a:lnTo>
                  <a:pt x="2375" y="3830"/>
                </a:lnTo>
                <a:lnTo>
                  <a:pt x="2357" y="3869"/>
                </a:lnTo>
                <a:lnTo>
                  <a:pt x="2335" y="3904"/>
                </a:lnTo>
                <a:lnTo>
                  <a:pt x="2308" y="3936"/>
                </a:lnTo>
                <a:lnTo>
                  <a:pt x="2275" y="3964"/>
                </a:lnTo>
                <a:lnTo>
                  <a:pt x="2239" y="3986"/>
                </a:lnTo>
                <a:lnTo>
                  <a:pt x="2199" y="4003"/>
                </a:lnTo>
                <a:lnTo>
                  <a:pt x="2156" y="4012"/>
                </a:lnTo>
                <a:lnTo>
                  <a:pt x="2111" y="4016"/>
                </a:lnTo>
                <a:lnTo>
                  <a:pt x="278" y="4016"/>
                </a:lnTo>
                <a:lnTo>
                  <a:pt x="233" y="4012"/>
                </a:lnTo>
                <a:lnTo>
                  <a:pt x="190" y="4003"/>
                </a:lnTo>
                <a:lnTo>
                  <a:pt x="151" y="3986"/>
                </a:lnTo>
                <a:lnTo>
                  <a:pt x="114" y="3964"/>
                </a:lnTo>
                <a:lnTo>
                  <a:pt x="82" y="3936"/>
                </a:lnTo>
                <a:lnTo>
                  <a:pt x="53" y="3904"/>
                </a:lnTo>
                <a:lnTo>
                  <a:pt x="31" y="3869"/>
                </a:lnTo>
                <a:lnTo>
                  <a:pt x="15" y="3830"/>
                </a:lnTo>
                <a:lnTo>
                  <a:pt x="3" y="3788"/>
                </a:lnTo>
                <a:lnTo>
                  <a:pt x="0" y="3745"/>
                </a:lnTo>
                <a:lnTo>
                  <a:pt x="0" y="271"/>
                </a:lnTo>
                <a:lnTo>
                  <a:pt x="3" y="228"/>
                </a:lnTo>
                <a:lnTo>
                  <a:pt x="15" y="186"/>
                </a:lnTo>
                <a:lnTo>
                  <a:pt x="31" y="147"/>
                </a:lnTo>
                <a:lnTo>
                  <a:pt x="53" y="112"/>
                </a:lnTo>
                <a:lnTo>
                  <a:pt x="82" y="80"/>
                </a:lnTo>
                <a:lnTo>
                  <a:pt x="114" y="52"/>
                </a:lnTo>
                <a:lnTo>
                  <a:pt x="151" y="30"/>
                </a:lnTo>
                <a:lnTo>
                  <a:pt x="190" y="13"/>
                </a:lnTo>
                <a:lnTo>
                  <a:pt x="233" y="4"/>
                </a:lnTo>
                <a:lnTo>
                  <a:pt x="27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27" name="Freeform 355"/>
          <p:cNvSpPr>
            <a:spLocks noEditPoints="1"/>
          </p:cNvSpPr>
          <p:nvPr/>
        </p:nvSpPr>
        <p:spPr bwMode="auto">
          <a:xfrm>
            <a:off x="4056625" y="3809091"/>
            <a:ext cx="375275" cy="482293"/>
          </a:xfrm>
          <a:custGeom>
            <a:avLst/>
            <a:gdLst>
              <a:gd name="T0" fmla="*/ 1171 w 2633"/>
              <a:gd name="T1" fmla="*/ 2038 h 3380"/>
              <a:gd name="T2" fmla="*/ 318 w 2633"/>
              <a:gd name="T3" fmla="*/ 2121 h 3380"/>
              <a:gd name="T4" fmla="*/ 381 w 2633"/>
              <a:gd name="T5" fmla="*/ 2009 h 3380"/>
              <a:gd name="T6" fmla="*/ 1441 w 2633"/>
              <a:gd name="T7" fmla="*/ 1969 h 3380"/>
              <a:gd name="T8" fmla="*/ 1522 w 2633"/>
              <a:gd name="T9" fmla="*/ 2083 h 3380"/>
              <a:gd name="T10" fmla="*/ 1668 w 2633"/>
              <a:gd name="T11" fmla="*/ 2320 h 3380"/>
              <a:gd name="T12" fmla="*/ 1758 w 2633"/>
              <a:gd name="T13" fmla="*/ 2451 h 3380"/>
              <a:gd name="T14" fmla="*/ 1821 w 2633"/>
              <a:gd name="T15" fmla="*/ 2377 h 3380"/>
              <a:gd name="T16" fmla="*/ 1973 w 2633"/>
              <a:gd name="T17" fmla="*/ 2395 h 3380"/>
              <a:gd name="T18" fmla="*/ 2068 w 2633"/>
              <a:gd name="T19" fmla="*/ 2328 h 3380"/>
              <a:gd name="T20" fmla="*/ 2201 w 2633"/>
              <a:gd name="T21" fmla="*/ 2369 h 3380"/>
              <a:gd name="T22" fmla="*/ 2343 w 2633"/>
              <a:gd name="T23" fmla="*/ 2372 h 3380"/>
              <a:gd name="T24" fmla="*/ 2443 w 2633"/>
              <a:gd name="T25" fmla="*/ 2489 h 3380"/>
              <a:gd name="T26" fmla="*/ 2553 w 2633"/>
              <a:gd name="T27" fmla="*/ 2714 h 3380"/>
              <a:gd name="T28" fmla="*/ 2633 w 2633"/>
              <a:gd name="T29" fmla="*/ 3116 h 3380"/>
              <a:gd name="T30" fmla="*/ 2120 w 2633"/>
              <a:gd name="T31" fmla="*/ 3324 h 3380"/>
              <a:gd name="T32" fmla="*/ 2001 w 2633"/>
              <a:gd name="T33" fmla="*/ 3287 h 3380"/>
              <a:gd name="T34" fmla="*/ 1680 w 2633"/>
              <a:gd name="T35" fmla="*/ 3176 h 3380"/>
              <a:gd name="T36" fmla="*/ 1565 w 2633"/>
              <a:gd name="T37" fmla="*/ 3125 h 3380"/>
              <a:gd name="T38" fmla="*/ 1454 w 2633"/>
              <a:gd name="T39" fmla="*/ 2997 h 3380"/>
              <a:gd name="T40" fmla="*/ 1414 w 2633"/>
              <a:gd name="T41" fmla="*/ 2953 h 3380"/>
              <a:gd name="T42" fmla="*/ 1344 w 2633"/>
              <a:gd name="T43" fmla="*/ 2848 h 3380"/>
              <a:gd name="T44" fmla="*/ 1406 w 2633"/>
              <a:gd name="T45" fmla="*/ 2775 h 3380"/>
              <a:gd name="T46" fmla="*/ 1520 w 2633"/>
              <a:gd name="T47" fmla="*/ 2834 h 3380"/>
              <a:gd name="T48" fmla="*/ 1596 w 2633"/>
              <a:gd name="T49" fmla="*/ 2892 h 3380"/>
              <a:gd name="T50" fmla="*/ 1708 w 2633"/>
              <a:gd name="T51" fmla="*/ 2965 h 3380"/>
              <a:gd name="T52" fmla="*/ 1738 w 2633"/>
              <a:gd name="T53" fmla="*/ 2878 h 3380"/>
              <a:gd name="T54" fmla="*/ 1644 w 2633"/>
              <a:gd name="T55" fmla="*/ 2687 h 3380"/>
              <a:gd name="T56" fmla="*/ 1597 w 2633"/>
              <a:gd name="T57" fmla="*/ 2597 h 3380"/>
              <a:gd name="T58" fmla="*/ 1436 w 2633"/>
              <a:gd name="T59" fmla="*/ 2291 h 3380"/>
              <a:gd name="T60" fmla="*/ 1311 w 2633"/>
              <a:gd name="T61" fmla="*/ 1961 h 3380"/>
              <a:gd name="T62" fmla="*/ 1527 w 2633"/>
              <a:gd name="T63" fmla="*/ 1693 h 3380"/>
              <a:gd name="T64" fmla="*/ 1559 w 2633"/>
              <a:gd name="T65" fmla="*/ 1817 h 3380"/>
              <a:gd name="T66" fmla="*/ 1385 w 2633"/>
              <a:gd name="T67" fmla="*/ 1835 h 3380"/>
              <a:gd name="T68" fmla="*/ 318 w 2633"/>
              <a:gd name="T69" fmla="*/ 1802 h 3380"/>
              <a:gd name="T70" fmla="*/ 381 w 2633"/>
              <a:gd name="T71" fmla="*/ 1690 h 3380"/>
              <a:gd name="T72" fmla="*/ 1588 w 2633"/>
              <a:gd name="T73" fmla="*/ 1451 h 3380"/>
              <a:gd name="T74" fmla="*/ 369 w 2633"/>
              <a:gd name="T75" fmla="*/ 1523 h 3380"/>
              <a:gd name="T76" fmla="*/ 337 w 2633"/>
              <a:gd name="T77" fmla="*/ 1399 h 3380"/>
              <a:gd name="T78" fmla="*/ 408 w 2633"/>
              <a:gd name="T79" fmla="*/ 685 h 3380"/>
              <a:gd name="T80" fmla="*/ 869 w 2633"/>
              <a:gd name="T81" fmla="*/ 632 h 3380"/>
              <a:gd name="T82" fmla="*/ 858 w 2633"/>
              <a:gd name="T83" fmla="*/ 1206 h 3380"/>
              <a:gd name="T84" fmla="*/ 356 w 2633"/>
              <a:gd name="T85" fmla="*/ 646 h 3380"/>
              <a:gd name="T86" fmla="*/ 620 w 2633"/>
              <a:gd name="T87" fmla="*/ 179 h 3380"/>
              <a:gd name="T88" fmla="*/ 1436 w 2633"/>
              <a:gd name="T89" fmla="*/ 254 h 3380"/>
              <a:gd name="T90" fmla="*/ 1548 w 2633"/>
              <a:gd name="T91" fmla="*/ 218 h 3380"/>
              <a:gd name="T92" fmla="*/ 1685 w 2633"/>
              <a:gd name="T93" fmla="*/ 3 h 3380"/>
              <a:gd name="T94" fmla="*/ 1885 w 2633"/>
              <a:gd name="T95" fmla="*/ 207 h 3380"/>
              <a:gd name="T96" fmla="*/ 1778 w 2633"/>
              <a:gd name="T97" fmla="*/ 2296 h 3380"/>
              <a:gd name="T98" fmla="*/ 1707 w 2633"/>
              <a:gd name="T99" fmla="*/ 415 h 3380"/>
              <a:gd name="T100" fmla="*/ 1259 w 2633"/>
              <a:gd name="T101" fmla="*/ 2840 h 3380"/>
              <a:gd name="T102" fmla="*/ 1353 w 2633"/>
              <a:gd name="T103" fmla="*/ 2994 h 3380"/>
              <a:gd name="T104" fmla="*/ 1433 w 2633"/>
              <a:gd name="T105" fmla="*/ 3118 h 3380"/>
              <a:gd name="T106" fmla="*/ 1641 w 2633"/>
              <a:gd name="T107" fmla="*/ 3263 h 3380"/>
              <a:gd name="T108" fmla="*/ 243 w 2633"/>
              <a:gd name="T109" fmla="*/ 3380 h 3380"/>
              <a:gd name="T110" fmla="*/ 13 w 2633"/>
              <a:gd name="T111" fmla="*/ 3212 h 3380"/>
              <a:gd name="T112" fmla="*/ 72 w 2633"/>
              <a:gd name="T113" fmla="*/ 72 h 3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33" h="3380">
                <a:moveTo>
                  <a:pt x="648" y="2933"/>
                </a:moveTo>
                <a:lnTo>
                  <a:pt x="648" y="3118"/>
                </a:lnTo>
                <a:lnTo>
                  <a:pt x="1240" y="3118"/>
                </a:lnTo>
                <a:lnTo>
                  <a:pt x="1240" y="2933"/>
                </a:lnTo>
                <a:lnTo>
                  <a:pt x="648" y="2933"/>
                </a:lnTo>
                <a:close/>
                <a:moveTo>
                  <a:pt x="381" y="2009"/>
                </a:moveTo>
                <a:lnTo>
                  <a:pt x="1167" y="2009"/>
                </a:lnTo>
                <a:lnTo>
                  <a:pt x="1171" y="2038"/>
                </a:lnTo>
                <a:lnTo>
                  <a:pt x="1179" y="2069"/>
                </a:lnTo>
                <a:lnTo>
                  <a:pt x="1195" y="2115"/>
                </a:lnTo>
                <a:lnTo>
                  <a:pt x="1212" y="2159"/>
                </a:lnTo>
                <a:lnTo>
                  <a:pt x="381" y="2159"/>
                </a:lnTo>
                <a:lnTo>
                  <a:pt x="361" y="2156"/>
                </a:lnTo>
                <a:lnTo>
                  <a:pt x="344" y="2148"/>
                </a:lnTo>
                <a:lnTo>
                  <a:pt x="329" y="2137"/>
                </a:lnTo>
                <a:lnTo>
                  <a:pt x="318" y="2121"/>
                </a:lnTo>
                <a:lnTo>
                  <a:pt x="310" y="2105"/>
                </a:lnTo>
                <a:lnTo>
                  <a:pt x="308" y="2084"/>
                </a:lnTo>
                <a:lnTo>
                  <a:pt x="310" y="2064"/>
                </a:lnTo>
                <a:lnTo>
                  <a:pt x="318" y="2046"/>
                </a:lnTo>
                <a:lnTo>
                  <a:pt x="329" y="2032"/>
                </a:lnTo>
                <a:lnTo>
                  <a:pt x="344" y="2020"/>
                </a:lnTo>
                <a:lnTo>
                  <a:pt x="361" y="2012"/>
                </a:lnTo>
                <a:lnTo>
                  <a:pt x="381" y="2009"/>
                </a:lnTo>
                <a:close/>
                <a:moveTo>
                  <a:pt x="1351" y="1925"/>
                </a:moveTo>
                <a:lnTo>
                  <a:pt x="1363" y="1926"/>
                </a:lnTo>
                <a:lnTo>
                  <a:pt x="1376" y="1928"/>
                </a:lnTo>
                <a:lnTo>
                  <a:pt x="1390" y="1934"/>
                </a:lnTo>
                <a:lnTo>
                  <a:pt x="1403" y="1940"/>
                </a:lnTo>
                <a:lnTo>
                  <a:pt x="1416" y="1948"/>
                </a:lnTo>
                <a:lnTo>
                  <a:pt x="1430" y="1958"/>
                </a:lnTo>
                <a:lnTo>
                  <a:pt x="1441" y="1969"/>
                </a:lnTo>
                <a:lnTo>
                  <a:pt x="1451" y="1980"/>
                </a:lnTo>
                <a:lnTo>
                  <a:pt x="1454" y="1982"/>
                </a:lnTo>
                <a:lnTo>
                  <a:pt x="1461" y="1989"/>
                </a:lnTo>
                <a:lnTo>
                  <a:pt x="1468" y="2001"/>
                </a:lnTo>
                <a:lnTo>
                  <a:pt x="1479" y="2017"/>
                </a:lnTo>
                <a:lnTo>
                  <a:pt x="1492" y="2036"/>
                </a:lnTo>
                <a:lnTo>
                  <a:pt x="1506" y="2059"/>
                </a:lnTo>
                <a:lnTo>
                  <a:pt x="1522" y="2083"/>
                </a:lnTo>
                <a:lnTo>
                  <a:pt x="1538" y="2110"/>
                </a:lnTo>
                <a:lnTo>
                  <a:pt x="1556" y="2139"/>
                </a:lnTo>
                <a:lnTo>
                  <a:pt x="1575" y="2169"/>
                </a:lnTo>
                <a:lnTo>
                  <a:pt x="1594" y="2200"/>
                </a:lnTo>
                <a:lnTo>
                  <a:pt x="1613" y="2231"/>
                </a:lnTo>
                <a:lnTo>
                  <a:pt x="1631" y="2261"/>
                </a:lnTo>
                <a:lnTo>
                  <a:pt x="1650" y="2291"/>
                </a:lnTo>
                <a:lnTo>
                  <a:pt x="1668" y="2320"/>
                </a:lnTo>
                <a:lnTo>
                  <a:pt x="1685" y="2347"/>
                </a:lnTo>
                <a:lnTo>
                  <a:pt x="1700" y="2372"/>
                </a:lnTo>
                <a:lnTo>
                  <a:pt x="1715" y="2395"/>
                </a:lnTo>
                <a:lnTo>
                  <a:pt x="1728" y="2414"/>
                </a:lnTo>
                <a:lnTo>
                  <a:pt x="1739" y="2430"/>
                </a:lnTo>
                <a:lnTo>
                  <a:pt x="1748" y="2442"/>
                </a:lnTo>
                <a:lnTo>
                  <a:pt x="1753" y="2449"/>
                </a:lnTo>
                <a:lnTo>
                  <a:pt x="1758" y="2451"/>
                </a:lnTo>
                <a:lnTo>
                  <a:pt x="1759" y="2449"/>
                </a:lnTo>
                <a:lnTo>
                  <a:pt x="1762" y="2443"/>
                </a:lnTo>
                <a:lnTo>
                  <a:pt x="1767" y="2434"/>
                </a:lnTo>
                <a:lnTo>
                  <a:pt x="1773" y="2424"/>
                </a:lnTo>
                <a:lnTo>
                  <a:pt x="1783" y="2412"/>
                </a:lnTo>
                <a:lnTo>
                  <a:pt x="1793" y="2399"/>
                </a:lnTo>
                <a:lnTo>
                  <a:pt x="1807" y="2388"/>
                </a:lnTo>
                <a:lnTo>
                  <a:pt x="1821" y="2377"/>
                </a:lnTo>
                <a:lnTo>
                  <a:pt x="1838" y="2368"/>
                </a:lnTo>
                <a:lnTo>
                  <a:pt x="1855" y="2361"/>
                </a:lnTo>
                <a:lnTo>
                  <a:pt x="1875" y="2358"/>
                </a:lnTo>
                <a:lnTo>
                  <a:pt x="1898" y="2360"/>
                </a:lnTo>
                <a:lnTo>
                  <a:pt x="1921" y="2365"/>
                </a:lnTo>
                <a:lnTo>
                  <a:pt x="1945" y="2378"/>
                </a:lnTo>
                <a:lnTo>
                  <a:pt x="1972" y="2397"/>
                </a:lnTo>
                <a:lnTo>
                  <a:pt x="1973" y="2395"/>
                </a:lnTo>
                <a:lnTo>
                  <a:pt x="1977" y="2389"/>
                </a:lnTo>
                <a:lnTo>
                  <a:pt x="1984" y="2381"/>
                </a:lnTo>
                <a:lnTo>
                  <a:pt x="1993" y="2371"/>
                </a:lnTo>
                <a:lnTo>
                  <a:pt x="2004" y="2361"/>
                </a:lnTo>
                <a:lnTo>
                  <a:pt x="2017" y="2351"/>
                </a:lnTo>
                <a:lnTo>
                  <a:pt x="2032" y="2341"/>
                </a:lnTo>
                <a:lnTo>
                  <a:pt x="2049" y="2333"/>
                </a:lnTo>
                <a:lnTo>
                  <a:pt x="2068" y="2328"/>
                </a:lnTo>
                <a:lnTo>
                  <a:pt x="2088" y="2327"/>
                </a:lnTo>
                <a:lnTo>
                  <a:pt x="2110" y="2329"/>
                </a:lnTo>
                <a:lnTo>
                  <a:pt x="2134" y="2338"/>
                </a:lnTo>
                <a:lnTo>
                  <a:pt x="2158" y="2353"/>
                </a:lnTo>
                <a:lnTo>
                  <a:pt x="2185" y="2374"/>
                </a:lnTo>
                <a:lnTo>
                  <a:pt x="2186" y="2374"/>
                </a:lnTo>
                <a:lnTo>
                  <a:pt x="2193" y="2372"/>
                </a:lnTo>
                <a:lnTo>
                  <a:pt x="2201" y="2369"/>
                </a:lnTo>
                <a:lnTo>
                  <a:pt x="2214" y="2365"/>
                </a:lnTo>
                <a:lnTo>
                  <a:pt x="2228" y="2363"/>
                </a:lnTo>
                <a:lnTo>
                  <a:pt x="2245" y="2360"/>
                </a:lnTo>
                <a:lnTo>
                  <a:pt x="2262" y="2359"/>
                </a:lnTo>
                <a:lnTo>
                  <a:pt x="2282" y="2359"/>
                </a:lnTo>
                <a:lnTo>
                  <a:pt x="2302" y="2360"/>
                </a:lnTo>
                <a:lnTo>
                  <a:pt x="2323" y="2364"/>
                </a:lnTo>
                <a:lnTo>
                  <a:pt x="2343" y="2372"/>
                </a:lnTo>
                <a:lnTo>
                  <a:pt x="2363" y="2382"/>
                </a:lnTo>
                <a:lnTo>
                  <a:pt x="2382" y="2397"/>
                </a:lnTo>
                <a:lnTo>
                  <a:pt x="2400" y="2416"/>
                </a:lnTo>
                <a:lnTo>
                  <a:pt x="2415" y="2439"/>
                </a:lnTo>
                <a:lnTo>
                  <a:pt x="2430" y="2468"/>
                </a:lnTo>
                <a:lnTo>
                  <a:pt x="2431" y="2470"/>
                </a:lnTo>
                <a:lnTo>
                  <a:pt x="2435" y="2478"/>
                </a:lnTo>
                <a:lnTo>
                  <a:pt x="2443" y="2489"/>
                </a:lnTo>
                <a:lnTo>
                  <a:pt x="2453" y="2506"/>
                </a:lnTo>
                <a:lnTo>
                  <a:pt x="2464" y="2526"/>
                </a:lnTo>
                <a:lnTo>
                  <a:pt x="2478" y="2550"/>
                </a:lnTo>
                <a:lnTo>
                  <a:pt x="2492" y="2577"/>
                </a:lnTo>
                <a:lnTo>
                  <a:pt x="2506" y="2607"/>
                </a:lnTo>
                <a:lnTo>
                  <a:pt x="2522" y="2641"/>
                </a:lnTo>
                <a:lnTo>
                  <a:pt x="2537" y="2676"/>
                </a:lnTo>
                <a:lnTo>
                  <a:pt x="2553" y="2714"/>
                </a:lnTo>
                <a:lnTo>
                  <a:pt x="2566" y="2753"/>
                </a:lnTo>
                <a:lnTo>
                  <a:pt x="2580" y="2795"/>
                </a:lnTo>
                <a:lnTo>
                  <a:pt x="2591" y="2836"/>
                </a:lnTo>
                <a:lnTo>
                  <a:pt x="2601" y="2880"/>
                </a:lnTo>
                <a:lnTo>
                  <a:pt x="2607" y="2924"/>
                </a:lnTo>
                <a:lnTo>
                  <a:pt x="2612" y="2968"/>
                </a:lnTo>
                <a:lnTo>
                  <a:pt x="2613" y="3012"/>
                </a:lnTo>
                <a:lnTo>
                  <a:pt x="2633" y="3116"/>
                </a:lnTo>
                <a:lnTo>
                  <a:pt x="2130" y="3369"/>
                </a:lnTo>
                <a:lnTo>
                  <a:pt x="2132" y="3368"/>
                </a:lnTo>
                <a:lnTo>
                  <a:pt x="2132" y="3365"/>
                </a:lnTo>
                <a:lnTo>
                  <a:pt x="2133" y="3359"/>
                </a:lnTo>
                <a:lnTo>
                  <a:pt x="2133" y="3351"/>
                </a:lnTo>
                <a:lnTo>
                  <a:pt x="2132" y="3344"/>
                </a:lnTo>
                <a:lnTo>
                  <a:pt x="2127" y="3335"/>
                </a:lnTo>
                <a:lnTo>
                  <a:pt x="2120" y="3324"/>
                </a:lnTo>
                <a:lnTo>
                  <a:pt x="2110" y="3315"/>
                </a:lnTo>
                <a:lnTo>
                  <a:pt x="2097" y="3305"/>
                </a:lnTo>
                <a:lnTo>
                  <a:pt x="2078" y="3297"/>
                </a:lnTo>
                <a:lnTo>
                  <a:pt x="2054" y="3290"/>
                </a:lnTo>
                <a:lnTo>
                  <a:pt x="2051" y="3290"/>
                </a:lnTo>
                <a:lnTo>
                  <a:pt x="2040" y="3290"/>
                </a:lnTo>
                <a:lnTo>
                  <a:pt x="2023" y="3288"/>
                </a:lnTo>
                <a:lnTo>
                  <a:pt x="2001" y="3287"/>
                </a:lnTo>
                <a:lnTo>
                  <a:pt x="1972" y="3283"/>
                </a:lnTo>
                <a:lnTo>
                  <a:pt x="1940" y="3277"/>
                </a:lnTo>
                <a:lnTo>
                  <a:pt x="1903" y="3269"/>
                </a:lnTo>
                <a:lnTo>
                  <a:pt x="1863" y="3258"/>
                </a:lnTo>
                <a:lnTo>
                  <a:pt x="1820" y="3243"/>
                </a:lnTo>
                <a:lnTo>
                  <a:pt x="1774" y="3225"/>
                </a:lnTo>
                <a:lnTo>
                  <a:pt x="1728" y="3203"/>
                </a:lnTo>
                <a:lnTo>
                  <a:pt x="1680" y="3176"/>
                </a:lnTo>
                <a:lnTo>
                  <a:pt x="1677" y="3175"/>
                </a:lnTo>
                <a:lnTo>
                  <a:pt x="1668" y="3172"/>
                </a:lnTo>
                <a:lnTo>
                  <a:pt x="1655" y="3167"/>
                </a:lnTo>
                <a:lnTo>
                  <a:pt x="1639" y="3160"/>
                </a:lnTo>
                <a:lnTo>
                  <a:pt x="1620" y="3154"/>
                </a:lnTo>
                <a:lnTo>
                  <a:pt x="1601" y="3145"/>
                </a:lnTo>
                <a:lnTo>
                  <a:pt x="1583" y="3136"/>
                </a:lnTo>
                <a:lnTo>
                  <a:pt x="1565" y="3125"/>
                </a:lnTo>
                <a:lnTo>
                  <a:pt x="1550" y="3115"/>
                </a:lnTo>
                <a:lnTo>
                  <a:pt x="1539" y="3105"/>
                </a:lnTo>
                <a:lnTo>
                  <a:pt x="1533" y="3096"/>
                </a:lnTo>
                <a:lnTo>
                  <a:pt x="1512" y="3067"/>
                </a:lnTo>
                <a:lnTo>
                  <a:pt x="1494" y="3044"/>
                </a:lnTo>
                <a:lnTo>
                  <a:pt x="1478" y="3024"/>
                </a:lnTo>
                <a:lnTo>
                  <a:pt x="1465" y="3010"/>
                </a:lnTo>
                <a:lnTo>
                  <a:pt x="1454" y="2997"/>
                </a:lnTo>
                <a:lnTo>
                  <a:pt x="1444" y="2987"/>
                </a:lnTo>
                <a:lnTo>
                  <a:pt x="1436" y="2980"/>
                </a:lnTo>
                <a:lnTo>
                  <a:pt x="1430" y="2975"/>
                </a:lnTo>
                <a:lnTo>
                  <a:pt x="1424" y="2970"/>
                </a:lnTo>
                <a:lnTo>
                  <a:pt x="1421" y="2966"/>
                </a:lnTo>
                <a:lnTo>
                  <a:pt x="1417" y="2962"/>
                </a:lnTo>
                <a:lnTo>
                  <a:pt x="1415" y="2959"/>
                </a:lnTo>
                <a:lnTo>
                  <a:pt x="1414" y="2953"/>
                </a:lnTo>
                <a:lnTo>
                  <a:pt x="1400" y="2946"/>
                </a:lnTo>
                <a:lnTo>
                  <a:pt x="1387" y="2935"/>
                </a:lnTo>
                <a:lnTo>
                  <a:pt x="1376" y="2924"/>
                </a:lnTo>
                <a:lnTo>
                  <a:pt x="1366" y="2910"/>
                </a:lnTo>
                <a:lnTo>
                  <a:pt x="1359" y="2895"/>
                </a:lnTo>
                <a:lnTo>
                  <a:pt x="1352" y="2879"/>
                </a:lnTo>
                <a:lnTo>
                  <a:pt x="1347" y="2863"/>
                </a:lnTo>
                <a:lnTo>
                  <a:pt x="1344" y="2848"/>
                </a:lnTo>
                <a:lnTo>
                  <a:pt x="1344" y="2833"/>
                </a:lnTo>
                <a:lnTo>
                  <a:pt x="1345" y="2819"/>
                </a:lnTo>
                <a:lnTo>
                  <a:pt x="1350" y="2805"/>
                </a:lnTo>
                <a:lnTo>
                  <a:pt x="1355" y="2794"/>
                </a:lnTo>
                <a:lnTo>
                  <a:pt x="1364" y="2785"/>
                </a:lnTo>
                <a:lnTo>
                  <a:pt x="1375" y="2779"/>
                </a:lnTo>
                <a:lnTo>
                  <a:pt x="1390" y="2775"/>
                </a:lnTo>
                <a:lnTo>
                  <a:pt x="1406" y="2775"/>
                </a:lnTo>
                <a:lnTo>
                  <a:pt x="1426" y="2779"/>
                </a:lnTo>
                <a:lnTo>
                  <a:pt x="1448" y="2787"/>
                </a:lnTo>
                <a:lnTo>
                  <a:pt x="1475" y="2799"/>
                </a:lnTo>
                <a:lnTo>
                  <a:pt x="1477" y="2802"/>
                </a:lnTo>
                <a:lnTo>
                  <a:pt x="1484" y="2806"/>
                </a:lnTo>
                <a:lnTo>
                  <a:pt x="1494" y="2814"/>
                </a:lnTo>
                <a:lnTo>
                  <a:pt x="1507" y="2823"/>
                </a:lnTo>
                <a:lnTo>
                  <a:pt x="1520" y="2834"/>
                </a:lnTo>
                <a:lnTo>
                  <a:pt x="1535" y="2845"/>
                </a:lnTo>
                <a:lnTo>
                  <a:pt x="1549" y="2857"/>
                </a:lnTo>
                <a:lnTo>
                  <a:pt x="1564" y="2867"/>
                </a:lnTo>
                <a:lnTo>
                  <a:pt x="1576" y="2876"/>
                </a:lnTo>
                <a:lnTo>
                  <a:pt x="1585" y="2884"/>
                </a:lnTo>
                <a:lnTo>
                  <a:pt x="1591" y="2888"/>
                </a:lnTo>
                <a:lnTo>
                  <a:pt x="1594" y="2889"/>
                </a:lnTo>
                <a:lnTo>
                  <a:pt x="1596" y="2892"/>
                </a:lnTo>
                <a:lnTo>
                  <a:pt x="1603" y="2896"/>
                </a:lnTo>
                <a:lnTo>
                  <a:pt x="1613" y="2904"/>
                </a:lnTo>
                <a:lnTo>
                  <a:pt x="1625" y="2914"/>
                </a:lnTo>
                <a:lnTo>
                  <a:pt x="1639" y="2924"/>
                </a:lnTo>
                <a:lnTo>
                  <a:pt x="1656" y="2935"/>
                </a:lnTo>
                <a:lnTo>
                  <a:pt x="1672" y="2947"/>
                </a:lnTo>
                <a:lnTo>
                  <a:pt x="1690" y="2956"/>
                </a:lnTo>
                <a:lnTo>
                  <a:pt x="1708" y="2965"/>
                </a:lnTo>
                <a:lnTo>
                  <a:pt x="1723" y="2970"/>
                </a:lnTo>
                <a:lnTo>
                  <a:pt x="1738" y="2973"/>
                </a:lnTo>
                <a:lnTo>
                  <a:pt x="1747" y="2965"/>
                </a:lnTo>
                <a:lnTo>
                  <a:pt x="1751" y="2953"/>
                </a:lnTo>
                <a:lnTo>
                  <a:pt x="1751" y="2939"/>
                </a:lnTo>
                <a:lnTo>
                  <a:pt x="1749" y="2921"/>
                </a:lnTo>
                <a:lnTo>
                  <a:pt x="1744" y="2901"/>
                </a:lnTo>
                <a:lnTo>
                  <a:pt x="1738" y="2878"/>
                </a:lnTo>
                <a:lnTo>
                  <a:pt x="1728" y="2854"/>
                </a:lnTo>
                <a:lnTo>
                  <a:pt x="1718" y="2831"/>
                </a:lnTo>
                <a:lnTo>
                  <a:pt x="1706" y="2805"/>
                </a:lnTo>
                <a:lnTo>
                  <a:pt x="1693" y="2780"/>
                </a:lnTo>
                <a:lnTo>
                  <a:pt x="1680" y="2756"/>
                </a:lnTo>
                <a:lnTo>
                  <a:pt x="1668" y="2731"/>
                </a:lnTo>
                <a:lnTo>
                  <a:pt x="1655" y="2708"/>
                </a:lnTo>
                <a:lnTo>
                  <a:pt x="1644" y="2687"/>
                </a:lnTo>
                <a:lnTo>
                  <a:pt x="1632" y="2668"/>
                </a:lnTo>
                <a:lnTo>
                  <a:pt x="1624" y="2651"/>
                </a:lnTo>
                <a:lnTo>
                  <a:pt x="1617" y="2638"/>
                </a:lnTo>
                <a:lnTo>
                  <a:pt x="1613" y="2627"/>
                </a:lnTo>
                <a:lnTo>
                  <a:pt x="1611" y="2621"/>
                </a:lnTo>
                <a:lnTo>
                  <a:pt x="1609" y="2618"/>
                </a:lnTo>
                <a:lnTo>
                  <a:pt x="1605" y="2611"/>
                </a:lnTo>
                <a:lnTo>
                  <a:pt x="1597" y="2597"/>
                </a:lnTo>
                <a:lnTo>
                  <a:pt x="1586" y="2578"/>
                </a:lnTo>
                <a:lnTo>
                  <a:pt x="1573" y="2553"/>
                </a:lnTo>
                <a:lnTo>
                  <a:pt x="1556" y="2523"/>
                </a:lnTo>
                <a:lnTo>
                  <a:pt x="1537" y="2488"/>
                </a:lnTo>
                <a:lnTo>
                  <a:pt x="1516" y="2446"/>
                </a:lnTo>
                <a:lnTo>
                  <a:pt x="1492" y="2400"/>
                </a:lnTo>
                <a:lnTo>
                  <a:pt x="1465" y="2349"/>
                </a:lnTo>
                <a:lnTo>
                  <a:pt x="1436" y="2291"/>
                </a:lnTo>
                <a:lnTo>
                  <a:pt x="1404" y="2228"/>
                </a:lnTo>
                <a:lnTo>
                  <a:pt x="1371" y="2160"/>
                </a:lnTo>
                <a:lnTo>
                  <a:pt x="1335" y="2085"/>
                </a:lnTo>
                <a:lnTo>
                  <a:pt x="1323" y="2052"/>
                </a:lnTo>
                <a:lnTo>
                  <a:pt x="1315" y="2024"/>
                </a:lnTo>
                <a:lnTo>
                  <a:pt x="1310" y="1999"/>
                </a:lnTo>
                <a:lnTo>
                  <a:pt x="1309" y="1978"/>
                </a:lnTo>
                <a:lnTo>
                  <a:pt x="1311" y="1961"/>
                </a:lnTo>
                <a:lnTo>
                  <a:pt x="1314" y="1947"/>
                </a:lnTo>
                <a:lnTo>
                  <a:pt x="1321" y="1937"/>
                </a:lnTo>
                <a:lnTo>
                  <a:pt x="1330" y="1930"/>
                </a:lnTo>
                <a:lnTo>
                  <a:pt x="1340" y="1926"/>
                </a:lnTo>
                <a:lnTo>
                  <a:pt x="1351" y="1925"/>
                </a:lnTo>
                <a:close/>
                <a:moveTo>
                  <a:pt x="381" y="1690"/>
                </a:moveTo>
                <a:lnTo>
                  <a:pt x="1507" y="1690"/>
                </a:lnTo>
                <a:lnTo>
                  <a:pt x="1527" y="1693"/>
                </a:lnTo>
                <a:lnTo>
                  <a:pt x="1545" y="1700"/>
                </a:lnTo>
                <a:lnTo>
                  <a:pt x="1559" y="1712"/>
                </a:lnTo>
                <a:lnTo>
                  <a:pt x="1571" y="1727"/>
                </a:lnTo>
                <a:lnTo>
                  <a:pt x="1578" y="1745"/>
                </a:lnTo>
                <a:lnTo>
                  <a:pt x="1581" y="1765"/>
                </a:lnTo>
                <a:lnTo>
                  <a:pt x="1578" y="1784"/>
                </a:lnTo>
                <a:lnTo>
                  <a:pt x="1571" y="1802"/>
                </a:lnTo>
                <a:lnTo>
                  <a:pt x="1559" y="1817"/>
                </a:lnTo>
                <a:lnTo>
                  <a:pt x="1545" y="1828"/>
                </a:lnTo>
                <a:lnTo>
                  <a:pt x="1527" y="1836"/>
                </a:lnTo>
                <a:lnTo>
                  <a:pt x="1507" y="1838"/>
                </a:lnTo>
                <a:lnTo>
                  <a:pt x="1491" y="1838"/>
                </a:lnTo>
                <a:lnTo>
                  <a:pt x="1465" y="1830"/>
                </a:lnTo>
                <a:lnTo>
                  <a:pt x="1438" y="1827"/>
                </a:lnTo>
                <a:lnTo>
                  <a:pt x="1412" y="1828"/>
                </a:lnTo>
                <a:lnTo>
                  <a:pt x="1385" y="1835"/>
                </a:lnTo>
                <a:lnTo>
                  <a:pt x="1382" y="1836"/>
                </a:lnTo>
                <a:lnTo>
                  <a:pt x="1380" y="1837"/>
                </a:lnTo>
                <a:lnTo>
                  <a:pt x="1377" y="1838"/>
                </a:lnTo>
                <a:lnTo>
                  <a:pt x="381" y="1838"/>
                </a:lnTo>
                <a:lnTo>
                  <a:pt x="361" y="1836"/>
                </a:lnTo>
                <a:lnTo>
                  <a:pt x="344" y="1828"/>
                </a:lnTo>
                <a:lnTo>
                  <a:pt x="329" y="1817"/>
                </a:lnTo>
                <a:lnTo>
                  <a:pt x="318" y="1802"/>
                </a:lnTo>
                <a:lnTo>
                  <a:pt x="310" y="1784"/>
                </a:lnTo>
                <a:lnTo>
                  <a:pt x="308" y="1765"/>
                </a:lnTo>
                <a:lnTo>
                  <a:pt x="310" y="1745"/>
                </a:lnTo>
                <a:lnTo>
                  <a:pt x="318" y="1727"/>
                </a:lnTo>
                <a:lnTo>
                  <a:pt x="329" y="1712"/>
                </a:lnTo>
                <a:lnTo>
                  <a:pt x="344" y="1700"/>
                </a:lnTo>
                <a:lnTo>
                  <a:pt x="361" y="1693"/>
                </a:lnTo>
                <a:lnTo>
                  <a:pt x="381" y="1690"/>
                </a:lnTo>
                <a:close/>
                <a:moveTo>
                  <a:pt x="388" y="1377"/>
                </a:moveTo>
                <a:lnTo>
                  <a:pt x="1515" y="1377"/>
                </a:lnTo>
                <a:lnTo>
                  <a:pt x="1535" y="1379"/>
                </a:lnTo>
                <a:lnTo>
                  <a:pt x="1552" y="1387"/>
                </a:lnTo>
                <a:lnTo>
                  <a:pt x="1567" y="1399"/>
                </a:lnTo>
                <a:lnTo>
                  <a:pt x="1578" y="1414"/>
                </a:lnTo>
                <a:lnTo>
                  <a:pt x="1586" y="1432"/>
                </a:lnTo>
                <a:lnTo>
                  <a:pt x="1588" y="1451"/>
                </a:lnTo>
                <a:lnTo>
                  <a:pt x="1586" y="1472"/>
                </a:lnTo>
                <a:lnTo>
                  <a:pt x="1578" y="1489"/>
                </a:lnTo>
                <a:lnTo>
                  <a:pt x="1567" y="1504"/>
                </a:lnTo>
                <a:lnTo>
                  <a:pt x="1552" y="1516"/>
                </a:lnTo>
                <a:lnTo>
                  <a:pt x="1534" y="1523"/>
                </a:lnTo>
                <a:lnTo>
                  <a:pt x="1515" y="1526"/>
                </a:lnTo>
                <a:lnTo>
                  <a:pt x="388" y="1526"/>
                </a:lnTo>
                <a:lnTo>
                  <a:pt x="369" y="1523"/>
                </a:lnTo>
                <a:lnTo>
                  <a:pt x="351" y="1516"/>
                </a:lnTo>
                <a:lnTo>
                  <a:pt x="337" y="1504"/>
                </a:lnTo>
                <a:lnTo>
                  <a:pt x="325" y="1489"/>
                </a:lnTo>
                <a:lnTo>
                  <a:pt x="317" y="1472"/>
                </a:lnTo>
                <a:lnTo>
                  <a:pt x="315" y="1451"/>
                </a:lnTo>
                <a:lnTo>
                  <a:pt x="317" y="1432"/>
                </a:lnTo>
                <a:lnTo>
                  <a:pt x="325" y="1414"/>
                </a:lnTo>
                <a:lnTo>
                  <a:pt x="337" y="1399"/>
                </a:lnTo>
                <a:lnTo>
                  <a:pt x="351" y="1387"/>
                </a:lnTo>
                <a:lnTo>
                  <a:pt x="369" y="1379"/>
                </a:lnTo>
                <a:lnTo>
                  <a:pt x="388" y="1377"/>
                </a:lnTo>
                <a:close/>
                <a:moveTo>
                  <a:pt x="408" y="685"/>
                </a:moveTo>
                <a:lnTo>
                  <a:pt x="831" y="685"/>
                </a:lnTo>
                <a:lnTo>
                  <a:pt x="831" y="1151"/>
                </a:lnTo>
                <a:lnTo>
                  <a:pt x="408" y="1151"/>
                </a:lnTo>
                <a:lnTo>
                  <a:pt x="408" y="685"/>
                </a:lnTo>
                <a:close/>
                <a:moveTo>
                  <a:pt x="381" y="658"/>
                </a:moveTo>
                <a:lnTo>
                  <a:pt x="381" y="1178"/>
                </a:lnTo>
                <a:lnTo>
                  <a:pt x="858" y="1178"/>
                </a:lnTo>
                <a:lnTo>
                  <a:pt x="858" y="658"/>
                </a:lnTo>
                <a:lnTo>
                  <a:pt x="381" y="658"/>
                </a:lnTo>
                <a:close/>
                <a:moveTo>
                  <a:pt x="381" y="630"/>
                </a:moveTo>
                <a:lnTo>
                  <a:pt x="858" y="630"/>
                </a:lnTo>
                <a:lnTo>
                  <a:pt x="869" y="632"/>
                </a:lnTo>
                <a:lnTo>
                  <a:pt x="877" y="637"/>
                </a:lnTo>
                <a:lnTo>
                  <a:pt x="884" y="646"/>
                </a:lnTo>
                <a:lnTo>
                  <a:pt x="885" y="658"/>
                </a:lnTo>
                <a:lnTo>
                  <a:pt x="885" y="1178"/>
                </a:lnTo>
                <a:lnTo>
                  <a:pt x="884" y="1189"/>
                </a:lnTo>
                <a:lnTo>
                  <a:pt x="877" y="1198"/>
                </a:lnTo>
                <a:lnTo>
                  <a:pt x="869" y="1204"/>
                </a:lnTo>
                <a:lnTo>
                  <a:pt x="858" y="1206"/>
                </a:lnTo>
                <a:lnTo>
                  <a:pt x="858" y="1206"/>
                </a:lnTo>
                <a:lnTo>
                  <a:pt x="381" y="1206"/>
                </a:lnTo>
                <a:lnTo>
                  <a:pt x="370" y="1204"/>
                </a:lnTo>
                <a:lnTo>
                  <a:pt x="361" y="1198"/>
                </a:lnTo>
                <a:lnTo>
                  <a:pt x="356" y="1189"/>
                </a:lnTo>
                <a:lnTo>
                  <a:pt x="354" y="1178"/>
                </a:lnTo>
                <a:lnTo>
                  <a:pt x="354" y="658"/>
                </a:lnTo>
                <a:lnTo>
                  <a:pt x="356" y="646"/>
                </a:lnTo>
                <a:lnTo>
                  <a:pt x="361" y="637"/>
                </a:lnTo>
                <a:lnTo>
                  <a:pt x="370" y="632"/>
                </a:lnTo>
                <a:lnTo>
                  <a:pt x="381" y="630"/>
                </a:lnTo>
                <a:close/>
                <a:moveTo>
                  <a:pt x="620" y="179"/>
                </a:moveTo>
                <a:lnTo>
                  <a:pt x="620" y="251"/>
                </a:lnTo>
                <a:lnTo>
                  <a:pt x="1270" y="251"/>
                </a:lnTo>
                <a:lnTo>
                  <a:pt x="1270" y="179"/>
                </a:lnTo>
                <a:lnTo>
                  <a:pt x="620" y="179"/>
                </a:lnTo>
                <a:close/>
                <a:moveTo>
                  <a:pt x="1486" y="154"/>
                </a:moveTo>
                <a:lnTo>
                  <a:pt x="1466" y="157"/>
                </a:lnTo>
                <a:lnTo>
                  <a:pt x="1449" y="166"/>
                </a:lnTo>
                <a:lnTo>
                  <a:pt x="1436" y="180"/>
                </a:lnTo>
                <a:lnTo>
                  <a:pt x="1427" y="198"/>
                </a:lnTo>
                <a:lnTo>
                  <a:pt x="1424" y="218"/>
                </a:lnTo>
                <a:lnTo>
                  <a:pt x="1427" y="237"/>
                </a:lnTo>
                <a:lnTo>
                  <a:pt x="1436" y="254"/>
                </a:lnTo>
                <a:lnTo>
                  <a:pt x="1449" y="268"/>
                </a:lnTo>
                <a:lnTo>
                  <a:pt x="1466" y="277"/>
                </a:lnTo>
                <a:lnTo>
                  <a:pt x="1486" y="280"/>
                </a:lnTo>
                <a:lnTo>
                  <a:pt x="1506" y="277"/>
                </a:lnTo>
                <a:lnTo>
                  <a:pt x="1523" y="268"/>
                </a:lnTo>
                <a:lnTo>
                  <a:pt x="1536" y="254"/>
                </a:lnTo>
                <a:lnTo>
                  <a:pt x="1545" y="237"/>
                </a:lnTo>
                <a:lnTo>
                  <a:pt x="1548" y="218"/>
                </a:lnTo>
                <a:lnTo>
                  <a:pt x="1545" y="198"/>
                </a:lnTo>
                <a:lnTo>
                  <a:pt x="1536" y="180"/>
                </a:lnTo>
                <a:lnTo>
                  <a:pt x="1523" y="166"/>
                </a:lnTo>
                <a:lnTo>
                  <a:pt x="1506" y="157"/>
                </a:lnTo>
                <a:lnTo>
                  <a:pt x="1486" y="154"/>
                </a:lnTo>
                <a:close/>
                <a:moveTo>
                  <a:pt x="243" y="0"/>
                </a:moveTo>
                <a:lnTo>
                  <a:pt x="1646" y="0"/>
                </a:lnTo>
                <a:lnTo>
                  <a:pt x="1685" y="3"/>
                </a:lnTo>
                <a:lnTo>
                  <a:pt x="1722" y="12"/>
                </a:lnTo>
                <a:lnTo>
                  <a:pt x="1757" y="28"/>
                </a:lnTo>
                <a:lnTo>
                  <a:pt x="1789" y="47"/>
                </a:lnTo>
                <a:lnTo>
                  <a:pt x="1818" y="72"/>
                </a:lnTo>
                <a:lnTo>
                  <a:pt x="1841" y="101"/>
                </a:lnTo>
                <a:lnTo>
                  <a:pt x="1861" y="134"/>
                </a:lnTo>
                <a:lnTo>
                  <a:pt x="1875" y="169"/>
                </a:lnTo>
                <a:lnTo>
                  <a:pt x="1885" y="207"/>
                </a:lnTo>
                <a:lnTo>
                  <a:pt x="1889" y="246"/>
                </a:lnTo>
                <a:lnTo>
                  <a:pt x="1889" y="2295"/>
                </a:lnTo>
                <a:lnTo>
                  <a:pt x="1868" y="2298"/>
                </a:lnTo>
                <a:lnTo>
                  <a:pt x="1850" y="2302"/>
                </a:lnTo>
                <a:lnTo>
                  <a:pt x="1834" y="2307"/>
                </a:lnTo>
                <a:lnTo>
                  <a:pt x="1813" y="2317"/>
                </a:lnTo>
                <a:lnTo>
                  <a:pt x="1794" y="2329"/>
                </a:lnTo>
                <a:lnTo>
                  <a:pt x="1778" y="2296"/>
                </a:lnTo>
                <a:lnTo>
                  <a:pt x="1760" y="2260"/>
                </a:lnTo>
                <a:lnTo>
                  <a:pt x="1741" y="2223"/>
                </a:lnTo>
                <a:lnTo>
                  <a:pt x="1723" y="2187"/>
                </a:lnTo>
                <a:lnTo>
                  <a:pt x="1708" y="2153"/>
                </a:lnTo>
                <a:lnTo>
                  <a:pt x="1707" y="2152"/>
                </a:lnTo>
                <a:lnTo>
                  <a:pt x="1707" y="2151"/>
                </a:lnTo>
                <a:lnTo>
                  <a:pt x="1707" y="2151"/>
                </a:lnTo>
                <a:lnTo>
                  <a:pt x="1707" y="415"/>
                </a:lnTo>
                <a:lnTo>
                  <a:pt x="182" y="415"/>
                </a:lnTo>
                <a:lnTo>
                  <a:pt x="182" y="2739"/>
                </a:lnTo>
                <a:lnTo>
                  <a:pt x="1268" y="2739"/>
                </a:lnTo>
                <a:lnTo>
                  <a:pt x="1262" y="2754"/>
                </a:lnTo>
                <a:lnTo>
                  <a:pt x="1258" y="2770"/>
                </a:lnTo>
                <a:lnTo>
                  <a:pt x="1255" y="2788"/>
                </a:lnTo>
                <a:lnTo>
                  <a:pt x="1255" y="2813"/>
                </a:lnTo>
                <a:lnTo>
                  <a:pt x="1259" y="2840"/>
                </a:lnTo>
                <a:lnTo>
                  <a:pt x="1265" y="2867"/>
                </a:lnTo>
                <a:lnTo>
                  <a:pt x="1275" y="2893"/>
                </a:lnTo>
                <a:lnTo>
                  <a:pt x="1289" y="2919"/>
                </a:lnTo>
                <a:lnTo>
                  <a:pt x="1306" y="2942"/>
                </a:lnTo>
                <a:lnTo>
                  <a:pt x="1326" y="2962"/>
                </a:lnTo>
                <a:lnTo>
                  <a:pt x="1337" y="2977"/>
                </a:lnTo>
                <a:lnTo>
                  <a:pt x="1347" y="2988"/>
                </a:lnTo>
                <a:lnTo>
                  <a:pt x="1353" y="2994"/>
                </a:lnTo>
                <a:lnTo>
                  <a:pt x="1360" y="3002"/>
                </a:lnTo>
                <a:lnTo>
                  <a:pt x="1369" y="3013"/>
                </a:lnTo>
                <a:lnTo>
                  <a:pt x="1378" y="3028"/>
                </a:lnTo>
                <a:lnTo>
                  <a:pt x="1392" y="3046"/>
                </a:lnTo>
                <a:lnTo>
                  <a:pt x="1406" y="3069"/>
                </a:lnTo>
                <a:lnTo>
                  <a:pt x="1423" y="3098"/>
                </a:lnTo>
                <a:lnTo>
                  <a:pt x="1427" y="3107"/>
                </a:lnTo>
                <a:lnTo>
                  <a:pt x="1433" y="3118"/>
                </a:lnTo>
                <a:lnTo>
                  <a:pt x="1442" y="3129"/>
                </a:lnTo>
                <a:lnTo>
                  <a:pt x="1454" y="3142"/>
                </a:lnTo>
                <a:lnTo>
                  <a:pt x="1471" y="3157"/>
                </a:lnTo>
                <a:lnTo>
                  <a:pt x="1492" y="3173"/>
                </a:lnTo>
                <a:lnTo>
                  <a:pt x="1518" y="3190"/>
                </a:lnTo>
                <a:lnTo>
                  <a:pt x="1552" y="3209"/>
                </a:lnTo>
                <a:lnTo>
                  <a:pt x="1591" y="3228"/>
                </a:lnTo>
                <a:lnTo>
                  <a:pt x="1641" y="3263"/>
                </a:lnTo>
                <a:lnTo>
                  <a:pt x="1691" y="3291"/>
                </a:lnTo>
                <a:lnTo>
                  <a:pt x="1738" y="3315"/>
                </a:lnTo>
                <a:lnTo>
                  <a:pt x="1784" y="3335"/>
                </a:lnTo>
                <a:lnTo>
                  <a:pt x="1753" y="3354"/>
                </a:lnTo>
                <a:lnTo>
                  <a:pt x="1719" y="3368"/>
                </a:lnTo>
                <a:lnTo>
                  <a:pt x="1683" y="3377"/>
                </a:lnTo>
                <a:lnTo>
                  <a:pt x="1646" y="3380"/>
                </a:lnTo>
                <a:lnTo>
                  <a:pt x="243" y="3380"/>
                </a:lnTo>
                <a:lnTo>
                  <a:pt x="204" y="3376"/>
                </a:lnTo>
                <a:lnTo>
                  <a:pt x="166" y="3367"/>
                </a:lnTo>
                <a:lnTo>
                  <a:pt x="132" y="3353"/>
                </a:lnTo>
                <a:lnTo>
                  <a:pt x="100" y="3332"/>
                </a:lnTo>
                <a:lnTo>
                  <a:pt x="72" y="3308"/>
                </a:lnTo>
                <a:lnTo>
                  <a:pt x="48" y="3279"/>
                </a:lnTo>
                <a:lnTo>
                  <a:pt x="28" y="3247"/>
                </a:lnTo>
                <a:lnTo>
                  <a:pt x="13" y="3212"/>
                </a:lnTo>
                <a:lnTo>
                  <a:pt x="3" y="3174"/>
                </a:lnTo>
                <a:lnTo>
                  <a:pt x="0" y="3133"/>
                </a:lnTo>
                <a:lnTo>
                  <a:pt x="0" y="246"/>
                </a:lnTo>
                <a:lnTo>
                  <a:pt x="3" y="207"/>
                </a:lnTo>
                <a:lnTo>
                  <a:pt x="13" y="169"/>
                </a:lnTo>
                <a:lnTo>
                  <a:pt x="28" y="134"/>
                </a:lnTo>
                <a:lnTo>
                  <a:pt x="48" y="101"/>
                </a:lnTo>
                <a:lnTo>
                  <a:pt x="72" y="72"/>
                </a:lnTo>
                <a:lnTo>
                  <a:pt x="100" y="47"/>
                </a:lnTo>
                <a:lnTo>
                  <a:pt x="132" y="28"/>
                </a:lnTo>
                <a:lnTo>
                  <a:pt x="166" y="12"/>
                </a:lnTo>
                <a:lnTo>
                  <a:pt x="204" y="3"/>
                </a:lnTo>
                <a:lnTo>
                  <a:pt x="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28" name="Freeform 360"/>
          <p:cNvSpPr>
            <a:spLocks/>
          </p:cNvSpPr>
          <p:nvPr/>
        </p:nvSpPr>
        <p:spPr bwMode="auto">
          <a:xfrm>
            <a:off x="4519165" y="4439757"/>
            <a:ext cx="440453" cy="384771"/>
          </a:xfrm>
          <a:custGeom>
            <a:avLst/>
            <a:gdLst>
              <a:gd name="T0" fmla="*/ 1827 w 3519"/>
              <a:gd name="T1" fmla="*/ 10 h 3078"/>
              <a:gd name="T2" fmla="*/ 2012 w 3519"/>
              <a:gd name="T3" fmla="*/ 66 h 3078"/>
              <a:gd name="T4" fmla="*/ 2165 w 3519"/>
              <a:gd name="T5" fmla="*/ 158 h 3078"/>
              <a:gd name="T6" fmla="*/ 2287 w 3519"/>
              <a:gd name="T7" fmla="*/ 280 h 3078"/>
              <a:gd name="T8" fmla="*/ 2380 w 3519"/>
              <a:gd name="T9" fmla="*/ 427 h 3078"/>
              <a:gd name="T10" fmla="*/ 2444 w 3519"/>
              <a:gd name="T11" fmla="*/ 592 h 3078"/>
              <a:gd name="T12" fmla="*/ 2481 w 3519"/>
              <a:gd name="T13" fmla="*/ 768 h 3078"/>
              <a:gd name="T14" fmla="*/ 2490 w 3519"/>
              <a:gd name="T15" fmla="*/ 949 h 3078"/>
              <a:gd name="T16" fmla="*/ 2475 w 3519"/>
              <a:gd name="T17" fmla="*/ 1129 h 3078"/>
              <a:gd name="T18" fmla="*/ 2433 w 3519"/>
              <a:gd name="T19" fmla="*/ 1303 h 3078"/>
              <a:gd name="T20" fmla="*/ 2369 w 3519"/>
              <a:gd name="T21" fmla="*/ 1463 h 3078"/>
              <a:gd name="T22" fmla="*/ 2281 w 3519"/>
              <a:gd name="T23" fmla="*/ 1604 h 3078"/>
              <a:gd name="T24" fmla="*/ 2170 w 3519"/>
              <a:gd name="T25" fmla="*/ 1719 h 3078"/>
              <a:gd name="T26" fmla="*/ 2128 w 3519"/>
              <a:gd name="T27" fmla="*/ 1754 h 3078"/>
              <a:gd name="T28" fmla="*/ 2111 w 3519"/>
              <a:gd name="T29" fmla="*/ 1784 h 3078"/>
              <a:gd name="T30" fmla="*/ 2110 w 3519"/>
              <a:gd name="T31" fmla="*/ 1841 h 3078"/>
              <a:gd name="T32" fmla="*/ 2109 w 3519"/>
              <a:gd name="T33" fmla="*/ 1900 h 3078"/>
              <a:gd name="T34" fmla="*/ 2121 w 3519"/>
              <a:gd name="T35" fmla="*/ 1930 h 3078"/>
              <a:gd name="T36" fmla="*/ 2174 w 3519"/>
              <a:gd name="T37" fmla="*/ 1950 h 3078"/>
              <a:gd name="T38" fmla="*/ 2479 w 3519"/>
              <a:gd name="T39" fmla="*/ 2037 h 3078"/>
              <a:gd name="T40" fmla="*/ 2769 w 3519"/>
              <a:gd name="T41" fmla="*/ 2133 h 3078"/>
              <a:gd name="T42" fmla="*/ 3036 w 3519"/>
              <a:gd name="T43" fmla="*/ 2245 h 3078"/>
              <a:gd name="T44" fmla="*/ 3269 w 3519"/>
              <a:gd name="T45" fmla="*/ 2376 h 3078"/>
              <a:gd name="T46" fmla="*/ 3401 w 3519"/>
              <a:gd name="T47" fmla="*/ 2476 h 3078"/>
              <a:gd name="T48" fmla="*/ 3469 w 3519"/>
              <a:gd name="T49" fmla="*/ 2550 h 3078"/>
              <a:gd name="T50" fmla="*/ 3507 w 3519"/>
              <a:gd name="T51" fmla="*/ 2637 h 3078"/>
              <a:gd name="T52" fmla="*/ 3519 w 3519"/>
              <a:gd name="T53" fmla="*/ 2754 h 3078"/>
              <a:gd name="T54" fmla="*/ 0 w 3519"/>
              <a:gd name="T55" fmla="*/ 2754 h 3078"/>
              <a:gd name="T56" fmla="*/ 12 w 3519"/>
              <a:gd name="T57" fmla="*/ 2637 h 3078"/>
              <a:gd name="T58" fmla="*/ 50 w 3519"/>
              <a:gd name="T59" fmla="*/ 2550 h 3078"/>
              <a:gd name="T60" fmla="*/ 118 w 3519"/>
              <a:gd name="T61" fmla="*/ 2476 h 3078"/>
              <a:gd name="T62" fmla="*/ 251 w 3519"/>
              <a:gd name="T63" fmla="*/ 2376 h 3078"/>
              <a:gd name="T64" fmla="*/ 483 w 3519"/>
              <a:gd name="T65" fmla="*/ 2245 h 3078"/>
              <a:gd name="T66" fmla="*/ 749 w 3519"/>
              <a:gd name="T67" fmla="*/ 2133 h 3078"/>
              <a:gd name="T68" fmla="*/ 1040 w 3519"/>
              <a:gd name="T69" fmla="*/ 2037 h 3078"/>
              <a:gd name="T70" fmla="*/ 1345 w 3519"/>
              <a:gd name="T71" fmla="*/ 1950 h 3078"/>
              <a:gd name="T72" fmla="*/ 1398 w 3519"/>
              <a:gd name="T73" fmla="*/ 1930 h 3078"/>
              <a:gd name="T74" fmla="*/ 1410 w 3519"/>
              <a:gd name="T75" fmla="*/ 1900 h 3078"/>
              <a:gd name="T76" fmla="*/ 1409 w 3519"/>
              <a:gd name="T77" fmla="*/ 1841 h 3078"/>
              <a:gd name="T78" fmla="*/ 1407 w 3519"/>
              <a:gd name="T79" fmla="*/ 1784 h 3078"/>
              <a:gd name="T80" fmla="*/ 1391 w 3519"/>
              <a:gd name="T81" fmla="*/ 1754 h 3078"/>
              <a:gd name="T82" fmla="*/ 1349 w 3519"/>
              <a:gd name="T83" fmla="*/ 1719 h 3078"/>
              <a:gd name="T84" fmla="*/ 1238 w 3519"/>
              <a:gd name="T85" fmla="*/ 1604 h 3078"/>
              <a:gd name="T86" fmla="*/ 1150 w 3519"/>
              <a:gd name="T87" fmla="*/ 1463 h 3078"/>
              <a:gd name="T88" fmla="*/ 1086 w 3519"/>
              <a:gd name="T89" fmla="*/ 1303 h 3078"/>
              <a:gd name="T90" fmla="*/ 1045 w 3519"/>
              <a:gd name="T91" fmla="*/ 1129 h 3078"/>
              <a:gd name="T92" fmla="*/ 1028 w 3519"/>
              <a:gd name="T93" fmla="*/ 949 h 3078"/>
              <a:gd name="T94" fmla="*/ 1038 w 3519"/>
              <a:gd name="T95" fmla="*/ 768 h 3078"/>
              <a:gd name="T96" fmla="*/ 1075 w 3519"/>
              <a:gd name="T97" fmla="*/ 592 h 3078"/>
              <a:gd name="T98" fmla="*/ 1138 w 3519"/>
              <a:gd name="T99" fmla="*/ 427 h 3078"/>
              <a:gd name="T100" fmla="*/ 1231 w 3519"/>
              <a:gd name="T101" fmla="*/ 280 h 3078"/>
              <a:gd name="T102" fmla="*/ 1353 w 3519"/>
              <a:gd name="T103" fmla="*/ 158 h 3078"/>
              <a:gd name="T104" fmla="*/ 1507 w 3519"/>
              <a:gd name="T105" fmla="*/ 66 h 3078"/>
              <a:gd name="T106" fmla="*/ 1691 w 3519"/>
              <a:gd name="T107" fmla="*/ 1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19" h="3078">
                <a:moveTo>
                  <a:pt x="1760" y="0"/>
                </a:moveTo>
                <a:lnTo>
                  <a:pt x="1760" y="0"/>
                </a:lnTo>
                <a:lnTo>
                  <a:pt x="1827" y="10"/>
                </a:lnTo>
                <a:lnTo>
                  <a:pt x="1893" y="24"/>
                </a:lnTo>
                <a:lnTo>
                  <a:pt x="1954" y="43"/>
                </a:lnTo>
                <a:lnTo>
                  <a:pt x="2012" y="66"/>
                </a:lnTo>
                <a:lnTo>
                  <a:pt x="2067" y="93"/>
                </a:lnTo>
                <a:lnTo>
                  <a:pt x="2117" y="123"/>
                </a:lnTo>
                <a:lnTo>
                  <a:pt x="2165" y="158"/>
                </a:lnTo>
                <a:lnTo>
                  <a:pt x="2209" y="195"/>
                </a:lnTo>
                <a:lnTo>
                  <a:pt x="2250" y="236"/>
                </a:lnTo>
                <a:lnTo>
                  <a:pt x="2287" y="280"/>
                </a:lnTo>
                <a:lnTo>
                  <a:pt x="2322" y="327"/>
                </a:lnTo>
                <a:lnTo>
                  <a:pt x="2352" y="376"/>
                </a:lnTo>
                <a:lnTo>
                  <a:pt x="2380" y="427"/>
                </a:lnTo>
                <a:lnTo>
                  <a:pt x="2404" y="480"/>
                </a:lnTo>
                <a:lnTo>
                  <a:pt x="2427" y="536"/>
                </a:lnTo>
                <a:lnTo>
                  <a:pt x="2444" y="592"/>
                </a:lnTo>
                <a:lnTo>
                  <a:pt x="2460" y="650"/>
                </a:lnTo>
                <a:lnTo>
                  <a:pt x="2471" y="708"/>
                </a:lnTo>
                <a:lnTo>
                  <a:pt x="2481" y="768"/>
                </a:lnTo>
                <a:lnTo>
                  <a:pt x="2487" y="828"/>
                </a:lnTo>
                <a:lnTo>
                  <a:pt x="2490" y="889"/>
                </a:lnTo>
                <a:lnTo>
                  <a:pt x="2490" y="949"/>
                </a:lnTo>
                <a:lnTo>
                  <a:pt x="2488" y="1010"/>
                </a:lnTo>
                <a:lnTo>
                  <a:pt x="2482" y="1071"/>
                </a:lnTo>
                <a:lnTo>
                  <a:pt x="2475" y="1129"/>
                </a:lnTo>
                <a:lnTo>
                  <a:pt x="2463" y="1189"/>
                </a:lnTo>
                <a:lnTo>
                  <a:pt x="2450" y="1247"/>
                </a:lnTo>
                <a:lnTo>
                  <a:pt x="2433" y="1303"/>
                </a:lnTo>
                <a:lnTo>
                  <a:pt x="2414" y="1359"/>
                </a:lnTo>
                <a:lnTo>
                  <a:pt x="2392" y="1412"/>
                </a:lnTo>
                <a:lnTo>
                  <a:pt x="2369" y="1463"/>
                </a:lnTo>
                <a:lnTo>
                  <a:pt x="2342" y="1512"/>
                </a:lnTo>
                <a:lnTo>
                  <a:pt x="2312" y="1560"/>
                </a:lnTo>
                <a:lnTo>
                  <a:pt x="2281" y="1604"/>
                </a:lnTo>
                <a:lnTo>
                  <a:pt x="2246" y="1645"/>
                </a:lnTo>
                <a:lnTo>
                  <a:pt x="2209" y="1683"/>
                </a:lnTo>
                <a:lnTo>
                  <a:pt x="2170" y="1719"/>
                </a:lnTo>
                <a:lnTo>
                  <a:pt x="2153" y="1733"/>
                </a:lnTo>
                <a:lnTo>
                  <a:pt x="2138" y="1744"/>
                </a:lnTo>
                <a:lnTo>
                  <a:pt x="2128" y="1754"/>
                </a:lnTo>
                <a:lnTo>
                  <a:pt x="2120" y="1764"/>
                </a:lnTo>
                <a:lnTo>
                  <a:pt x="2115" y="1773"/>
                </a:lnTo>
                <a:lnTo>
                  <a:pt x="2111" y="1784"/>
                </a:lnTo>
                <a:lnTo>
                  <a:pt x="2110" y="1798"/>
                </a:lnTo>
                <a:lnTo>
                  <a:pt x="2110" y="1817"/>
                </a:lnTo>
                <a:lnTo>
                  <a:pt x="2110" y="1841"/>
                </a:lnTo>
                <a:lnTo>
                  <a:pt x="2110" y="1865"/>
                </a:lnTo>
                <a:lnTo>
                  <a:pt x="2109" y="1884"/>
                </a:lnTo>
                <a:lnTo>
                  <a:pt x="2109" y="1900"/>
                </a:lnTo>
                <a:lnTo>
                  <a:pt x="2111" y="1911"/>
                </a:lnTo>
                <a:lnTo>
                  <a:pt x="2115" y="1921"/>
                </a:lnTo>
                <a:lnTo>
                  <a:pt x="2121" y="1930"/>
                </a:lnTo>
                <a:lnTo>
                  <a:pt x="2134" y="1937"/>
                </a:lnTo>
                <a:lnTo>
                  <a:pt x="2150" y="1943"/>
                </a:lnTo>
                <a:lnTo>
                  <a:pt x="2174" y="1950"/>
                </a:lnTo>
                <a:lnTo>
                  <a:pt x="2276" y="1978"/>
                </a:lnTo>
                <a:lnTo>
                  <a:pt x="2378" y="2007"/>
                </a:lnTo>
                <a:lnTo>
                  <a:pt x="2479" y="2037"/>
                </a:lnTo>
                <a:lnTo>
                  <a:pt x="2578" y="2067"/>
                </a:lnTo>
                <a:lnTo>
                  <a:pt x="2675" y="2100"/>
                </a:lnTo>
                <a:lnTo>
                  <a:pt x="2769" y="2133"/>
                </a:lnTo>
                <a:lnTo>
                  <a:pt x="2861" y="2169"/>
                </a:lnTo>
                <a:lnTo>
                  <a:pt x="2950" y="2206"/>
                </a:lnTo>
                <a:lnTo>
                  <a:pt x="3036" y="2245"/>
                </a:lnTo>
                <a:lnTo>
                  <a:pt x="3117" y="2287"/>
                </a:lnTo>
                <a:lnTo>
                  <a:pt x="3195" y="2330"/>
                </a:lnTo>
                <a:lnTo>
                  <a:pt x="3269" y="2376"/>
                </a:lnTo>
                <a:lnTo>
                  <a:pt x="3338" y="2425"/>
                </a:lnTo>
                <a:lnTo>
                  <a:pt x="3371" y="2451"/>
                </a:lnTo>
                <a:lnTo>
                  <a:pt x="3401" y="2476"/>
                </a:lnTo>
                <a:lnTo>
                  <a:pt x="3427" y="2500"/>
                </a:lnTo>
                <a:lnTo>
                  <a:pt x="3450" y="2525"/>
                </a:lnTo>
                <a:lnTo>
                  <a:pt x="3469" y="2550"/>
                </a:lnTo>
                <a:lnTo>
                  <a:pt x="3485" y="2576"/>
                </a:lnTo>
                <a:lnTo>
                  <a:pt x="3498" y="2605"/>
                </a:lnTo>
                <a:lnTo>
                  <a:pt x="3507" y="2637"/>
                </a:lnTo>
                <a:lnTo>
                  <a:pt x="3514" y="2672"/>
                </a:lnTo>
                <a:lnTo>
                  <a:pt x="3518" y="2711"/>
                </a:lnTo>
                <a:lnTo>
                  <a:pt x="3519" y="2754"/>
                </a:lnTo>
                <a:lnTo>
                  <a:pt x="3519" y="3078"/>
                </a:lnTo>
                <a:lnTo>
                  <a:pt x="0" y="3078"/>
                </a:lnTo>
                <a:lnTo>
                  <a:pt x="0" y="2754"/>
                </a:lnTo>
                <a:lnTo>
                  <a:pt x="1" y="2711"/>
                </a:lnTo>
                <a:lnTo>
                  <a:pt x="6" y="2672"/>
                </a:lnTo>
                <a:lnTo>
                  <a:pt x="12" y="2637"/>
                </a:lnTo>
                <a:lnTo>
                  <a:pt x="22" y="2605"/>
                </a:lnTo>
                <a:lnTo>
                  <a:pt x="35" y="2576"/>
                </a:lnTo>
                <a:lnTo>
                  <a:pt x="50" y="2550"/>
                </a:lnTo>
                <a:lnTo>
                  <a:pt x="69" y="2525"/>
                </a:lnTo>
                <a:lnTo>
                  <a:pt x="92" y="2500"/>
                </a:lnTo>
                <a:lnTo>
                  <a:pt x="118" y="2476"/>
                </a:lnTo>
                <a:lnTo>
                  <a:pt x="148" y="2451"/>
                </a:lnTo>
                <a:lnTo>
                  <a:pt x="182" y="2425"/>
                </a:lnTo>
                <a:lnTo>
                  <a:pt x="251" y="2376"/>
                </a:lnTo>
                <a:lnTo>
                  <a:pt x="324" y="2330"/>
                </a:lnTo>
                <a:lnTo>
                  <a:pt x="402" y="2287"/>
                </a:lnTo>
                <a:lnTo>
                  <a:pt x="483" y="2245"/>
                </a:lnTo>
                <a:lnTo>
                  <a:pt x="569" y="2206"/>
                </a:lnTo>
                <a:lnTo>
                  <a:pt x="658" y="2169"/>
                </a:lnTo>
                <a:lnTo>
                  <a:pt x="749" y="2133"/>
                </a:lnTo>
                <a:lnTo>
                  <a:pt x="844" y="2100"/>
                </a:lnTo>
                <a:lnTo>
                  <a:pt x="941" y="2067"/>
                </a:lnTo>
                <a:lnTo>
                  <a:pt x="1040" y="2037"/>
                </a:lnTo>
                <a:lnTo>
                  <a:pt x="1140" y="2007"/>
                </a:lnTo>
                <a:lnTo>
                  <a:pt x="1243" y="1978"/>
                </a:lnTo>
                <a:lnTo>
                  <a:pt x="1345" y="1950"/>
                </a:lnTo>
                <a:lnTo>
                  <a:pt x="1369" y="1943"/>
                </a:lnTo>
                <a:lnTo>
                  <a:pt x="1385" y="1937"/>
                </a:lnTo>
                <a:lnTo>
                  <a:pt x="1398" y="1930"/>
                </a:lnTo>
                <a:lnTo>
                  <a:pt x="1404" y="1921"/>
                </a:lnTo>
                <a:lnTo>
                  <a:pt x="1408" y="1911"/>
                </a:lnTo>
                <a:lnTo>
                  <a:pt x="1410" y="1900"/>
                </a:lnTo>
                <a:lnTo>
                  <a:pt x="1409" y="1884"/>
                </a:lnTo>
                <a:lnTo>
                  <a:pt x="1409" y="1865"/>
                </a:lnTo>
                <a:lnTo>
                  <a:pt x="1409" y="1841"/>
                </a:lnTo>
                <a:lnTo>
                  <a:pt x="1409" y="1817"/>
                </a:lnTo>
                <a:lnTo>
                  <a:pt x="1409" y="1798"/>
                </a:lnTo>
                <a:lnTo>
                  <a:pt x="1407" y="1784"/>
                </a:lnTo>
                <a:lnTo>
                  <a:pt x="1403" y="1773"/>
                </a:lnTo>
                <a:lnTo>
                  <a:pt x="1399" y="1764"/>
                </a:lnTo>
                <a:lnTo>
                  <a:pt x="1391" y="1754"/>
                </a:lnTo>
                <a:lnTo>
                  <a:pt x="1381" y="1744"/>
                </a:lnTo>
                <a:lnTo>
                  <a:pt x="1366" y="1733"/>
                </a:lnTo>
                <a:lnTo>
                  <a:pt x="1349" y="1719"/>
                </a:lnTo>
                <a:lnTo>
                  <a:pt x="1310" y="1683"/>
                </a:lnTo>
                <a:lnTo>
                  <a:pt x="1273" y="1645"/>
                </a:lnTo>
                <a:lnTo>
                  <a:pt x="1238" y="1604"/>
                </a:lnTo>
                <a:lnTo>
                  <a:pt x="1207" y="1560"/>
                </a:lnTo>
                <a:lnTo>
                  <a:pt x="1177" y="1512"/>
                </a:lnTo>
                <a:lnTo>
                  <a:pt x="1150" y="1463"/>
                </a:lnTo>
                <a:lnTo>
                  <a:pt x="1126" y="1412"/>
                </a:lnTo>
                <a:lnTo>
                  <a:pt x="1105" y="1359"/>
                </a:lnTo>
                <a:lnTo>
                  <a:pt x="1086" y="1303"/>
                </a:lnTo>
                <a:lnTo>
                  <a:pt x="1069" y="1247"/>
                </a:lnTo>
                <a:lnTo>
                  <a:pt x="1056" y="1189"/>
                </a:lnTo>
                <a:lnTo>
                  <a:pt x="1045" y="1129"/>
                </a:lnTo>
                <a:lnTo>
                  <a:pt x="1037" y="1071"/>
                </a:lnTo>
                <a:lnTo>
                  <a:pt x="1031" y="1010"/>
                </a:lnTo>
                <a:lnTo>
                  <a:pt x="1028" y="949"/>
                </a:lnTo>
                <a:lnTo>
                  <a:pt x="1029" y="889"/>
                </a:lnTo>
                <a:lnTo>
                  <a:pt x="1031" y="828"/>
                </a:lnTo>
                <a:lnTo>
                  <a:pt x="1038" y="768"/>
                </a:lnTo>
                <a:lnTo>
                  <a:pt x="1047" y="708"/>
                </a:lnTo>
                <a:lnTo>
                  <a:pt x="1059" y="650"/>
                </a:lnTo>
                <a:lnTo>
                  <a:pt x="1075" y="592"/>
                </a:lnTo>
                <a:lnTo>
                  <a:pt x="1092" y="536"/>
                </a:lnTo>
                <a:lnTo>
                  <a:pt x="1114" y="480"/>
                </a:lnTo>
                <a:lnTo>
                  <a:pt x="1138" y="427"/>
                </a:lnTo>
                <a:lnTo>
                  <a:pt x="1166" y="376"/>
                </a:lnTo>
                <a:lnTo>
                  <a:pt x="1197" y="327"/>
                </a:lnTo>
                <a:lnTo>
                  <a:pt x="1231" y="280"/>
                </a:lnTo>
                <a:lnTo>
                  <a:pt x="1268" y="236"/>
                </a:lnTo>
                <a:lnTo>
                  <a:pt x="1310" y="195"/>
                </a:lnTo>
                <a:lnTo>
                  <a:pt x="1353" y="158"/>
                </a:lnTo>
                <a:lnTo>
                  <a:pt x="1401" y="123"/>
                </a:lnTo>
                <a:lnTo>
                  <a:pt x="1452" y="93"/>
                </a:lnTo>
                <a:lnTo>
                  <a:pt x="1507" y="66"/>
                </a:lnTo>
                <a:lnTo>
                  <a:pt x="1565" y="43"/>
                </a:lnTo>
                <a:lnTo>
                  <a:pt x="1626" y="24"/>
                </a:lnTo>
                <a:lnTo>
                  <a:pt x="1691" y="10"/>
                </a:lnTo>
                <a:lnTo>
                  <a:pt x="176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29" name="Freeform 365"/>
          <p:cNvSpPr>
            <a:spLocks noEditPoints="1"/>
          </p:cNvSpPr>
          <p:nvPr/>
        </p:nvSpPr>
        <p:spPr bwMode="auto">
          <a:xfrm>
            <a:off x="4566881" y="3845096"/>
            <a:ext cx="432119" cy="479175"/>
          </a:xfrm>
          <a:custGeom>
            <a:avLst/>
            <a:gdLst>
              <a:gd name="T0" fmla="*/ 2142 w 3308"/>
              <a:gd name="T1" fmla="*/ 3153 h 3663"/>
              <a:gd name="T2" fmla="*/ 1999 w 3308"/>
              <a:gd name="T3" fmla="*/ 3237 h 3663"/>
              <a:gd name="T4" fmla="*/ 1856 w 3308"/>
              <a:gd name="T5" fmla="*/ 3302 h 3663"/>
              <a:gd name="T6" fmla="*/ 1793 w 3308"/>
              <a:gd name="T7" fmla="*/ 3364 h 3663"/>
              <a:gd name="T8" fmla="*/ 1740 w 3308"/>
              <a:gd name="T9" fmla="*/ 3292 h 3663"/>
              <a:gd name="T10" fmla="*/ 1848 w 3308"/>
              <a:gd name="T11" fmla="*/ 3203 h 3663"/>
              <a:gd name="T12" fmla="*/ 2036 w 3308"/>
              <a:gd name="T13" fmla="*/ 3146 h 3663"/>
              <a:gd name="T14" fmla="*/ 1762 w 3308"/>
              <a:gd name="T15" fmla="*/ 2887 h 3663"/>
              <a:gd name="T16" fmla="*/ 1770 w 3308"/>
              <a:gd name="T17" fmla="*/ 2936 h 3663"/>
              <a:gd name="T18" fmla="*/ 1817 w 3308"/>
              <a:gd name="T19" fmla="*/ 3017 h 3663"/>
              <a:gd name="T20" fmla="*/ 1888 w 3308"/>
              <a:gd name="T21" fmla="*/ 2964 h 3663"/>
              <a:gd name="T22" fmla="*/ 1836 w 3308"/>
              <a:gd name="T23" fmla="*/ 2903 h 3663"/>
              <a:gd name="T24" fmla="*/ 1423 w 3308"/>
              <a:gd name="T25" fmla="*/ 2733 h 3663"/>
              <a:gd name="T26" fmla="*/ 1516 w 3308"/>
              <a:gd name="T27" fmla="*/ 2759 h 3663"/>
              <a:gd name="T28" fmla="*/ 1551 w 3308"/>
              <a:gd name="T29" fmla="*/ 2844 h 3663"/>
              <a:gd name="T30" fmla="*/ 1518 w 3308"/>
              <a:gd name="T31" fmla="*/ 2928 h 3663"/>
              <a:gd name="T32" fmla="*/ 1522 w 3308"/>
              <a:gd name="T33" fmla="*/ 2970 h 3663"/>
              <a:gd name="T34" fmla="*/ 1602 w 3308"/>
              <a:gd name="T35" fmla="*/ 3001 h 3663"/>
              <a:gd name="T36" fmla="*/ 1713 w 3308"/>
              <a:gd name="T37" fmla="*/ 3011 h 3663"/>
              <a:gd name="T38" fmla="*/ 1673 w 3308"/>
              <a:gd name="T39" fmla="*/ 2900 h 3663"/>
              <a:gd name="T40" fmla="*/ 1710 w 3308"/>
              <a:gd name="T41" fmla="*/ 2818 h 3663"/>
              <a:gd name="T42" fmla="*/ 1836 w 3308"/>
              <a:gd name="T43" fmla="*/ 2806 h 3663"/>
              <a:gd name="T44" fmla="*/ 1956 w 3308"/>
              <a:gd name="T45" fmla="*/ 2904 h 3663"/>
              <a:gd name="T46" fmla="*/ 1971 w 3308"/>
              <a:gd name="T47" fmla="*/ 3019 h 3663"/>
              <a:gd name="T48" fmla="*/ 1926 w 3308"/>
              <a:gd name="T49" fmla="*/ 3092 h 3663"/>
              <a:gd name="T50" fmla="*/ 1750 w 3308"/>
              <a:gd name="T51" fmla="*/ 3188 h 3663"/>
              <a:gd name="T52" fmla="*/ 1663 w 3308"/>
              <a:gd name="T53" fmla="*/ 3233 h 3663"/>
              <a:gd name="T54" fmla="*/ 1620 w 3308"/>
              <a:gd name="T55" fmla="*/ 3209 h 3663"/>
              <a:gd name="T56" fmla="*/ 1619 w 3308"/>
              <a:gd name="T57" fmla="*/ 3160 h 3663"/>
              <a:gd name="T58" fmla="*/ 1563 w 3308"/>
              <a:gd name="T59" fmla="*/ 3081 h 3663"/>
              <a:gd name="T60" fmla="*/ 1440 w 3308"/>
              <a:gd name="T61" fmla="*/ 3003 h 3663"/>
              <a:gd name="T62" fmla="*/ 1443 w 3308"/>
              <a:gd name="T63" fmla="*/ 2883 h 3663"/>
              <a:gd name="T64" fmla="*/ 1466 w 3308"/>
              <a:gd name="T65" fmla="*/ 2826 h 3663"/>
              <a:gd name="T66" fmla="*/ 1402 w 3308"/>
              <a:gd name="T67" fmla="*/ 2819 h 3663"/>
              <a:gd name="T68" fmla="*/ 1347 w 3308"/>
              <a:gd name="T69" fmla="*/ 2850 h 3663"/>
              <a:gd name="T70" fmla="*/ 1370 w 3308"/>
              <a:gd name="T71" fmla="*/ 2968 h 3663"/>
              <a:gd name="T72" fmla="*/ 1441 w 3308"/>
              <a:gd name="T73" fmla="*/ 3106 h 3663"/>
              <a:gd name="T74" fmla="*/ 1355 w 3308"/>
              <a:gd name="T75" fmla="*/ 3132 h 3663"/>
              <a:gd name="T76" fmla="*/ 1288 w 3308"/>
              <a:gd name="T77" fmla="*/ 2996 h 3663"/>
              <a:gd name="T78" fmla="*/ 1261 w 3308"/>
              <a:gd name="T79" fmla="*/ 2843 h 3663"/>
              <a:gd name="T80" fmla="*/ 1307 w 3308"/>
              <a:gd name="T81" fmla="*/ 2759 h 3663"/>
              <a:gd name="T82" fmla="*/ 1993 w 3308"/>
              <a:gd name="T83" fmla="*/ 2295 h 3663"/>
              <a:gd name="T84" fmla="*/ 1993 w 3308"/>
              <a:gd name="T85" fmla="*/ 2295 h 3663"/>
              <a:gd name="T86" fmla="*/ 441 w 3308"/>
              <a:gd name="T87" fmla="*/ 1775 h 3663"/>
              <a:gd name="T88" fmla="*/ 2792 w 3308"/>
              <a:gd name="T89" fmla="*/ 1497 h 3663"/>
              <a:gd name="T90" fmla="*/ 441 w 3308"/>
              <a:gd name="T91" fmla="*/ 1470 h 3663"/>
              <a:gd name="T92" fmla="*/ 2981 w 3308"/>
              <a:gd name="T93" fmla="*/ 1308 h 3663"/>
              <a:gd name="T94" fmla="*/ 441 w 3308"/>
              <a:gd name="T95" fmla="*/ 1171 h 3663"/>
              <a:gd name="T96" fmla="*/ 441 w 3308"/>
              <a:gd name="T97" fmla="*/ 879 h 3663"/>
              <a:gd name="T98" fmla="*/ 793 w 3308"/>
              <a:gd name="T99" fmla="*/ 433 h 3663"/>
              <a:gd name="T100" fmla="*/ 2567 w 3308"/>
              <a:gd name="T101" fmla="*/ 173 h 3663"/>
              <a:gd name="T102" fmla="*/ 2606 w 3308"/>
              <a:gd name="T103" fmla="*/ 2578 h 3663"/>
              <a:gd name="T104" fmla="*/ 0 w 3308"/>
              <a:gd name="T105" fmla="*/ 3663 h 3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308" h="3663">
                <a:moveTo>
                  <a:pt x="2142" y="3153"/>
                </a:moveTo>
                <a:lnTo>
                  <a:pt x="2228" y="3163"/>
                </a:lnTo>
                <a:lnTo>
                  <a:pt x="2217" y="3251"/>
                </a:lnTo>
                <a:lnTo>
                  <a:pt x="2132" y="3240"/>
                </a:lnTo>
                <a:lnTo>
                  <a:pt x="2142" y="3153"/>
                </a:lnTo>
                <a:close/>
                <a:moveTo>
                  <a:pt x="2036" y="3146"/>
                </a:moveTo>
                <a:lnTo>
                  <a:pt x="2083" y="3147"/>
                </a:lnTo>
                <a:lnTo>
                  <a:pt x="2076" y="3233"/>
                </a:lnTo>
                <a:lnTo>
                  <a:pt x="2036" y="3233"/>
                </a:lnTo>
                <a:lnTo>
                  <a:pt x="1999" y="3237"/>
                </a:lnTo>
                <a:lnTo>
                  <a:pt x="1965" y="3245"/>
                </a:lnTo>
                <a:lnTo>
                  <a:pt x="1932" y="3257"/>
                </a:lnTo>
                <a:lnTo>
                  <a:pt x="1904" y="3270"/>
                </a:lnTo>
                <a:lnTo>
                  <a:pt x="1879" y="3286"/>
                </a:lnTo>
                <a:lnTo>
                  <a:pt x="1856" y="3302"/>
                </a:lnTo>
                <a:lnTo>
                  <a:pt x="1837" y="3318"/>
                </a:lnTo>
                <a:lnTo>
                  <a:pt x="1820" y="3333"/>
                </a:lnTo>
                <a:lnTo>
                  <a:pt x="1807" y="3347"/>
                </a:lnTo>
                <a:lnTo>
                  <a:pt x="1799" y="3357"/>
                </a:lnTo>
                <a:lnTo>
                  <a:pt x="1793" y="3364"/>
                </a:lnTo>
                <a:lnTo>
                  <a:pt x="1790" y="3367"/>
                </a:lnTo>
                <a:lnTo>
                  <a:pt x="1720" y="3317"/>
                </a:lnTo>
                <a:lnTo>
                  <a:pt x="1722" y="3313"/>
                </a:lnTo>
                <a:lnTo>
                  <a:pt x="1730" y="3304"/>
                </a:lnTo>
                <a:lnTo>
                  <a:pt x="1740" y="3292"/>
                </a:lnTo>
                <a:lnTo>
                  <a:pt x="1755" y="3276"/>
                </a:lnTo>
                <a:lnTo>
                  <a:pt x="1773" y="3259"/>
                </a:lnTo>
                <a:lnTo>
                  <a:pt x="1794" y="3240"/>
                </a:lnTo>
                <a:lnTo>
                  <a:pt x="1819" y="3221"/>
                </a:lnTo>
                <a:lnTo>
                  <a:pt x="1848" y="3203"/>
                </a:lnTo>
                <a:lnTo>
                  <a:pt x="1879" y="3186"/>
                </a:lnTo>
                <a:lnTo>
                  <a:pt x="1913" y="3171"/>
                </a:lnTo>
                <a:lnTo>
                  <a:pt x="1951" y="3158"/>
                </a:lnTo>
                <a:lnTo>
                  <a:pt x="1992" y="3150"/>
                </a:lnTo>
                <a:lnTo>
                  <a:pt x="2036" y="3146"/>
                </a:lnTo>
                <a:close/>
                <a:moveTo>
                  <a:pt x="1784" y="2884"/>
                </a:moveTo>
                <a:lnTo>
                  <a:pt x="1782" y="2884"/>
                </a:lnTo>
                <a:lnTo>
                  <a:pt x="1780" y="2884"/>
                </a:lnTo>
                <a:lnTo>
                  <a:pt x="1768" y="2886"/>
                </a:lnTo>
                <a:lnTo>
                  <a:pt x="1762" y="2887"/>
                </a:lnTo>
                <a:lnTo>
                  <a:pt x="1761" y="2889"/>
                </a:lnTo>
                <a:lnTo>
                  <a:pt x="1759" y="2896"/>
                </a:lnTo>
                <a:lnTo>
                  <a:pt x="1761" y="2906"/>
                </a:lnTo>
                <a:lnTo>
                  <a:pt x="1764" y="2920"/>
                </a:lnTo>
                <a:lnTo>
                  <a:pt x="1770" y="2936"/>
                </a:lnTo>
                <a:lnTo>
                  <a:pt x="1778" y="2953"/>
                </a:lnTo>
                <a:lnTo>
                  <a:pt x="1789" y="2971"/>
                </a:lnTo>
                <a:lnTo>
                  <a:pt x="1801" y="2988"/>
                </a:lnTo>
                <a:lnTo>
                  <a:pt x="1820" y="3014"/>
                </a:lnTo>
                <a:lnTo>
                  <a:pt x="1817" y="3017"/>
                </a:lnTo>
                <a:lnTo>
                  <a:pt x="1823" y="3017"/>
                </a:lnTo>
                <a:lnTo>
                  <a:pt x="1827" y="3016"/>
                </a:lnTo>
                <a:lnTo>
                  <a:pt x="1885" y="2971"/>
                </a:lnTo>
                <a:lnTo>
                  <a:pt x="1891" y="2974"/>
                </a:lnTo>
                <a:lnTo>
                  <a:pt x="1888" y="2964"/>
                </a:lnTo>
                <a:lnTo>
                  <a:pt x="1885" y="2955"/>
                </a:lnTo>
                <a:lnTo>
                  <a:pt x="1881" y="2948"/>
                </a:lnTo>
                <a:lnTo>
                  <a:pt x="1869" y="2930"/>
                </a:lnTo>
                <a:lnTo>
                  <a:pt x="1854" y="2916"/>
                </a:lnTo>
                <a:lnTo>
                  <a:pt x="1836" y="2903"/>
                </a:lnTo>
                <a:lnTo>
                  <a:pt x="1818" y="2892"/>
                </a:lnTo>
                <a:lnTo>
                  <a:pt x="1800" y="2885"/>
                </a:lnTo>
                <a:lnTo>
                  <a:pt x="1784" y="2884"/>
                </a:lnTo>
                <a:close/>
                <a:moveTo>
                  <a:pt x="1392" y="2732"/>
                </a:moveTo>
                <a:lnTo>
                  <a:pt x="1423" y="2733"/>
                </a:lnTo>
                <a:lnTo>
                  <a:pt x="1442" y="2735"/>
                </a:lnTo>
                <a:lnTo>
                  <a:pt x="1462" y="2738"/>
                </a:lnTo>
                <a:lnTo>
                  <a:pt x="1481" y="2743"/>
                </a:lnTo>
                <a:lnTo>
                  <a:pt x="1499" y="2749"/>
                </a:lnTo>
                <a:lnTo>
                  <a:pt x="1516" y="2759"/>
                </a:lnTo>
                <a:lnTo>
                  <a:pt x="1530" y="2770"/>
                </a:lnTo>
                <a:lnTo>
                  <a:pt x="1542" y="2785"/>
                </a:lnTo>
                <a:lnTo>
                  <a:pt x="1551" y="2805"/>
                </a:lnTo>
                <a:lnTo>
                  <a:pt x="1553" y="2824"/>
                </a:lnTo>
                <a:lnTo>
                  <a:pt x="1551" y="2844"/>
                </a:lnTo>
                <a:lnTo>
                  <a:pt x="1546" y="2863"/>
                </a:lnTo>
                <a:lnTo>
                  <a:pt x="1539" y="2881"/>
                </a:lnTo>
                <a:lnTo>
                  <a:pt x="1530" y="2899"/>
                </a:lnTo>
                <a:lnTo>
                  <a:pt x="1524" y="2914"/>
                </a:lnTo>
                <a:lnTo>
                  <a:pt x="1518" y="2928"/>
                </a:lnTo>
                <a:lnTo>
                  <a:pt x="1515" y="2941"/>
                </a:lnTo>
                <a:lnTo>
                  <a:pt x="1512" y="2953"/>
                </a:lnTo>
                <a:lnTo>
                  <a:pt x="1515" y="2961"/>
                </a:lnTo>
                <a:lnTo>
                  <a:pt x="1517" y="2965"/>
                </a:lnTo>
                <a:lnTo>
                  <a:pt x="1522" y="2970"/>
                </a:lnTo>
                <a:lnTo>
                  <a:pt x="1529" y="2974"/>
                </a:lnTo>
                <a:lnTo>
                  <a:pt x="1541" y="2982"/>
                </a:lnTo>
                <a:lnTo>
                  <a:pt x="1555" y="2988"/>
                </a:lnTo>
                <a:lnTo>
                  <a:pt x="1576" y="2995"/>
                </a:lnTo>
                <a:lnTo>
                  <a:pt x="1602" y="3001"/>
                </a:lnTo>
                <a:lnTo>
                  <a:pt x="1634" y="3008"/>
                </a:lnTo>
                <a:lnTo>
                  <a:pt x="1673" y="3014"/>
                </a:lnTo>
                <a:lnTo>
                  <a:pt x="1708" y="3017"/>
                </a:lnTo>
                <a:lnTo>
                  <a:pt x="1710" y="3014"/>
                </a:lnTo>
                <a:lnTo>
                  <a:pt x="1713" y="3011"/>
                </a:lnTo>
                <a:lnTo>
                  <a:pt x="1703" y="2993"/>
                </a:lnTo>
                <a:lnTo>
                  <a:pt x="1693" y="2972"/>
                </a:lnTo>
                <a:lnTo>
                  <a:pt x="1683" y="2949"/>
                </a:lnTo>
                <a:lnTo>
                  <a:pt x="1677" y="2925"/>
                </a:lnTo>
                <a:lnTo>
                  <a:pt x="1673" y="2900"/>
                </a:lnTo>
                <a:lnTo>
                  <a:pt x="1675" y="2877"/>
                </a:lnTo>
                <a:lnTo>
                  <a:pt x="1682" y="2853"/>
                </a:lnTo>
                <a:lnTo>
                  <a:pt x="1688" y="2841"/>
                </a:lnTo>
                <a:lnTo>
                  <a:pt x="1697" y="2829"/>
                </a:lnTo>
                <a:lnTo>
                  <a:pt x="1710" y="2818"/>
                </a:lnTo>
                <a:lnTo>
                  <a:pt x="1726" y="2809"/>
                </a:lnTo>
                <a:lnTo>
                  <a:pt x="1747" y="2801"/>
                </a:lnTo>
                <a:lnTo>
                  <a:pt x="1773" y="2797"/>
                </a:lnTo>
                <a:lnTo>
                  <a:pt x="1805" y="2798"/>
                </a:lnTo>
                <a:lnTo>
                  <a:pt x="1836" y="2806"/>
                </a:lnTo>
                <a:lnTo>
                  <a:pt x="1866" y="2818"/>
                </a:lnTo>
                <a:lnTo>
                  <a:pt x="1893" y="2836"/>
                </a:lnTo>
                <a:lnTo>
                  <a:pt x="1918" y="2856"/>
                </a:lnTo>
                <a:lnTo>
                  <a:pt x="1940" y="2880"/>
                </a:lnTo>
                <a:lnTo>
                  <a:pt x="1956" y="2904"/>
                </a:lnTo>
                <a:lnTo>
                  <a:pt x="1967" y="2927"/>
                </a:lnTo>
                <a:lnTo>
                  <a:pt x="1975" y="2951"/>
                </a:lnTo>
                <a:lnTo>
                  <a:pt x="1978" y="2974"/>
                </a:lnTo>
                <a:lnTo>
                  <a:pt x="1976" y="2997"/>
                </a:lnTo>
                <a:lnTo>
                  <a:pt x="1971" y="3019"/>
                </a:lnTo>
                <a:lnTo>
                  <a:pt x="1972" y="3020"/>
                </a:lnTo>
                <a:lnTo>
                  <a:pt x="1974" y="3021"/>
                </a:lnTo>
                <a:lnTo>
                  <a:pt x="2006" y="3042"/>
                </a:lnTo>
                <a:lnTo>
                  <a:pt x="1959" y="3114"/>
                </a:lnTo>
                <a:lnTo>
                  <a:pt x="1926" y="3092"/>
                </a:lnTo>
                <a:lnTo>
                  <a:pt x="1917" y="3087"/>
                </a:lnTo>
                <a:lnTo>
                  <a:pt x="1909" y="3082"/>
                </a:lnTo>
                <a:lnTo>
                  <a:pt x="1888" y="3090"/>
                </a:lnTo>
                <a:lnTo>
                  <a:pt x="1866" y="3096"/>
                </a:lnTo>
                <a:lnTo>
                  <a:pt x="1750" y="3188"/>
                </a:lnTo>
                <a:lnTo>
                  <a:pt x="1733" y="3200"/>
                </a:lnTo>
                <a:lnTo>
                  <a:pt x="1716" y="3213"/>
                </a:lnTo>
                <a:lnTo>
                  <a:pt x="1699" y="3224"/>
                </a:lnTo>
                <a:lnTo>
                  <a:pt x="1681" y="3231"/>
                </a:lnTo>
                <a:lnTo>
                  <a:pt x="1663" y="3233"/>
                </a:lnTo>
                <a:lnTo>
                  <a:pt x="1651" y="3232"/>
                </a:lnTo>
                <a:lnTo>
                  <a:pt x="1639" y="3227"/>
                </a:lnTo>
                <a:lnTo>
                  <a:pt x="1629" y="3220"/>
                </a:lnTo>
                <a:lnTo>
                  <a:pt x="1623" y="3214"/>
                </a:lnTo>
                <a:lnTo>
                  <a:pt x="1620" y="3209"/>
                </a:lnTo>
                <a:lnTo>
                  <a:pt x="1616" y="3202"/>
                </a:lnTo>
                <a:lnTo>
                  <a:pt x="1614" y="3195"/>
                </a:lnTo>
                <a:lnTo>
                  <a:pt x="1613" y="3186"/>
                </a:lnTo>
                <a:lnTo>
                  <a:pt x="1615" y="3175"/>
                </a:lnTo>
                <a:lnTo>
                  <a:pt x="1619" y="3160"/>
                </a:lnTo>
                <a:lnTo>
                  <a:pt x="1626" y="3143"/>
                </a:lnTo>
                <a:lnTo>
                  <a:pt x="1637" y="3122"/>
                </a:lnTo>
                <a:lnTo>
                  <a:pt x="1652" y="3097"/>
                </a:lnTo>
                <a:lnTo>
                  <a:pt x="1604" y="3090"/>
                </a:lnTo>
                <a:lnTo>
                  <a:pt x="1563" y="3081"/>
                </a:lnTo>
                <a:lnTo>
                  <a:pt x="1527" y="3070"/>
                </a:lnTo>
                <a:lnTo>
                  <a:pt x="1497" y="3055"/>
                </a:lnTo>
                <a:lnTo>
                  <a:pt x="1473" y="3041"/>
                </a:lnTo>
                <a:lnTo>
                  <a:pt x="1454" y="3023"/>
                </a:lnTo>
                <a:lnTo>
                  <a:pt x="1440" y="3003"/>
                </a:lnTo>
                <a:lnTo>
                  <a:pt x="1429" y="2978"/>
                </a:lnTo>
                <a:lnTo>
                  <a:pt x="1427" y="2953"/>
                </a:lnTo>
                <a:lnTo>
                  <a:pt x="1429" y="2928"/>
                </a:lnTo>
                <a:lnTo>
                  <a:pt x="1435" y="2905"/>
                </a:lnTo>
                <a:lnTo>
                  <a:pt x="1443" y="2883"/>
                </a:lnTo>
                <a:lnTo>
                  <a:pt x="1453" y="2862"/>
                </a:lnTo>
                <a:lnTo>
                  <a:pt x="1456" y="2854"/>
                </a:lnTo>
                <a:lnTo>
                  <a:pt x="1461" y="2843"/>
                </a:lnTo>
                <a:lnTo>
                  <a:pt x="1465" y="2835"/>
                </a:lnTo>
                <a:lnTo>
                  <a:pt x="1466" y="2826"/>
                </a:lnTo>
                <a:lnTo>
                  <a:pt x="1462" y="2826"/>
                </a:lnTo>
                <a:lnTo>
                  <a:pt x="1453" y="2824"/>
                </a:lnTo>
                <a:lnTo>
                  <a:pt x="1438" y="2822"/>
                </a:lnTo>
                <a:lnTo>
                  <a:pt x="1417" y="2819"/>
                </a:lnTo>
                <a:lnTo>
                  <a:pt x="1402" y="2819"/>
                </a:lnTo>
                <a:lnTo>
                  <a:pt x="1386" y="2819"/>
                </a:lnTo>
                <a:lnTo>
                  <a:pt x="1372" y="2822"/>
                </a:lnTo>
                <a:lnTo>
                  <a:pt x="1360" y="2828"/>
                </a:lnTo>
                <a:lnTo>
                  <a:pt x="1351" y="2836"/>
                </a:lnTo>
                <a:lnTo>
                  <a:pt x="1347" y="2850"/>
                </a:lnTo>
                <a:lnTo>
                  <a:pt x="1345" y="2868"/>
                </a:lnTo>
                <a:lnTo>
                  <a:pt x="1347" y="2890"/>
                </a:lnTo>
                <a:lnTo>
                  <a:pt x="1353" y="2915"/>
                </a:lnTo>
                <a:lnTo>
                  <a:pt x="1360" y="2940"/>
                </a:lnTo>
                <a:lnTo>
                  <a:pt x="1370" y="2968"/>
                </a:lnTo>
                <a:lnTo>
                  <a:pt x="1382" y="2996"/>
                </a:lnTo>
                <a:lnTo>
                  <a:pt x="1396" y="3024"/>
                </a:lnTo>
                <a:lnTo>
                  <a:pt x="1410" y="3053"/>
                </a:lnTo>
                <a:lnTo>
                  <a:pt x="1425" y="3081"/>
                </a:lnTo>
                <a:lnTo>
                  <a:pt x="1441" y="3106"/>
                </a:lnTo>
                <a:lnTo>
                  <a:pt x="1456" y="3129"/>
                </a:lnTo>
                <a:lnTo>
                  <a:pt x="1384" y="3178"/>
                </a:lnTo>
                <a:lnTo>
                  <a:pt x="1376" y="3166"/>
                </a:lnTo>
                <a:lnTo>
                  <a:pt x="1367" y="3151"/>
                </a:lnTo>
                <a:lnTo>
                  <a:pt x="1355" y="3132"/>
                </a:lnTo>
                <a:lnTo>
                  <a:pt x="1342" y="3109"/>
                </a:lnTo>
                <a:lnTo>
                  <a:pt x="1329" y="3083"/>
                </a:lnTo>
                <a:lnTo>
                  <a:pt x="1314" y="3055"/>
                </a:lnTo>
                <a:lnTo>
                  <a:pt x="1301" y="3026"/>
                </a:lnTo>
                <a:lnTo>
                  <a:pt x="1288" y="2996"/>
                </a:lnTo>
                <a:lnTo>
                  <a:pt x="1277" y="2964"/>
                </a:lnTo>
                <a:lnTo>
                  <a:pt x="1268" y="2933"/>
                </a:lnTo>
                <a:lnTo>
                  <a:pt x="1262" y="2902"/>
                </a:lnTo>
                <a:lnTo>
                  <a:pt x="1260" y="2872"/>
                </a:lnTo>
                <a:lnTo>
                  <a:pt x="1261" y="2843"/>
                </a:lnTo>
                <a:lnTo>
                  <a:pt x="1266" y="2817"/>
                </a:lnTo>
                <a:lnTo>
                  <a:pt x="1276" y="2792"/>
                </a:lnTo>
                <a:lnTo>
                  <a:pt x="1285" y="2780"/>
                </a:lnTo>
                <a:lnTo>
                  <a:pt x="1295" y="2769"/>
                </a:lnTo>
                <a:lnTo>
                  <a:pt x="1307" y="2759"/>
                </a:lnTo>
                <a:lnTo>
                  <a:pt x="1324" y="2749"/>
                </a:lnTo>
                <a:lnTo>
                  <a:pt x="1343" y="2741"/>
                </a:lnTo>
                <a:lnTo>
                  <a:pt x="1366" y="2736"/>
                </a:lnTo>
                <a:lnTo>
                  <a:pt x="1392" y="2732"/>
                </a:lnTo>
                <a:close/>
                <a:moveTo>
                  <a:pt x="1993" y="2295"/>
                </a:moveTo>
                <a:lnTo>
                  <a:pt x="2320" y="2621"/>
                </a:lnTo>
                <a:lnTo>
                  <a:pt x="2285" y="2657"/>
                </a:lnTo>
                <a:lnTo>
                  <a:pt x="1866" y="2750"/>
                </a:lnTo>
                <a:lnTo>
                  <a:pt x="1959" y="2332"/>
                </a:lnTo>
                <a:lnTo>
                  <a:pt x="1993" y="2295"/>
                </a:lnTo>
                <a:close/>
                <a:moveTo>
                  <a:pt x="441" y="1775"/>
                </a:moveTo>
                <a:lnTo>
                  <a:pt x="2244" y="1775"/>
                </a:lnTo>
                <a:lnTo>
                  <a:pt x="2244" y="1872"/>
                </a:lnTo>
                <a:lnTo>
                  <a:pt x="441" y="1872"/>
                </a:lnTo>
                <a:lnTo>
                  <a:pt x="441" y="1775"/>
                </a:lnTo>
                <a:close/>
                <a:moveTo>
                  <a:pt x="2792" y="1497"/>
                </a:moveTo>
                <a:lnTo>
                  <a:pt x="3121" y="1823"/>
                </a:lnTo>
                <a:lnTo>
                  <a:pt x="2376" y="2564"/>
                </a:lnTo>
                <a:lnTo>
                  <a:pt x="2050" y="2238"/>
                </a:lnTo>
                <a:lnTo>
                  <a:pt x="2792" y="1497"/>
                </a:lnTo>
                <a:close/>
                <a:moveTo>
                  <a:pt x="441" y="1470"/>
                </a:moveTo>
                <a:lnTo>
                  <a:pt x="2244" y="1470"/>
                </a:lnTo>
                <a:lnTo>
                  <a:pt x="2244" y="1568"/>
                </a:lnTo>
                <a:lnTo>
                  <a:pt x="441" y="1568"/>
                </a:lnTo>
                <a:lnTo>
                  <a:pt x="441" y="1470"/>
                </a:lnTo>
                <a:close/>
                <a:moveTo>
                  <a:pt x="2981" y="1308"/>
                </a:moveTo>
                <a:lnTo>
                  <a:pt x="3308" y="1635"/>
                </a:lnTo>
                <a:lnTo>
                  <a:pt x="3154" y="1788"/>
                </a:lnTo>
                <a:lnTo>
                  <a:pt x="2828" y="1461"/>
                </a:lnTo>
                <a:lnTo>
                  <a:pt x="2981" y="1308"/>
                </a:lnTo>
                <a:close/>
                <a:moveTo>
                  <a:pt x="441" y="1171"/>
                </a:moveTo>
                <a:lnTo>
                  <a:pt x="2244" y="1171"/>
                </a:lnTo>
                <a:lnTo>
                  <a:pt x="2244" y="1269"/>
                </a:lnTo>
                <a:lnTo>
                  <a:pt x="441" y="1269"/>
                </a:lnTo>
                <a:lnTo>
                  <a:pt x="441" y="1171"/>
                </a:lnTo>
                <a:close/>
                <a:moveTo>
                  <a:pt x="441" y="879"/>
                </a:moveTo>
                <a:lnTo>
                  <a:pt x="2244" y="879"/>
                </a:lnTo>
                <a:lnTo>
                  <a:pt x="2244" y="977"/>
                </a:lnTo>
                <a:lnTo>
                  <a:pt x="441" y="977"/>
                </a:lnTo>
                <a:lnTo>
                  <a:pt x="441" y="879"/>
                </a:lnTo>
                <a:close/>
                <a:moveTo>
                  <a:pt x="793" y="433"/>
                </a:moveTo>
                <a:lnTo>
                  <a:pt x="1947" y="433"/>
                </a:lnTo>
                <a:lnTo>
                  <a:pt x="1947" y="604"/>
                </a:lnTo>
                <a:lnTo>
                  <a:pt x="793" y="604"/>
                </a:lnTo>
                <a:lnTo>
                  <a:pt x="793" y="433"/>
                </a:lnTo>
                <a:close/>
                <a:moveTo>
                  <a:pt x="0" y="0"/>
                </a:moveTo>
                <a:lnTo>
                  <a:pt x="2740" y="0"/>
                </a:lnTo>
                <a:lnTo>
                  <a:pt x="2740" y="1423"/>
                </a:lnTo>
                <a:lnTo>
                  <a:pt x="2567" y="1596"/>
                </a:lnTo>
                <a:lnTo>
                  <a:pt x="2567" y="173"/>
                </a:lnTo>
                <a:lnTo>
                  <a:pt x="173" y="173"/>
                </a:lnTo>
                <a:lnTo>
                  <a:pt x="173" y="3490"/>
                </a:lnTo>
                <a:lnTo>
                  <a:pt x="2567" y="3490"/>
                </a:lnTo>
                <a:lnTo>
                  <a:pt x="2567" y="2617"/>
                </a:lnTo>
                <a:lnTo>
                  <a:pt x="2606" y="2578"/>
                </a:lnTo>
                <a:lnTo>
                  <a:pt x="2633" y="2550"/>
                </a:lnTo>
                <a:lnTo>
                  <a:pt x="2633" y="2551"/>
                </a:lnTo>
                <a:lnTo>
                  <a:pt x="2740" y="2442"/>
                </a:lnTo>
                <a:lnTo>
                  <a:pt x="2740" y="3663"/>
                </a:lnTo>
                <a:lnTo>
                  <a:pt x="0" y="366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30" name="Freeform 370"/>
          <p:cNvSpPr>
            <a:spLocks noEditPoints="1"/>
          </p:cNvSpPr>
          <p:nvPr/>
        </p:nvSpPr>
        <p:spPr bwMode="auto">
          <a:xfrm>
            <a:off x="5079080" y="3845991"/>
            <a:ext cx="486852" cy="485494"/>
          </a:xfrm>
          <a:custGeom>
            <a:avLst/>
            <a:gdLst>
              <a:gd name="T0" fmla="*/ 313 w 3584"/>
              <a:gd name="T1" fmla="*/ 3093 h 3573"/>
              <a:gd name="T2" fmla="*/ 1026 w 3584"/>
              <a:gd name="T3" fmla="*/ 3273 h 3573"/>
              <a:gd name="T4" fmla="*/ 1796 w 3584"/>
              <a:gd name="T5" fmla="*/ 3154 h 3573"/>
              <a:gd name="T6" fmla="*/ 2215 w 3584"/>
              <a:gd name="T7" fmla="*/ 2802 h 3573"/>
              <a:gd name="T8" fmla="*/ 2152 w 3584"/>
              <a:gd name="T9" fmla="*/ 3209 h 3573"/>
              <a:gd name="T10" fmla="*/ 1635 w 3584"/>
              <a:gd name="T11" fmla="*/ 3506 h 3573"/>
              <a:gd name="T12" fmla="*/ 851 w 3584"/>
              <a:gd name="T13" fmla="*/ 3556 h 3573"/>
              <a:gd name="T14" fmla="*/ 216 w 3584"/>
              <a:gd name="T15" fmla="*/ 3329 h 3573"/>
              <a:gd name="T16" fmla="*/ 0 w 3584"/>
              <a:gd name="T17" fmla="*/ 2829 h 3573"/>
              <a:gd name="T18" fmla="*/ 202 w 3584"/>
              <a:gd name="T19" fmla="*/ 2574 h 3573"/>
              <a:gd name="T20" fmla="*/ 845 w 3584"/>
              <a:gd name="T21" fmla="*/ 2810 h 3573"/>
              <a:gd name="T22" fmla="*/ 1647 w 3584"/>
              <a:gd name="T23" fmla="*/ 2758 h 3573"/>
              <a:gd name="T24" fmla="*/ 2165 w 3584"/>
              <a:gd name="T25" fmla="*/ 2448 h 3573"/>
              <a:gd name="T26" fmla="*/ 2208 w 3584"/>
              <a:gd name="T27" fmla="*/ 2674 h 3573"/>
              <a:gd name="T28" fmla="*/ 1782 w 3584"/>
              <a:gd name="T29" fmla="*/ 3011 h 3573"/>
              <a:gd name="T30" fmla="*/ 1028 w 3584"/>
              <a:gd name="T31" fmla="*/ 3125 h 3573"/>
              <a:gd name="T32" fmla="*/ 329 w 3584"/>
              <a:gd name="T33" fmla="*/ 2952 h 3573"/>
              <a:gd name="T34" fmla="*/ 3 w 3584"/>
              <a:gd name="T35" fmla="*/ 2580 h 3573"/>
              <a:gd name="T36" fmla="*/ 3581 w 3584"/>
              <a:gd name="T37" fmla="*/ 2431 h 3573"/>
              <a:gd name="T38" fmla="*/ 3257 w 3584"/>
              <a:gd name="T39" fmla="*/ 2803 h 3573"/>
              <a:gd name="T40" fmla="*/ 2556 w 3584"/>
              <a:gd name="T41" fmla="*/ 2975 h 3573"/>
              <a:gd name="T42" fmla="*/ 2740 w 3584"/>
              <a:gd name="T43" fmla="*/ 2662 h 3573"/>
              <a:gd name="T44" fmla="*/ 3384 w 3584"/>
              <a:gd name="T45" fmla="*/ 2424 h 3573"/>
              <a:gd name="T46" fmla="*/ 3584 w 3584"/>
              <a:gd name="T47" fmla="*/ 1786 h 3573"/>
              <a:gd name="T48" fmla="*/ 3368 w 3584"/>
              <a:gd name="T49" fmla="*/ 2286 h 3573"/>
              <a:gd name="T50" fmla="*/ 2734 w 3584"/>
              <a:gd name="T51" fmla="*/ 2513 h 3573"/>
              <a:gd name="T52" fmla="*/ 2558 w 3584"/>
              <a:gd name="T53" fmla="*/ 2230 h 3573"/>
              <a:gd name="T54" fmla="*/ 3272 w 3584"/>
              <a:gd name="T55" fmla="*/ 2050 h 3573"/>
              <a:gd name="T56" fmla="*/ 1121 w 3584"/>
              <a:gd name="T57" fmla="*/ 1488 h 3573"/>
              <a:gd name="T58" fmla="*/ 1849 w 3584"/>
              <a:gd name="T59" fmla="*/ 1632 h 3573"/>
              <a:gd name="T60" fmla="*/ 2226 w 3584"/>
              <a:gd name="T61" fmla="*/ 1987 h 3573"/>
              <a:gd name="T62" fmla="*/ 2073 w 3584"/>
              <a:gd name="T63" fmla="*/ 2398 h 3573"/>
              <a:gd name="T64" fmla="*/ 1474 w 3584"/>
              <a:gd name="T65" fmla="*/ 2649 h 3573"/>
              <a:gd name="T66" fmla="*/ 684 w 3584"/>
              <a:gd name="T67" fmla="*/ 2633 h 3573"/>
              <a:gd name="T68" fmla="*/ 125 w 3584"/>
              <a:gd name="T69" fmla="*/ 2358 h 3573"/>
              <a:gd name="T70" fmla="*/ 33 w 3584"/>
              <a:gd name="T71" fmla="*/ 1941 h 3573"/>
              <a:gd name="T72" fmla="*/ 459 w 3584"/>
              <a:gd name="T73" fmla="*/ 1603 h 3573"/>
              <a:gd name="T74" fmla="*/ 3576 w 3584"/>
              <a:gd name="T75" fmla="*/ 1265 h 3573"/>
              <a:gd name="T76" fmla="*/ 3460 w 3584"/>
              <a:gd name="T77" fmla="*/ 1762 h 3573"/>
              <a:gd name="T78" fmla="*/ 2900 w 3584"/>
              <a:gd name="T79" fmla="*/ 2037 h 3573"/>
              <a:gd name="T80" fmla="*/ 2376 w 3584"/>
              <a:gd name="T81" fmla="*/ 1975 h 3573"/>
              <a:gd name="T82" fmla="*/ 2740 w 3584"/>
              <a:gd name="T83" fmla="*/ 1768 h 3573"/>
              <a:gd name="T84" fmla="*/ 3384 w 3584"/>
              <a:gd name="T85" fmla="*/ 1531 h 3573"/>
              <a:gd name="T86" fmla="*/ 3584 w 3584"/>
              <a:gd name="T87" fmla="*/ 893 h 3573"/>
              <a:gd name="T88" fmla="*/ 3368 w 3584"/>
              <a:gd name="T89" fmla="*/ 1393 h 3573"/>
              <a:gd name="T90" fmla="*/ 2734 w 3584"/>
              <a:gd name="T91" fmla="*/ 1620 h 3573"/>
              <a:gd name="T92" fmla="*/ 1964 w 3584"/>
              <a:gd name="T93" fmla="*/ 1523 h 3573"/>
              <a:gd name="T94" fmla="*/ 1398 w 3584"/>
              <a:gd name="T95" fmla="*/ 1223 h 3573"/>
              <a:gd name="T96" fmla="*/ 1391 w 3584"/>
              <a:gd name="T97" fmla="*/ 914 h 3573"/>
              <a:gd name="T98" fmla="*/ 1861 w 3584"/>
              <a:gd name="T99" fmla="*/ 1246 h 3573"/>
              <a:gd name="T100" fmla="*/ 2651 w 3584"/>
              <a:gd name="T101" fmla="*/ 1332 h 3573"/>
              <a:gd name="T102" fmla="*/ 3331 w 3584"/>
              <a:gd name="T103" fmla="*/ 1122 h 3573"/>
              <a:gd name="T104" fmla="*/ 2465 w 3584"/>
              <a:gd name="T105" fmla="*/ 0 h 3573"/>
              <a:gd name="T106" fmla="*/ 3194 w 3584"/>
              <a:gd name="T107" fmla="*/ 143 h 3573"/>
              <a:gd name="T108" fmla="*/ 3570 w 3584"/>
              <a:gd name="T109" fmla="*/ 498 h 3573"/>
              <a:gd name="T110" fmla="*/ 3417 w 3584"/>
              <a:gd name="T111" fmla="*/ 908 h 3573"/>
              <a:gd name="T112" fmla="*/ 2819 w 3584"/>
              <a:gd name="T113" fmla="*/ 1160 h 3573"/>
              <a:gd name="T114" fmla="*/ 2029 w 3584"/>
              <a:gd name="T115" fmla="*/ 1144 h 3573"/>
              <a:gd name="T116" fmla="*/ 1469 w 3584"/>
              <a:gd name="T117" fmla="*/ 869 h 3573"/>
              <a:gd name="T118" fmla="*/ 1377 w 3584"/>
              <a:gd name="T119" fmla="*/ 452 h 3573"/>
              <a:gd name="T120" fmla="*/ 1803 w 3584"/>
              <a:gd name="T121" fmla="*/ 114 h 3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84" h="3573">
                <a:moveTo>
                  <a:pt x="10" y="2754"/>
                </a:moveTo>
                <a:lnTo>
                  <a:pt x="25" y="2802"/>
                </a:lnTo>
                <a:lnTo>
                  <a:pt x="47" y="2850"/>
                </a:lnTo>
                <a:lnTo>
                  <a:pt x="76" y="2895"/>
                </a:lnTo>
                <a:lnTo>
                  <a:pt x="112" y="2939"/>
                </a:lnTo>
                <a:lnTo>
                  <a:pt x="153" y="2981"/>
                </a:lnTo>
                <a:lnTo>
                  <a:pt x="202" y="3020"/>
                </a:lnTo>
                <a:lnTo>
                  <a:pt x="255" y="3058"/>
                </a:lnTo>
                <a:lnTo>
                  <a:pt x="313" y="3093"/>
                </a:lnTo>
                <a:lnTo>
                  <a:pt x="377" y="3125"/>
                </a:lnTo>
                <a:lnTo>
                  <a:pt x="445" y="3154"/>
                </a:lnTo>
                <a:lnTo>
                  <a:pt x="517" y="3182"/>
                </a:lnTo>
                <a:lnTo>
                  <a:pt x="593" y="3205"/>
                </a:lnTo>
                <a:lnTo>
                  <a:pt x="674" y="3226"/>
                </a:lnTo>
                <a:lnTo>
                  <a:pt x="758" y="3243"/>
                </a:lnTo>
                <a:lnTo>
                  <a:pt x="845" y="3257"/>
                </a:lnTo>
                <a:lnTo>
                  <a:pt x="934" y="3268"/>
                </a:lnTo>
                <a:lnTo>
                  <a:pt x="1026" y="3273"/>
                </a:lnTo>
                <a:lnTo>
                  <a:pt x="1121" y="3275"/>
                </a:lnTo>
                <a:lnTo>
                  <a:pt x="1215" y="3273"/>
                </a:lnTo>
                <a:lnTo>
                  <a:pt x="1306" y="3268"/>
                </a:lnTo>
                <a:lnTo>
                  <a:pt x="1397" y="3257"/>
                </a:lnTo>
                <a:lnTo>
                  <a:pt x="1483" y="3243"/>
                </a:lnTo>
                <a:lnTo>
                  <a:pt x="1567" y="3226"/>
                </a:lnTo>
                <a:lnTo>
                  <a:pt x="1647" y="3205"/>
                </a:lnTo>
                <a:lnTo>
                  <a:pt x="1723" y="3182"/>
                </a:lnTo>
                <a:lnTo>
                  <a:pt x="1796" y="3154"/>
                </a:lnTo>
                <a:lnTo>
                  <a:pt x="1863" y="3125"/>
                </a:lnTo>
                <a:lnTo>
                  <a:pt x="1927" y="3093"/>
                </a:lnTo>
                <a:lnTo>
                  <a:pt x="1986" y="3058"/>
                </a:lnTo>
                <a:lnTo>
                  <a:pt x="2039" y="3020"/>
                </a:lnTo>
                <a:lnTo>
                  <a:pt x="2087" y="2981"/>
                </a:lnTo>
                <a:lnTo>
                  <a:pt x="2128" y="2939"/>
                </a:lnTo>
                <a:lnTo>
                  <a:pt x="2165" y="2895"/>
                </a:lnTo>
                <a:lnTo>
                  <a:pt x="2193" y="2850"/>
                </a:lnTo>
                <a:lnTo>
                  <a:pt x="2215" y="2802"/>
                </a:lnTo>
                <a:lnTo>
                  <a:pt x="2231" y="2754"/>
                </a:lnTo>
                <a:lnTo>
                  <a:pt x="2237" y="2791"/>
                </a:lnTo>
                <a:lnTo>
                  <a:pt x="2241" y="2829"/>
                </a:lnTo>
                <a:lnTo>
                  <a:pt x="2241" y="2977"/>
                </a:lnTo>
                <a:lnTo>
                  <a:pt x="2237" y="3027"/>
                </a:lnTo>
                <a:lnTo>
                  <a:pt x="2226" y="3074"/>
                </a:lnTo>
                <a:lnTo>
                  <a:pt x="2208" y="3120"/>
                </a:lnTo>
                <a:lnTo>
                  <a:pt x="2183" y="3165"/>
                </a:lnTo>
                <a:lnTo>
                  <a:pt x="2152" y="3209"/>
                </a:lnTo>
                <a:lnTo>
                  <a:pt x="2116" y="3251"/>
                </a:lnTo>
                <a:lnTo>
                  <a:pt x="2073" y="3291"/>
                </a:lnTo>
                <a:lnTo>
                  <a:pt x="2024" y="3329"/>
                </a:lnTo>
                <a:lnTo>
                  <a:pt x="1970" y="3366"/>
                </a:lnTo>
                <a:lnTo>
                  <a:pt x="1913" y="3399"/>
                </a:lnTo>
                <a:lnTo>
                  <a:pt x="1849" y="3429"/>
                </a:lnTo>
                <a:lnTo>
                  <a:pt x="1782" y="3458"/>
                </a:lnTo>
                <a:lnTo>
                  <a:pt x="1710" y="3484"/>
                </a:lnTo>
                <a:lnTo>
                  <a:pt x="1635" y="3506"/>
                </a:lnTo>
                <a:lnTo>
                  <a:pt x="1557" y="3526"/>
                </a:lnTo>
                <a:lnTo>
                  <a:pt x="1474" y="3543"/>
                </a:lnTo>
                <a:lnTo>
                  <a:pt x="1390" y="3556"/>
                </a:lnTo>
                <a:lnTo>
                  <a:pt x="1302" y="3566"/>
                </a:lnTo>
                <a:lnTo>
                  <a:pt x="1212" y="3571"/>
                </a:lnTo>
                <a:lnTo>
                  <a:pt x="1121" y="3573"/>
                </a:lnTo>
                <a:lnTo>
                  <a:pt x="1028" y="3571"/>
                </a:lnTo>
                <a:lnTo>
                  <a:pt x="939" y="3566"/>
                </a:lnTo>
                <a:lnTo>
                  <a:pt x="851" y="3556"/>
                </a:lnTo>
                <a:lnTo>
                  <a:pt x="767" y="3543"/>
                </a:lnTo>
                <a:lnTo>
                  <a:pt x="684" y="3526"/>
                </a:lnTo>
                <a:lnTo>
                  <a:pt x="606" y="3506"/>
                </a:lnTo>
                <a:lnTo>
                  <a:pt x="531" y="3484"/>
                </a:lnTo>
                <a:lnTo>
                  <a:pt x="459" y="3458"/>
                </a:lnTo>
                <a:lnTo>
                  <a:pt x="392" y="3429"/>
                </a:lnTo>
                <a:lnTo>
                  <a:pt x="329" y="3399"/>
                </a:lnTo>
                <a:lnTo>
                  <a:pt x="270" y="3366"/>
                </a:lnTo>
                <a:lnTo>
                  <a:pt x="216" y="3329"/>
                </a:lnTo>
                <a:lnTo>
                  <a:pt x="168" y="3291"/>
                </a:lnTo>
                <a:lnTo>
                  <a:pt x="125" y="3251"/>
                </a:lnTo>
                <a:lnTo>
                  <a:pt x="88" y="3209"/>
                </a:lnTo>
                <a:lnTo>
                  <a:pt x="57" y="3165"/>
                </a:lnTo>
                <a:lnTo>
                  <a:pt x="33" y="3120"/>
                </a:lnTo>
                <a:lnTo>
                  <a:pt x="14" y="3074"/>
                </a:lnTo>
                <a:lnTo>
                  <a:pt x="3" y="3027"/>
                </a:lnTo>
                <a:lnTo>
                  <a:pt x="0" y="2977"/>
                </a:lnTo>
                <a:lnTo>
                  <a:pt x="0" y="2829"/>
                </a:lnTo>
                <a:lnTo>
                  <a:pt x="3" y="2791"/>
                </a:lnTo>
                <a:lnTo>
                  <a:pt x="10" y="2754"/>
                </a:lnTo>
                <a:close/>
                <a:moveTo>
                  <a:pt x="10" y="2307"/>
                </a:moveTo>
                <a:lnTo>
                  <a:pt x="25" y="2356"/>
                </a:lnTo>
                <a:lnTo>
                  <a:pt x="47" y="2403"/>
                </a:lnTo>
                <a:lnTo>
                  <a:pt x="76" y="2448"/>
                </a:lnTo>
                <a:lnTo>
                  <a:pt x="112" y="2492"/>
                </a:lnTo>
                <a:lnTo>
                  <a:pt x="153" y="2533"/>
                </a:lnTo>
                <a:lnTo>
                  <a:pt x="202" y="2574"/>
                </a:lnTo>
                <a:lnTo>
                  <a:pt x="255" y="2611"/>
                </a:lnTo>
                <a:lnTo>
                  <a:pt x="313" y="2646"/>
                </a:lnTo>
                <a:lnTo>
                  <a:pt x="377" y="2678"/>
                </a:lnTo>
                <a:lnTo>
                  <a:pt x="445" y="2708"/>
                </a:lnTo>
                <a:lnTo>
                  <a:pt x="517" y="2735"/>
                </a:lnTo>
                <a:lnTo>
                  <a:pt x="593" y="2758"/>
                </a:lnTo>
                <a:lnTo>
                  <a:pt x="674" y="2779"/>
                </a:lnTo>
                <a:lnTo>
                  <a:pt x="758" y="2797"/>
                </a:lnTo>
                <a:lnTo>
                  <a:pt x="845" y="2810"/>
                </a:lnTo>
                <a:lnTo>
                  <a:pt x="934" y="2820"/>
                </a:lnTo>
                <a:lnTo>
                  <a:pt x="1026" y="2827"/>
                </a:lnTo>
                <a:lnTo>
                  <a:pt x="1121" y="2829"/>
                </a:lnTo>
                <a:lnTo>
                  <a:pt x="1215" y="2827"/>
                </a:lnTo>
                <a:lnTo>
                  <a:pt x="1306" y="2820"/>
                </a:lnTo>
                <a:lnTo>
                  <a:pt x="1397" y="2810"/>
                </a:lnTo>
                <a:lnTo>
                  <a:pt x="1483" y="2797"/>
                </a:lnTo>
                <a:lnTo>
                  <a:pt x="1567" y="2779"/>
                </a:lnTo>
                <a:lnTo>
                  <a:pt x="1647" y="2758"/>
                </a:lnTo>
                <a:lnTo>
                  <a:pt x="1723" y="2735"/>
                </a:lnTo>
                <a:lnTo>
                  <a:pt x="1796" y="2708"/>
                </a:lnTo>
                <a:lnTo>
                  <a:pt x="1863" y="2678"/>
                </a:lnTo>
                <a:lnTo>
                  <a:pt x="1927" y="2646"/>
                </a:lnTo>
                <a:lnTo>
                  <a:pt x="1986" y="2611"/>
                </a:lnTo>
                <a:lnTo>
                  <a:pt x="2039" y="2574"/>
                </a:lnTo>
                <a:lnTo>
                  <a:pt x="2087" y="2533"/>
                </a:lnTo>
                <a:lnTo>
                  <a:pt x="2128" y="2492"/>
                </a:lnTo>
                <a:lnTo>
                  <a:pt x="2165" y="2448"/>
                </a:lnTo>
                <a:lnTo>
                  <a:pt x="2193" y="2403"/>
                </a:lnTo>
                <a:lnTo>
                  <a:pt x="2215" y="2356"/>
                </a:lnTo>
                <a:lnTo>
                  <a:pt x="2231" y="2307"/>
                </a:lnTo>
                <a:lnTo>
                  <a:pt x="2237" y="2345"/>
                </a:lnTo>
                <a:lnTo>
                  <a:pt x="2241" y="2382"/>
                </a:lnTo>
                <a:lnTo>
                  <a:pt x="2241" y="2531"/>
                </a:lnTo>
                <a:lnTo>
                  <a:pt x="2237" y="2580"/>
                </a:lnTo>
                <a:lnTo>
                  <a:pt x="2226" y="2627"/>
                </a:lnTo>
                <a:lnTo>
                  <a:pt x="2208" y="2674"/>
                </a:lnTo>
                <a:lnTo>
                  <a:pt x="2183" y="2719"/>
                </a:lnTo>
                <a:lnTo>
                  <a:pt x="2152" y="2763"/>
                </a:lnTo>
                <a:lnTo>
                  <a:pt x="2116" y="2805"/>
                </a:lnTo>
                <a:lnTo>
                  <a:pt x="2073" y="2844"/>
                </a:lnTo>
                <a:lnTo>
                  <a:pt x="2024" y="2883"/>
                </a:lnTo>
                <a:lnTo>
                  <a:pt x="1970" y="2918"/>
                </a:lnTo>
                <a:lnTo>
                  <a:pt x="1913" y="2952"/>
                </a:lnTo>
                <a:lnTo>
                  <a:pt x="1849" y="2983"/>
                </a:lnTo>
                <a:lnTo>
                  <a:pt x="1782" y="3011"/>
                </a:lnTo>
                <a:lnTo>
                  <a:pt x="1710" y="3037"/>
                </a:lnTo>
                <a:lnTo>
                  <a:pt x="1635" y="3060"/>
                </a:lnTo>
                <a:lnTo>
                  <a:pt x="1557" y="3080"/>
                </a:lnTo>
                <a:lnTo>
                  <a:pt x="1474" y="3096"/>
                </a:lnTo>
                <a:lnTo>
                  <a:pt x="1390" y="3109"/>
                </a:lnTo>
                <a:lnTo>
                  <a:pt x="1302" y="3118"/>
                </a:lnTo>
                <a:lnTo>
                  <a:pt x="1212" y="3125"/>
                </a:lnTo>
                <a:lnTo>
                  <a:pt x="1121" y="3127"/>
                </a:lnTo>
                <a:lnTo>
                  <a:pt x="1028" y="3125"/>
                </a:lnTo>
                <a:lnTo>
                  <a:pt x="939" y="3118"/>
                </a:lnTo>
                <a:lnTo>
                  <a:pt x="851" y="3109"/>
                </a:lnTo>
                <a:lnTo>
                  <a:pt x="767" y="3096"/>
                </a:lnTo>
                <a:lnTo>
                  <a:pt x="684" y="3080"/>
                </a:lnTo>
                <a:lnTo>
                  <a:pt x="606" y="3060"/>
                </a:lnTo>
                <a:lnTo>
                  <a:pt x="531" y="3037"/>
                </a:lnTo>
                <a:lnTo>
                  <a:pt x="459" y="3011"/>
                </a:lnTo>
                <a:lnTo>
                  <a:pt x="392" y="2983"/>
                </a:lnTo>
                <a:lnTo>
                  <a:pt x="329" y="2952"/>
                </a:lnTo>
                <a:lnTo>
                  <a:pt x="270" y="2918"/>
                </a:lnTo>
                <a:lnTo>
                  <a:pt x="216" y="2883"/>
                </a:lnTo>
                <a:lnTo>
                  <a:pt x="168" y="2844"/>
                </a:lnTo>
                <a:lnTo>
                  <a:pt x="125" y="2805"/>
                </a:lnTo>
                <a:lnTo>
                  <a:pt x="88" y="2763"/>
                </a:lnTo>
                <a:lnTo>
                  <a:pt x="57" y="2719"/>
                </a:lnTo>
                <a:lnTo>
                  <a:pt x="33" y="2674"/>
                </a:lnTo>
                <a:lnTo>
                  <a:pt x="14" y="2627"/>
                </a:lnTo>
                <a:lnTo>
                  <a:pt x="3" y="2580"/>
                </a:lnTo>
                <a:lnTo>
                  <a:pt x="0" y="2531"/>
                </a:lnTo>
                <a:lnTo>
                  <a:pt x="0" y="2382"/>
                </a:lnTo>
                <a:lnTo>
                  <a:pt x="3" y="2345"/>
                </a:lnTo>
                <a:lnTo>
                  <a:pt x="10" y="2307"/>
                </a:lnTo>
                <a:close/>
                <a:moveTo>
                  <a:pt x="3576" y="2159"/>
                </a:moveTo>
                <a:lnTo>
                  <a:pt x="3582" y="2195"/>
                </a:lnTo>
                <a:lnTo>
                  <a:pt x="3584" y="2233"/>
                </a:lnTo>
                <a:lnTo>
                  <a:pt x="3584" y="2382"/>
                </a:lnTo>
                <a:lnTo>
                  <a:pt x="3581" y="2431"/>
                </a:lnTo>
                <a:lnTo>
                  <a:pt x="3570" y="2478"/>
                </a:lnTo>
                <a:lnTo>
                  <a:pt x="3552" y="2525"/>
                </a:lnTo>
                <a:lnTo>
                  <a:pt x="3528" y="2570"/>
                </a:lnTo>
                <a:lnTo>
                  <a:pt x="3497" y="2613"/>
                </a:lnTo>
                <a:lnTo>
                  <a:pt x="3460" y="2655"/>
                </a:lnTo>
                <a:lnTo>
                  <a:pt x="3417" y="2696"/>
                </a:lnTo>
                <a:lnTo>
                  <a:pt x="3368" y="2733"/>
                </a:lnTo>
                <a:lnTo>
                  <a:pt x="3315" y="2769"/>
                </a:lnTo>
                <a:lnTo>
                  <a:pt x="3257" y="2803"/>
                </a:lnTo>
                <a:lnTo>
                  <a:pt x="3194" y="2834"/>
                </a:lnTo>
                <a:lnTo>
                  <a:pt x="3127" y="2863"/>
                </a:lnTo>
                <a:lnTo>
                  <a:pt x="3055" y="2888"/>
                </a:lnTo>
                <a:lnTo>
                  <a:pt x="2980" y="2911"/>
                </a:lnTo>
                <a:lnTo>
                  <a:pt x="2900" y="2931"/>
                </a:lnTo>
                <a:lnTo>
                  <a:pt x="2819" y="2948"/>
                </a:lnTo>
                <a:lnTo>
                  <a:pt x="2734" y="2961"/>
                </a:lnTo>
                <a:lnTo>
                  <a:pt x="2647" y="2970"/>
                </a:lnTo>
                <a:lnTo>
                  <a:pt x="2556" y="2975"/>
                </a:lnTo>
                <a:lnTo>
                  <a:pt x="2465" y="2977"/>
                </a:lnTo>
                <a:lnTo>
                  <a:pt x="2427" y="2977"/>
                </a:lnTo>
                <a:lnTo>
                  <a:pt x="2390" y="2975"/>
                </a:lnTo>
                <a:lnTo>
                  <a:pt x="2390" y="2678"/>
                </a:lnTo>
                <a:lnTo>
                  <a:pt x="2427" y="2679"/>
                </a:lnTo>
                <a:lnTo>
                  <a:pt x="2465" y="2679"/>
                </a:lnTo>
                <a:lnTo>
                  <a:pt x="2558" y="2678"/>
                </a:lnTo>
                <a:lnTo>
                  <a:pt x="2651" y="2671"/>
                </a:lnTo>
                <a:lnTo>
                  <a:pt x="2740" y="2662"/>
                </a:lnTo>
                <a:lnTo>
                  <a:pt x="2828" y="2647"/>
                </a:lnTo>
                <a:lnTo>
                  <a:pt x="2910" y="2631"/>
                </a:lnTo>
                <a:lnTo>
                  <a:pt x="2991" y="2610"/>
                </a:lnTo>
                <a:lnTo>
                  <a:pt x="3067" y="2586"/>
                </a:lnTo>
                <a:lnTo>
                  <a:pt x="3140" y="2559"/>
                </a:lnTo>
                <a:lnTo>
                  <a:pt x="3208" y="2530"/>
                </a:lnTo>
                <a:lnTo>
                  <a:pt x="3272" y="2497"/>
                </a:lnTo>
                <a:lnTo>
                  <a:pt x="3331" y="2461"/>
                </a:lnTo>
                <a:lnTo>
                  <a:pt x="3384" y="2424"/>
                </a:lnTo>
                <a:lnTo>
                  <a:pt x="3431" y="2384"/>
                </a:lnTo>
                <a:lnTo>
                  <a:pt x="3473" y="2343"/>
                </a:lnTo>
                <a:lnTo>
                  <a:pt x="3508" y="2299"/>
                </a:lnTo>
                <a:lnTo>
                  <a:pt x="3538" y="2253"/>
                </a:lnTo>
                <a:lnTo>
                  <a:pt x="3560" y="2207"/>
                </a:lnTo>
                <a:lnTo>
                  <a:pt x="3576" y="2159"/>
                </a:lnTo>
                <a:close/>
                <a:moveTo>
                  <a:pt x="3576" y="1711"/>
                </a:moveTo>
                <a:lnTo>
                  <a:pt x="3582" y="1749"/>
                </a:lnTo>
                <a:lnTo>
                  <a:pt x="3584" y="1786"/>
                </a:lnTo>
                <a:lnTo>
                  <a:pt x="3584" y="1934"/>
                </a:lnTo>
                <a:lnTo>
                  <a:pt x="3581" y="1984"/>
                </a:lnTo>
                <a:lnTo>
                  <a:pt x="3570" y="2031"/>
                </a:lnTo>
                <a:lnTo>
                  <a:pt x="3552" y="2079"/>
                </a:lnTo>
                <a:lnTo>
                  <a:pt x="3528" y="2124"/>
                </a:lnTo>
                <a:lnTo>
                  <a:pt x="3497" y="2167"/>
                </a:lnTo>
                <a:lnTo>
                  <a:pt x="3460" y="2208"/>
                </a:lnTo>
                <a:lnTo>
                  <a:pt x="3417" y="2249"/>
                </a:lnTo>
                <a:lnTo>
                  <a:pt x="3368" y="2286"/>
                </a:lnTo>
                <a:lnTo>
                  <a:pt x="3315" y="2323"/>
                </a:lnTo>
                <a:lnTo>
                  <a:pt x="3257" y="2356"/>
                </a:lnTo>
                <a:lnTo>
                  <a:pt x="3194" y="2388"/>
                </a:lnTo>
                <a:lnTo>
                  <a:pt x="3127" y="2416"/>
                </a:lnTo>
                <a:lnTo>
                  <a:pt x="3055" y="2442"/>
                </a:lnTo>
                <a:lnTo>
                  <a:pt x="2980" y="2465"/>
                </a:lnTo>
                <a:lnTo>
                  <a:pt x="2900" y="2483"/>
                </a:lnTo>
                <a:lnTo>
                  <a:pt x="2819" y="2500"/>
                </a:lnTo>
                <a:lnTo>
                  <a:pt x="2734" y="2513"/>
                </a:lnTo>
                <a:lnTo>
                  <a:pt x="2647" y="2523"/>
                </a:lnTo>
                <a:lnTo>
                  <a:pt x="2556" y="2528"/>
                </a:lnTo>
                <a:lnTo>
                  <a:pt x="2465" y="2531"/>
                </a:lnTo>
                <a:lnTo>
                  <a:pt x="2427" y="2530"/>
                </a:lnTo>
                <a:lnTo>
                  <a:pt x="2390" y="2528"/>
                </a:lnTo>
                <a:lnTo>
                  <a:pt x="2390" y="2231"/>
                </a:lnTo>
                <a:lnTo>
                  <a:pt x="2427" y="2233"/>
                </a:lnTo>
                <a:lnTo>
                  <a:pt x="2465" y="2233"/>
                </a:lnTo>
                <a:lnTo>
                  <a:pt x="2558" y="2230"/>
                </a:lnTo>
                <a:lnTo>
                  <a:pt x="2651" y="2225"/>
                </a:lnTo>
                <a:lnTo>
                  <a:pt x="2740" y="2215"/>
                </a:lnTo>
                <a:lnTo>
                  <a:pt x="2828" y="2201"/>
                </a:lnTo>
                <a:lnTo>
                  <a:pt x="2910" y="2184"/>
                </a:lnTo>
                <a:lnTo>
                  <a:pt x="2991" y="2163"/>
                </a:lnTo>
                <a:lnTo>
                  <a:pt x="3067" y="2139"/>
                </a:lnTo>
                <a:lnTo>
                  <a:pt x="3140" y="2113"/>
                </a:lnTo>
                <a:lnTo>
                  <a:pt x="3208" y="2083"/>
                </a:lnTo>
                <a:lnTo>
                  <a:pt x="3272" y="2050"/>
                </a:lnTo>
                <a:lnTo>
                  <a:pt x="3331" y="2015"/>
                </a:lnTo>
                <a:lnTo>
                  <a:pt x="3384" y="1977"/>
                </a:lnTo>
                <a:lnTo>
                  <a:pt x="3431" y="1938"/>
                </a:lnTo>
                <a:lnTo>
                  <a:pt x="3473" y="1896"/>
                </a:lnTo>
                <a:lnTo>
                  <a:pt x="3508" y="1852"/>
                </a:lnTo>
                <a:lnTo>
                  <a:pt x="3538" y="1807"/>
                </a:lnTo>
                <a:lnTo>
                  <a:pt x="3560" y="1760"/>
                </a:lnTo>
                <a:lnTo>
                  <a:pt x="3576" y="1711"/>
                </a:lnTo>
                <a:close/>
                <a:moveTo>
                  <a:pt x="1121" y="1488"/>
                </a:moveTo>
                <a:lnTo>
                  <a:pt x="1212" y="1490"/>
                </a:lnTo>
                <a:lnTo>
                  <a:pt x="1302" y="1496"/>
                </a:lnTo>
                <a:lnTo>
                  <a:pt x="1390" y="1505"/>
                </a:lnTo>
                <a:lnTo>
                  <a:pt x="1474" y="1519"/>
                </a:lnTo>
                <a:lnTo>
                  <a:pt x="1557" y="1535"/>
                </a:lnTo>
                <a:lnTo>
                  <a:pt x="1635" y="1555"/>
                </a:lnTo>
                <a:lnTo>
                  <a:pt x="1710" y="1577"/>
                </a:lnTo>
                <a:lnTo>
                  <a:pt x="1782" y="1603"/>
                </a:lnTo>
                <a:lnTo>
                  <a:pt x="1849" y="1632"/>
                </a:lnTo>
                <a:lnTo>
                  <a:pt x="1913" y="1663"/>
                </a:lnTo>
                <a:lnTo>
                  <a:pt x="1970" y="1696"/>
                </a:lnTo>
                <a:lnTo>
                  <a:pt x="2024" y="1732"/>
                </a:lnTo>
                <a:lnTo>
                  <a:pt x="2073" y="1771"/>
                </a:lnTo>
                <a:lnTo>
                  <a:pt x="2116" y="1810"/>
                </a:lnTo>
                <a:lnTo>
                  <a:pt x="2152" y="1852"/>
                </a:lnTo>
                <a:lnTo>
                  <a:pt x="2183" y="1896"/>
                </a:lnTo>
                <a:lnTo>
                  <a:pt x="2208" y="1941"/>
                </a:lnTo>
                <a:lnTo>
                  <a:pt x="2226" y="1987"/>
                </a:lnTo>
                <a:lnTo>
                  <a:pt x="2237" y="2035"/>
                </a:lnTo>
                <a:lnTo>
                  <a:pt x="2241" y="2084"/>
                </a:lnTo>
                <a:lnTo>
                  <a:pt x="2237" y="2132"/>
                </a:lnTo>
                <a:lnTo>
                  <a:pt x="2226" y="2181"/>
                </a:lnTo>
                <a:lnTo>
                  <a:pt x="2208" y="2227"/>
                </a:lnTo>
                <a:lnTo>
                  <a:pt x="2183" y="2272"/>
                </a:lnTo>
                <a:lnTo>
                  <a:pt x="2152" y="2316"/>
                </a:lnTo>
                <a:lnTo>
                  <a:pt x="2116" y="2358"/>
                </a:lnTo>
                <a:lnTo>
                  <a:pt x="2073" y="2398"/>
                </a:lnTo>
                <a:lnTo>
                  <a:pt x="2024" y="2436"/>
                </a:lnTo>
                <a:lnTo>
                  <a:pt x="1970" y="2471"/>
                </a:lnTo>
                <a:lnTo>
                  <a:pt x="1913" y="2505"/>
                </a:lnTo>
                <a:lnTo>
                  <a:pt x="1849" y="2536"/>
                </a:lnTo>
                <a:lnTo>
                  <a:pt x="1782" y="2565"/>
                </a:lnTo>
                <a:lnTo>
                  <a:pt x="1710" y="2590"/>
                </a:lnTo>
                <a:lnTo>
                  <a:pt x="1635" y="2613"/>
                </a:lnTo>
                <a:lnTo>
                  <a:pt x="1557" y="2633"/>
                </a:lnTo>
                <a:lnTo>
                  <a:pt x="1474" y="2649"/>
                </a:lnTo>
                <a:lnTo>
                  <a:pt x="1390" y="2663"/>
                </a:lnTo>
                <a:lnTo>
                  <a:pt x="1302" y="2671"/>
                </a:lnTo>
                <a:lnTo>
                  <a:pt x="1212" y="2678"/>
                </a:lnTo>
                <a:lnTo>
                  <a:pt x="1121" y="2679"/>
                </a:lnTo>
                <a:lnTo>
                  <a:pt x="1028" y="2678"/>
                </a:lnTo>
                <a:lnTo>
                  <a:pt x="939" y="2671"/>
                </a:lnTo>
                <a:lnTo>
                  <a:pt x="851" y="2663"/>
                </a:lnTo>
                <a:lnTo>
                  <a:pt x="767" y="2649"/>
                </a:lnTo>
                <a:lnTo>
                  <a:pt x="684" y="2633"/>
                </a:lnTo>
                <a:lnTo>
                  <a:pt x="606" y="2613"/>
                </a:lnTo>
                <a:lnTo>
                  <a:pt x="531" y="2590"/>
                </a:lnTo>
                <a:lnTo>
                  <a:pt x="459" y="2565"/>
                </a:lnTo>
                <a:lnTo>
                  <a:pt x="392" y="2536"/>
                </a:lnTo>
                <a:lnTo>
                  <a:pt x="329" y="2505"/>
                </a:lnTo>
                <a:lnTo>
                  <a:pt x="270" y="2471"/>
                </a:lnTo>
                <a:lnTo>
                  <a:pt x="216" y="2436"/>
                </a:lnTo>
                <a:lnTo>
                  <a:pt x="168" y="2398"/>
                </a:lnTo>
                <a:lnTo>
                  <a:pt x="125" y="2358"/>
                </a:lnTo>
                <a:lnTo>
                  <a:pt x="88" y="2316"/>
                </a:lnTo>
                <a:lnTo>
                  <a:pt x="57" y="2272"/>
                </a:lnTo>
                <a:lnTo>
                  <a:pt x="33" y="2227"/>
                </a:lnTo>
                <a:lnTo>
                  <a:pt x="14" y="2181"/>
                </a:lnTo>
                <a:lnTo>
                  <a:pt x="3" y="2132"/>
                </a:lnTo>
                <a:lnTo>
                  <a:pt x="0" y="2084"/>
                </a:lnTo>
                <a:lnTo>
                  <a:pt x="3" y="2035"/>
                </a:lnTo>
                <a:lnTo>
                  <a:pt x="14" y="1987"/>
                </a:lnTo>
                <a:lnTo>
                  <a:pt x="33" y="1941"/>
                </a:lnTo>
                <a:lnTo>
                  <a:pt x="57" y="1896"/>
                </a:lnTo>
                <a:lnTo>
                  <a:pt x="88" y="1852"/>
                </a:lnTo>
                <a:lnTo>
                  <a:pt x="125" y="1810"/>
                </a:lnTo>
                <a:lnTo>
                  <a:pt x="168" y="1771"/>
                </a:lnTo>
                <a:lnTo>
                  <a:pt x="216" y="1732"/>
                </a:lnTo>
                <a:lnTo>
                  <a:pt x="270" y="1696"/>
                </a:lnTo>
                <a:lnTo>
                  <a:pt x="329" y="1663"/>
                </a:lnTo>
                <a:lnTo>
                  <a:pt x="392" y="1632"/>
                </a:lnTo>
                <a:lnTo>
                  <a:pt x="459" y="1603"/>
                </a:lnTo>
                <a:lnTo>
                  <a:pt x="531" y="1577"/>
                </a:lnTo>
                <a:lnTo>
                  <a:pt x="606" y="1555"/>
                </a:lnTo>
                <a:lnTo>
                  <a:pt x="684" y="1535"/>
                </a:lnTo>
                <a:lnTo>
                  <a:pt x="767" y="1519"/>
                </a:lnTo>
                <a:lnTo>
                  <a:pt x="851" y="1505"/>
                </a:lnTo>
                <a:lnTo>
                  <a:pt x="939" y="1496"/>
                </a:lnTo>
                <a:lnTo>
                  <a:pt x="1028" y="1490"/>
                </a:lnTo>
                <a:lnTo>
                  <a:pt x="1121" y="1488"/>
                </a:lnTo>
                <a:close/>
                <a:moveTo>
                  <a:pt x="3576" y="1265"/>
                </a:moveTo>
                <a:lnTo>
                  <a:pt x="3582" y="1302"/>
                </a:lnTo>
                <a:lnTo>
                  <a:pt x="3584" y="1339"/>
                </a:lnTo>
                <a:lnTo>
                  <a:pt x="3584" y="1488"/>
                </a:lnTo>
                <a:lnTo>
                  <a:pt x="3581" y="1537"/>
                </a:lnTo>
                <a:lnTo>
                  <a:pt x="3570" y="1585"/>
                </a:lnTo>
                <a:lnTo>
                  <a:pt x="3552" y="1632"/>
                </a:lnTo>
                <a:lnTo>
                  <a:pt x="3528" y="1677"/>
                </a:lnTo>
                <a:lnTo>
                  <a:pt x="3497" y="1720"/>
                </a:lnTo>
                <a:lnTo>
                  <a:pt x="3460" y="1762"/>
                </a:lnTo>
                <a:lnTo>
                  <a:pt x="3417" y="1802"/>
                </a:lnTo>
                <a:lnTo>
                  <a:pt x="3368" y="1840"/>
                </a:lnTo>
                <a:lnTo>
                  <a:pt x="3315" y="1876"/>
                </a:lnTo>
                <a:lnTo>
                  <a:pt x="3257" y="1909"/>
                </a:lnTo>
                <a:lnTo>
                  <a:pt x="3194" y="1941"/>
                </a:lnTo>
                <a:lnTo>
                  <a:pt x="3127" y="1970"/>
                </a:lnTo>
                <a:lnTo>
                  <a:pt x="3055" y="1995"/>
                </a:lnTo>
                <a:lnTo>
                  <a:pt x="2980" y="2018"/>
                </a:lnTo>
                <a:lnTo>
                  <a:pt x="2900" y="2037"/>
                </a:lnTo>
                <a:lnTo>
                  <a:pt x="2819" y="2053"/>
                </a:lnTo>
                <a:lnTo>
                  <a:pt x="2734" y="2066"/>
                </a:lnTo>
                <a:lnTo>
                  <a:pt x="2647" y="2076"/>
                </a:lnTo>
                <a:lnTo>
                  <a:pt x="2556" y="2082"/>
                </a:lnTo>
                <a:lnTo>
                  <a:pt x="2465" y="2084"/>
                </a:lnTo>
                <a:lnTo>
                  <a:pt x="2427" y="2083"/>
                </a:lnTo>
                <a:lnTo>
                  <a:pt x="2390" y="2082"/>
                </a:lnTo>
                <a:lnTo>
                  <a:pt x="2386" y="2028"/>
                </a:lnTo>
                <a:lnTo>
                  <a:pt x="2376" y="1975"/>
                </a:lnTo>
                <a:lnTo>
                  <a:pt x="2361" y="1923"/>
                </a:lnTo>
                <a:lnTo>
                  <a:pt x="2340" y="1873"/>
                </a:lnTo>
                <a:lnTo>
                  <a:pt x="2312" y="1824"/>
                </a:lnTo>
                <a:lnTo>
                  <a:pt x="2280" y="1777"/>
                </a:lnTo>
                <a:lnTo>
                  <a:pt x="2372" y="1784"/>
                </a:lnTo>
                <a:lnTo>
                  <a:pt x="2465" y="1786"/>
                </a:lnTo>
                <a:lnTo>
                  <a:pt x="2558" y="1784"/>
                </a:lnTo>
                <a:lnTo>
                  <a:pt x="2651" y="1778"/>
                </a:lnTo>
                <a:lnTo>
                  <a:pt x="2740" y="1768"/>
                </a:lnTo>
                <a:lnTo>
                  <a:pt x="2828" y="1754"/>
                </a:lnTo>
                <a:lnTo>
                  <a:pt x="2910" y="1736"/>
                </a:lnTo>
                <a:lnTo>
                  <a:pt x="2991" y="1717"/>
                </a:lnTo>
                <a:lnTo>
                  <a:pt x="3067" y="1692"/>
                </a:lnTo>
                <a:lnTo>
                  <a:pt x="3140" y="1665"/>
                </a:lnTo>
                <a:lnTo>
                  <a:pt x="3208" y="1635"/>
                </a:lnTo>
                <a:lnTo>
                  <a:pt x="3272" y="1603"/>
                </a:lnTo>
                <a:lnTo>
                  <a:pt x="3331" y="1568"/>
                </a:lnTo>
                <a:lnTo>
                  <a:pt x="3384" y="1531"/>
                </a:lnTo>
                <a:lnTo>
                  <a:pt x="3431" y="1491"/>
                </a:lnTo>
                <a:lnTo>
                  <a:pt x="3473" y="1449"/>
                </a:lnTo>
                <a:lnTo>
                  <a:pt x="3508" y="1405"/>
                </a:lnTo>
                <a:lnTo>
                  <a:pt x="3538" y="1360"/>
                </a:lnTo>
                <a:lnTo>
                  <a:pt x="3560" y="1313"/>
                </a:lnTo>
                <a:lnTo>
                  <a:pt x="3576" y="1265"/>
                </a:lnTo>
                <a:close/>
                <a:moveTo>
                  <a:pt x="3576" y="818"/>
                </a:moveTo>
                <a:lnTo>
                  <a:pt x="3582" y="855"/>
                </a:lnTo>
                <a:lnTo>
                  <a:pt x="3584" y="893"/>
                </a:lnTo>
                <a:lnTo>
                  <a:pt x="3584" y="1041"/>
                </a:lnTo>
                <a:lnTo>
                  <a:pt x="3581" y="1091"/>
                </a:lnTo>
                <a:lnTo>
                  <a:pt x="3570" y="1138"/>
                </a:lnTo>
                <a:lnTo>
                  <a:pt x="3552" y="1184"/>
                </a:lnTo>
                <a:lnTo>
                  <a:pt x="3528" y="1229"/>
                </a:lnTo>
                <a:lnTo>
                  <a:pt x="3497" y="1273"/>
                </a:lnTo>
                <a:lnTo>
                  <a:pt x="3460" y="1315"/>
                </a:lnTo>
                <a:lnTo>
                  <a:pt x="3417" y="1355"/>
                </a:lnTo>
                <a:lnTo>
                  <a:pt x="3368" y="1393"/>
                </a:lnTo>
                <a:lnTo>
                  <a:pt x="3315" y="1430"/>
                </a:lnTo>
                <a:lnTo>
                  <a:pt x="3257" y="1463"/>
                </a:lnTo>
                <a:lnTo>
                  <a:pt x="3194" y="1493"/>
                </a:lnTo>
                <a:lnTo>
                  <a:pt x="3127" y="1522"/>
                </a:lnTo>
                <a:lnTo>
                  <a:pt x="3055" y="1548"/>
                </a:lnTo>
                <a:lnTo>
                  <a:pt x="2980" y="1570"/>
                </a:lnTo>
                <a:lnTo>
                  <a:pt x="2900" y="1590"/>
                </a:lnTo>
                <a:lnTo>
                  <a:pt x="2819" y="1607"/>
                </a:lnTo>
                <a:lnTo>
                  <a:pt x="2734" y="1620"/>
                </a:lnTo>
                <a:lnTo>
                  <a:pt x="2647" y="1630"/>
                </a:lnTo>
                <a:lnTo>
                  <a:pt x="2556" y="1635"/>
                </a:lnTo>
                <a:lnTo>
                  <a:pt x="2465" y="1637"/>
                </a:lnTo>
                <a:lnTo>
                  <a:pt x="2369" y="1635"/>
                </a:lnTo>
                <a:lnTo>
                  <a:pt x="2276" y="1629"/>
                </a:lnTo>
                <a:lnTo>
                  <a:pt x="2185" y="1618"/>
                </a:lnTo>
                <a:lnTo>
                  <a:pt x="2097" y="1603"/>
                </a:lnTo>
                <a:lnTo>
                  <a:pt x="2033" y="1562"/>
                </a:lnTo>
                <a:lnTo>
                  <a:pt x="1964" y="1523"/>
                </a:lnTo>
                <a:lnTo>
                  <a:pt x="1889" y="1488"/>
                </a:lnTo>
                <a:lnTo>
                  <a:pt x="1809" y="1456"/>
                </a:lnTo>
                <a:lnTo>
                  <a:pt x="1725" y="1427"/>
                </a:lnTo>
                <a:lnTo>
                  <a:pt x="1637" y="1402"/>
                </a:lnTo>
                <a:lnTo>
                  <a:pt x="1546" y="1381"/>
                </a:lnTo>
                <a:lnTo>
                  <a:pt x="1500" y="1345"/>
                </a:lnTo>
                <a:lnTo>
                  <a:pt x="1461" y="1305"/>
                </a:lnTo>
                <a:lnTo>
                  <a:pt x="1426" y="1265"/>
                </a:lnTo>
                <a:lnTo>
                  <a:pt x="1398" y="1223"/>
                </a:lnTo>
                <a:lnTo>
                  <a:pt x="1375" y="1179"/>
                </a:lnTo>
                <a:lnTo>
                  <a:pt x="1358" y="1135"/>
                </a:lnTo>
                <a:lnTo>
                  <a:pt x="1348" y="1089"/>
                </a:lnTo>
                <a:lnTo>
                  <a:pt x="1345" y="1041"/>
                </a:lnTo>
                <a:lnTo>
                  <a:pt x="1345" y="893"/>
                </a:lnTo>
                <a:lnTo>
                  <a:pt x="1347" y="855"/>
                </a:lnTo>
                <a:lnTo>
                  <a:pt x="1354" y="818"/>
                </a:lnTo>
                <a:lnTo>
                  <a:pt x="1369" y="866"/>
                </a:lnTo>
                <a:lnTo>
                  <a:pt x="1391" y="914"/>
                </a:lnTo>
                <a:lnTo>
                  <a:pt x="1421" y="959"/>
                </a:lnTo>
                <a:lnTo>
                  <a:pt x="1456" y="1003"/>
                </a:lnTo>
                <a:lnTo>
                  <a:pt x="1498" y="1045"/>
                </a:lnTo>
                <a:lnTo>
                  <a:pt x="1546" y="1084"/>
                </a:lnTo>
                <a:lnTo>
                  <a:pt x="1599" y="1122"/>
                </a:lnTo>
                <a:lnTo>
                  <a:pt x="1657" y="1157"/>
                </a:lnTo>
                <a:lnTo>
                  <a:pt x="1721" y="1189"/>
                </a:lnTo>
                <a:lnTo>
                  <a:pt x="1789" y="1218"/>
                </a:lnTo>
                <a:lnTo>
                  <a:pt x="1861" y="1246"/>
                </a:lnTo>
                <a:lnTo>
                  <a:pt x="1938" y="1270"/>
                </a:lnTo>
                <a:lnTo>
                  <a:pt x="2019" y="1290"/>
                </a:lnTo>
                <a:lnTo>
                  <a:pt x="2102" y="1307"/>
                </a:lnTo>
                <a:lnTo>
                  <a:pt x="2189" y="1321"/>
                </a:lnTo>
                <a:lnTo>
                  <a:pt x="2278" y="1332"/>
                </a:lnTo>
                <a:lnTo>
                  <a:pt x="2371" y="1337"/>
                </a:lnTo>
                <a:lnTo>
                  <a:pt x="2465" y="1339"/>
                </a:lnTo>
                <a:lnTo>
                  <a:pt x="2558" y="1337"/>
                </a:lnTo>
                <a:lnTo>
                  <a:pt x="2651" y="1332"/>
                </a:lnTo>
                <a:lnTo>
                  <a:pt x="2740" y="1321"/>
                </a:lnTo>
                <a:lnTo>
                  <a:pt x="2828" y="1307"/>
                </a:lnTo>
                <a:lnTo>
                  <a:pt x="2910" y="1290"/>
                </a:lnTo>
                <a:lnTo>
                  <a:pt x="2991" y="1270"/>
                </a:lnTo>
                <a:lnTo>
                  <a:pt x="3067" y="1246"/>
                </a:lnTo>
                <a:lnTo>
                  <a:pt x="3140" y="1218"/>
                </a:lnTo>
                <a:lnTo>
                  <a:pt x="3208" y="1189"/>
                </a:lnTo>
                <a:lnTo>
                  <a:pt x="3272" y="1157"/>
                </a:lnTo>
                <a:lnTo>
                  <a:pt x="3331" y="1122"/>
                </a:lnTo>
                <a:lnTo>
                  <a:pt x="3384" y="1084"/>
                </a:lnTo>
                <a:lnTo>
                  <a:pt x="3431" y="1045"/>
                </a:lnTo>
                <a:lnTo>
                  <a:pt x="3473" y="1003"/>
                </a:lnTo>
                <a:lnTo>
                  <a:pt x="3508" y="959"/>
                </a:lnTo>
                <a:lnTo>
                  <a:pt x="3538" y="914"/>
                </a:lnTo>
                <a:lnTo>
                  <a:pt x="3560" y="866"/>
                </a:lnTo>
                <a:lnTo>
                  <a:pt x="3576" y="818"/>
                </a:lnTo>
                <a:close/>
                <a:moveTo>
                  <a:pt x="2465" y="0"/>
                </a:moveTo>
                <a:lnTo>
                  <a:pt x="2465" y="0"/>
                </a:lnTo>
                <a:lnTo>
                  <a:pt x="2556" y="1"/>
                </a:lnTo>
                <a:lnTo>
                  <a:pt x="2647" y="7"/>
                </a:lnTo>
                <a:lnTo>
                  <a:pt x="2734" y="16"/>
                </a:lnTo>
                <a:lnTo>
                  <a:pt x="2819" y="29"/>
                </a:lnTo>
                <a:lnTo>
                  <a:pt x="2900" y="46"/>
                </a:lnTo>
                <a:lnTo>
                  <a:pt x="2980" y="66"/>
                </a:lnTo>
                <a:lnTo>
                  <a:pt x="3055" y="89"/>
                </a:lnTo>
                <a:lnTo>
                  <a:pt x="3127" y="114"/>
                </a:lnTo>
                <a:lnTo>
                  <a:pt x="3194" y="143"/>
                </a:lnTo>
                <a:lnTo>
                  <a:pt x="3257" y="173"/>
                </a:lnTo>
                <a:lnTo>
                  <a:pt x="3315" y="207"/>
                </a:lnTo>
                <a:lnTo>
                  <a:pt x="3368" y="243"/>
                </a:lnTo>
                <a:lnTo>
                  <a:pt x="3417" y="281"/>
                </a:lnTo>
                <a:lnTo>
                  <a:pt x="3460" y="321"/>
                </a:lnTo>
                <a:lnTo>
                  <a:pt x="3497" y="363"/>
                </a:lnTo>
                <a:lnTo>
                  <a:pt x="3528" y="407"/>
                </a:lnTo>
                <a:lnTo>
                  <a:pt x="3552" y="452"/>
                </a:lnTo>
                <a:lnTo>
                  <a:pt x="3570" y="498"/>
                </a:lnTo>
                <a:lnTo>
                  <a:pt x="3581" y="546"/>
                </a:lnTo>
                <a:lnTo>
                  <a:pt x="3584" y="595"/>
                </a:lnTo>
                <a:lnTo>
                  <a:pt x="3581" y="643"/>
                </a:lnTo>
                <a:lnTo>
                  <a:pt x="3570" y="691"/>
                </a:lnTo>
                <a:lnTo>
                  <a:pt x="3552" y="738"/>
                </a:lnTo>
                <a:lnTo>
                  <a:pt x="3528" y="783"/>
                </a:lnTo>
                <a:lnTo>
                  <a:pt x="3497" y="827"/>
                </a:lnTo>
                <a:lnTo>
                  <a:pt x="3460" y="869"/>
                </a:lnTo>
                <a:lnTo>
                  <a:pt x="3417" y="908"/>
                </a:lnTo>
                <a:lnTo>
                  <a:pt x="3368" y="947"/>
                </a:lnTo>
                <a:lnTo>
                  <a:pt x="3315" y="982"/>
                </a:lnTo>
                <a:lnTo>
                  <a:pt x="3257" y="1016"/>
                </a:lnTo>
                <a:lnTo>
                  <a:pt x="3194" y="1047"/>
                </a:lnTo>
                <a:lnTo>
                  <a:pt x="3127" y="1075"/>
                </a:lnTo>
                <a:lnTo>
                  <a:pt x="3055" y="1101"/>
                </a:lnTo>
                <a:lnTo>
                  <a:pt x="2980" y="1124"/>
                </a:lnTo>
                <a:lnTo>
                  <a:pt x="2900" y="1144"/>
                </a:lnTo>
                <a:lnTo>
                  <a:pt x="2819" y="1160"/>
                </a:lnTo>
                <a:lnTo>
                  <a:pt x="2734" y="1173"/>
                </a:lnTo>
                <a:lnTo>
                  <a:pt x="2647" y="1183"/>
                </a:lnTo>
                <a:lnTo>
                  <a:pt x="2556" y="1189"/>
                </a:lnTo>
                <a:lnTo>
                  <a:pt x="2465" y="1191"/>
                </a:lnTo>
                <a:lnTo>
                  <a:pt x="2373" y="1189"/>
                </a:lnTo>
                <a:lnTo>
                  <a:pt x="2283" y="1183"/>
                </a:lnTo>
                <a:lnTo>
                  <a:pt x="2195" y="1173"/>
                </a:lnTo>
                <a:lnTo>
                  <a:pt x="2110" y="1160"/>
                </a:lnTo>
                <a:lnTo>
                  <a:pt x="2029" y="1144"/>
                </a:lnTo>
                <a:lnTo>
                  <a:pt x="1949" y="1124"/>
                </a:lnTo>
                <a:lnTo>
                  <a:pt x="1874" y="1101"/>
                </a:lnTo>
                <a:lnTo>
                  <a:pt x="1803" y="1075"/>
                </a:lnTo>
                <a:lnTo>
                  <a:pt x="1735" y="1047"/>
                </a:lnTo>
                <a:lnTo>
                  <a:pt x="1672" y="1016"/>
                </a:lnTo>
                <a:lnTo>
                  <a:pt x="1614" y="982"/>
                </a:lnTo>
                <a:lnTo>
                  <a:pt x="1561" y="947"/>
                </a:lnTo>
                <a:lnTo>
                  <a:pt x="1512" y="908"/>
                </a:lnTo>
                <a:lnTo>
                  <a:pt x="1469" y="869"/>
                </a:lnTo>
                <a:lnTo>
                  <a:pt x="1432" y="827"/>
                </a:lnTo>
                <a:lnTo>
                  <a:pt x="1401" y="783"/>
                </a:lnTo>
                <a:lnTo>
                  <a:pt x="1377" y="738"/>
                </a:lnTo>
                <a:lnTo>
                  <a:pt x="1359" y="691"/>
                </a:lnTo>
                <a:lnTo>
                  <a:pt x="1348" y="643"/>
                </a:lnTo>
                <a:lnTo>
                  <a:pt x="1345" y="595"/>
                </a:lnTo>
                <a:lnTo>
                  <a:pt x="1348" y="546"/>
                </a:lnTo>
                <a:lnTo>
                  <a:pt x="1359" y="498"/>
                </a:lnTo>
                <a:lnTo>
                  <a:pt x="1377" y="452"/>
                </a:lnTo>
                <a:lnTo>
                  <a:pt x="1401" y="407"/>
                </a:lnTo>
                <a:lnTo>
                  <a:pt x="1432" y="363"/>
                </a:lnTo>
                <a:lnTo>
                  <a:pt x="1469" y="321"/>
                </a:lnTo>
                <a:lnTo>
                  <a:pt x="1512" y="281"/>
                </a:lnTo>
                <a:lnTo>
                  <a:pt x="1561" y="243"/>
                </a:lnTo>
                <a:lnTo>
                  <a:pt x="1614" y="207"/>
                </a:lnTo>
                <a:lnTo>
                  <a:pt x="1672" y="173"/>
                </a:lnTo>
                <a:lnTo>
                  <a:pt x="1735" y="143"/>
                </a:lnTo>
                <a:lnTo>
                  <a:pt x="1803" y="114"/>
                </a:lnTo>
                <a:lnTo>
                  <a:pt x="1874" y="89"/>
                </a:lnTo>
                <a:lnTo>
                  <a:pt x="1949" y="66"/>
                </a:lnTo>
                <a:lnTo>
                  <a:pt x="2029" y="46"/>
                </a:lnTo>
                <a:lnTo>
                  <a:pt x="2110" y="29"/>
                </a:lnTo>
                <a:lnTo>
                  <a:pt x="2195" y="16"/>
                </a:lnTo>
                <a:lnTo>
                  <a:pt x="2283" y="7"/>
                </a:lnTo>
                <a:lnTo>
                  <a:pt x="2373" y="1"/>
                </a:lnTo>
                <a:lnTo>
                  <a:pt x="24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31" name="Freeform 375"/>
          <p:cNvSpPr>
            <a:spLocks noEditPoints="1"/>
          </p:cNvSpPr>
          <p:nvPr/>
        </p:nvSpPr>
        <p:spPr bwMode="auto">
          <a:xfrm>
            <a:off x="5093285" y="4408546"/>
            <a:ext cx="425726" cy="422794"/>
          </a:xfrm>
          <a:custGeom>
            <a:avLst/>
            <a:gdLst>
              <a:gd name="T0" fmla="*/ 1912 w 3486"/>
              <a:gd name="T1" fmla="*/ 1119 h 3462"/>
              <a:gd name="T2" fmla="*/ 2439 w 3486"/>
              <a:gd name="T3" fmla="*/ 1659 h 3462"/>
              <a:gd name="T4" fmla="*/ 2439 w 3486"/>
              <a:gd name="T5" fmla="*/ 1802 h 3462"/>
              <a:gd name="T6" fmla="*/ 1861 w 3486"/>
              <a:gd name="T7" fmla="*/ 2378 h 3462"/>
              <a:gd name="T8" fmla="*/ 1716 w 3486"/>
              <a:gd name="T9" fmla="*/ 2378 h 3462"/>
              <a:gd name="T10" fmla="*/ 1620 w 3486"/>
              <a:gd name="T11" fmla="*/ 2264 h 3462"/>
              <a:gd name="T12" fmla="*/ 1645 w 3486"/>
              <a:gd name="T13" fmla="*/ 2122 h 3462"/>
              <a:gd name="T14" fmla="*/ 1072 w 3486"/>
              <a:gd name="T15" fmla="*/ 1893 h 3462"/>
              <a:gd name="T16" fmla="*/ 970 w 3486"/>
              <a:gd name="T17" fmla="*/ 1792 h 3462"/>
              <a:gd name="T18" fmla="*/ 970 w 3486"/>
              <a:gd name="T19" fmla="*/ 1671 h 3462"/>
              <a:gd name="T20" fmla="*/ 1072 w 3486"/>
              <a:gd name="T21" fmla="*/ 1569 h 3462"/>
              <a:gd name="T22" fmla="*/ 1645 w 3486"/>
              <a:gd name="T23" fmla="*/ 1339 h 3462"/>
              <a:gd name="T24" fmla="*/ 1620 w 3486"/>
              <a:gd name="T25" fmla="*/ 1198 h 3462"/>
              <a:gd name="T26" fmla="*/ 1689 w 3486"/>
              <a:gd name="T27" fmla="*/ 1099 h 3462"/>
              <a:gd name="T28" fmla="*/ 1765 w 3486"/>
              <a:gd name="T29" fmla="*/ 346 h 3462"/>
              <a:gd name="T30" fmla="*/ 1341 w 3486"/>
              <a:gd name="T31" fmla="*/ 405 h 3462"/>
              <a:gd name="T32" fmla="*/ 955 w 3486"/>
              <a:gd name="T33" fmla="*/ 589 h 3462"/>
              <a:gd name="T34" fmla="*/ 637 w 3486"/>
              <a:gd name="T35" fmla="*/ 888 h 3462"/>
              <a:gd name="T36" fmla="*/ 424 w 3486"/>
              <a:gd name="T37" fmla="*/ 1283 h 3462"/>
              <a:gd name="T38" fmla="*/ 349 w 3486"/>
              <a:gd name="T39" fmla="*/ 1709 h 3462"/>
              <a:gd name="T40" fmla="*/ 409 w 3486"/>
              <a:gd name="T41" fmla="*/ 2130 h 3462"/>
              <a:gd name="T42" fmla="*/ 593 w 3486"/>
              <a:gd name="T43" fmla="*/ 2513 h 3462"/>
              <a:gd name="T44" fmla="*/ 894 w 3486"/>
              <a:gd name="T45" fmla="*/ 2829 h 3462"/>
              <a:gd name="T46" fmla="*/ 1293 w 3486"/>
              <a:gd name="T47" fmla="*/ 3041 h 3462"/>
              <a:gd name="T48" fmla="*/ 1722 w 3486"/>
              <a:gd name="T49" fmla="*/ 3116 h 3462"/>
              <a:gd name="T50" fmla="*/ 2145 w 3486"/>
              <a:gd name="T51" fmla="*/ 3056 h 3462"/>
              <a:gd name="T52" fmla="*/ 2532 w 3486"/>
              <a:gd name="T53" fmla="*/ 2873 h 3462"/>
              <a:gd name="T54" fmla="*/ 2850 w 3486"/>
              <a:gd name="T55" fmla="*/ 2574 h 3462"/>
              <a:gd name="T56" fmla="*/ 3063 w 3486"/>
              <a:gd name="T57" fmla="*/ 2178 h 3462"/>
              <a:gd name="T58" fmla="*/ 3137 w 3486"/>
              <a:gd name="T59" fmla="*/ 1752 h 3462"/>
              <a:gd name="T60" fmla="*/ 3079 w 3486"/>
              <a:gd name="T61" fmla="*/ 1332 h 3462"/>
              <a:gd name="T62" fmla="*/ 2893 w 3486"/>
              <a:gd name="T63" fmla="*/ 948 h 3462"/>
              <a:gd name="T64" fmla="*/ 2592 w 3486"/>
              <a:gd name="T65" fmla="*/ 632 h 3462"/>
              <a:gd name="T66" fmla="*/ 2194 w 3486"/>
              <a:gd name="T67" fmla="*/ 420 h 3462"/>
              <a:gd name="T68" fmla="*/ 1765 w 3486"/>
              <a:gd name="T69" fmla="*/ 346 h 3462"/>
              <a:gd name="T70" fmla="*/ 2150 w 3486"/>
              <a:gd name="T71" fmla="*/ 48 h 3462"/>
              <a:gd name="T72" fmla="*/ 2615 w 3486"/>
              <a:gd name="T73" fmla="*/ 232 h 3462"/>
              <a:gd name="T74" fmla="*/ 3008 w 3486"/>
              <a:gd name="T75" fmla="*/ 539 h 3462"/>
              <a:gd name="T76" fmla="*/ 3289 w 3486"/>
              <a:gd name="T77" fmla="*/ 929 h 3462"/>
              <a:gd name="T78" fmla="*/ 3449 w 3486"/>
              <a:gd name="T79" fmla="*/ 1375 h 3462"/>
              <a:gd name="T80" fmla="*/ 3486 w 3486"/>
              <a:gd name="T81" fmla="*/ 1765 h 3462"/>
              <a:gd name="T82" fmla="*/ 3413 w 3486"/>
              <a:gd name="T83" fmla="*/ 2230 h 3462"/>
              <a:gd name="T84" fmla="*/ 3199 w 3486"/>
              <a:gd name="T85" fmla="*/ 2683 h 3462"/>
              <a:gd name="T86" fmla="*/ 2871 w 3486"/>
              <a:gd name="T87" fmla="*/ 3052 h 3462"/>
              <a:gd name="T88" fmla="*/ 2464 w 3486"/>
              <a:gd name="T89" fmla="*/ 3307 h 3462"/>
              <a:gd name="T90" fmla="*/ 2008 w 3486"/>
              <a:gd name="T91" fmla="*/ 3441 h 3462"/>
              <a:gd name="T92" fmla="*/ 1624 w 3486"/>
              <a:gd name="T93" fmla="*/ 3458 h 3462"/>
              <a:gd name="T94" fmla="*/ 1147 w 3486"/>
              <a:gd name="T95" fmla="*/ 3358 h 3462"/>
              <a:gd name="T96" fmla="*/ 702 w 3486"/>
              <a:gd name="T97" fmla="*/ 3119 h 3462"/>
              <a:gd name="T98" fmla="*/ 353 w 3486"/>
              <a:gd name="T99" fmla="*/ 2775 h 3462"/>
              <a:gd name="T100" fmla="*/ 119 w 3486"/>
              <a:gd name="T101" fmla="*/ 2360 h 3462"/>
              <a:gd name="T102" fmla="*/ 9 w 3486"/>
              <a:gd name="T103" fmla="*/ 1899 h 3462"/>
              <a:gd name="T104" fmla="*/ 28 w 3486"/>
              <a:gd name="T105" fmla="*/ 1422 h 3462"/>
              <a:gd name="T106" fmla="*/ 185 w 3486"/>
              <a:gd name="T107" fmla="*/ 954 h 3462"/>
              <a:gd name="T108" fmla="*/ 474 w 3486"/>
              <a:gd name="T109" fmla="*/ 544 h 3462"/>
              <a:gd name="T110" fmla="*/ 852 w 3486"/>
              <a:gd name="T111" fmla="*/ 243 h 3462"/>
              <a:gd name="T112" fmla="*/ 1292 w 3486"/>
              <a:gd name="T113" fmla="*/ 59 h 3462"/>
              <a:gd name="T114" fmla="*/ 1766 w 3486"/>
              <a:gd name="T115" fmla="*/ 0 h 3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86" h="3462">
                <a:moveTo>
                  <a:pt x="1803" y="1069"/>
                </a:moveTo>
                <a:lnTo>
                  <a:pt x="1832" y="1074"/>
                </a:lnTo>
                <a:lnTo>
                  <a:pt x="1861" y="1084"/>
                </a:lnTo>
                <a:lnTo>
                  <a:pt x="1888" y="1099"/>
                </a:lnTo>
                <a:lnTo>
                  <a:pt x="1912" y="1119"/>
                </a:lnTo>
                <a:lnTo>
                  <a:pt x="2404" y="1608"/>
                </a:lnTo>
                <a:lnTo>
                  <a:pt x="2404" y="1608"/>
                </a:lnTo>
                <a:lnTo>
                  <a:pt x="2404" y="1609"/>
                </a:lnTo>
                <a:lnTo>
                  <a:pt x="2425" y="1633"/>
                </a:lnTo>
                <a:lnTo>
                  <a:pt x="2439" y="1659"/>
                </a:lnTo>
                <a:lnTo>
                  <a:pt x="2450" y="1687"/>
                </a:lnTo>
                <a:lnTo>
                  <a:pt x="2454" y="1716"/>
                </a:lnTo>
                <a:lnTo>
                  <a:pt x="2454" y="1745"/>
                </a:lnTo>
                <a:lnTo>
                  <a:pt x="2450" y="1774"/>
                </a:lnTo>
                <a:lnTo>
                  <a:pt x="2439" y="1802"/>
                </a:lnTo>
                <a:lnTo>
                  <a:pt x="2425" y="1830"/>
                </a:lnTo>
                <a:lnTo>
                  <a:pt x="2404" y="1853"/>
                </a:lnTo>
                <a:lnTo>
                  <a:pt x="1912" y="2343"/>
                </a:lnTo>
                <a:lnTo>
                  <a:pt x="1888" y="2363"/>
                </a:lnTo>
                <a:lnTo>
                  <a:pt x="1861" y="2378"/>
                </a:lnTo>
                <a:lnTo>
                  <a:pt x="1832" y="2388"/>
                </a:lnTo>
                <a:lnTo>
                  <a:pt x="1803" y="2393"/>
                </a:lnTo>
                <a:lnTo>
                  <a:pt x="1774" y="2393"/>
                </a:lnTo>
                <a:lnTo>
                  <a:pt x="1744" y="2388"/>
                </a:lnTo>
                <a:lnTo>
                  <a:pt x="1716" y="2378"/>
                </a:lnTo>
                <a:lnTo>
                  <a:pt x="1690" y="2363"/>
                </a:lnTo>
                <a:lnTo>
                  <a:pt x="1666" y="2343"/>
                </a:lnTo>
                <a:lnTo>
                  <a:pt x="1645" y="2319"/>
                </a:lnTo>
                <a:lnTo>
                  <a:pt x="1630" y="2293"/>
                </a:lnTo>
                <a:lnTo>
                  <a:pt x="1620" y="2264"/>
                </a:lnTo>
                <a:lnTo>
                  <a:pt x="1614" y="2235"/>
                </a:lnTo>
                <a:lnTo>
                  <a:pt x="1614" y="2206"/>
                </a:lnTo>
                <a:lnTo>
                  <a:pt x="1620" y="2177"/>
                </a:lnTo>
                <a:lnTo>
                  <a:pt x="1630" y="2149"/>
                </a:lnTo>
                <a:lnTo>
                  <a:pt x="1645" y="2122"/>
                </a:lnTo>
                <a:lnTo>
                  <a:pt x="1666" y="2098"/>
                </a:lnTo>
                <a:lnTo>
                  <a:pt x="1861" y="1904"/>
                </a:lnTo>
                <a:lnTo>
                  <a:pt x="1133" y="1904"/>
                </a:lnTo>
                <a:lnTo>
                  <a:pt x="1101" y="1901"/>
                </a:lnTo>
                <a:lnTo>
                  <a:pt x="1072" y="1893"/>
                </a:lnTo>
                <a:lnTo>
                  <a:pt x="1045" y="1880"/>
                </a:lnTo>
                <a:lnTo>
                  <a:pt x="1021" y="1863"/>
                </a:lnTo>
                <a:lnTo>
                  <a:pt x="1000" y="1843"/>
                </a:lnTo>
                <a:lnTo>
                  <a:pt x="983" y="1819"/>
                </a:lnTo>
                <a:lnTo>
                  <a:pt x="970" y="1792"/>
                </a:lnTo>
                <a:lnTo>
                  <a:pt x="962" y="1762"/>
                </a:lnTo>
                <a:lnTo>
                  <a:pt x="959" y="1731"/>
                </a:lnTo>
                <a:lnTo>
                  <a:pt x="959" y="1731"/>
                </a:lnTo>
                <a:lnTo>
                  <a:pt x="962" y="1700"/>
                </a:lnTo>
                <a:lnTo>
                  <a:pt x="970" y="1671"/>
                </a:lnTo>
                <a:lnTo>
                  <a:pt x="983" y="1643"/>
                </a:lnTo>
                <a:lnTo>
                  <a:pt x="1000" y="1620"/>
                </a:lnTo>
                <a:lnTo>
                  <a:pt x="1021" y="1598"/>
                </a:lnTo>
                <a:lnTo>
                  <a:pt x="1045" y="1582"/>
                </a:lnTo>
                <a:lnTo>
                  <a:pt x="1072" y="1569"/>
                </a:lnTo>
                <a:lnTo>
                  <a:pt x="1101" y="1560"/>
                </a:lnTo>
                <a:lnTo>
                  <a:pt x="1133" y="1558"/>
                </a:lnTo>
                <a:lnTo>
                  <a:pt x="1860" y="1558"/>
                </a:lnTo>
                <a:lnTo>
                  <a:pt x="1666" y="1364"/>
                </a:lnTo>
                <a:lnTo>
                  <a:pt x="1645" y="1339"/>
                </a:lnTo>
                <a:lnTo>
                  <a:pt x="1630" y="1314"/>
                </a:lnTo>
                <a:lnTo>
                  <a:pt x="1620" y="1285"/>
                </a:lnTo>
                <a:lnTo>
                  <a:pt x="1614" y="1256"/>
                </a:lnTo>
                <a:lnTo>
                  <a:pt x="1614" y="1227"/>
                </a:lnTo>
                <a:lnTo>
                  <a:pt x="1620" y="1198"/>
                </a:lnTo>
                <a:lnTo>
                  <a:pt x="1630" y="1170"/>
                </a:lnTo>
                <a:lnTo>
                  <a:pt x="1645" y="1143"/>
                </a:lnTo>
                <a:lnTo>
                  <a:pt x="1666" y="1119"/>
                </a:lnTo>
                <a:lnTo>
                  <a:pt x="1665" y="1119"/>
                </a:lnTo>
                <a:lnTo>
                  <a:pt x="1689" y="1099"/>
                </a:lnTo>
                <a:lnTo>
                  <a:pt x="1716" y="1084"/>
                </a:lnTo>
                <a:lnTo>
                  <a:pt x="1744" y="1074"/>
                </a:lnTo>
                <a:lnTo>
                  <a:pt x="1774" y="1069"/>
                </a:lnTo>
                <a:lnTo>
                  <a:pt x="1803" y="1069"/>
                </a:lnTo>
                <a:close/>
                <a:moveTo>
                  <a:pt x="1765" y="346"/>
                </a:moveTo>
                <a:lnTo>
                  <a:pt x="1679" y="347"/>
                </a:lnTo>
                <a:lnTo>
                  <a:pt x="1593" y="354"/>
                </a:lnTo>
                <a:lnTo>
                  <a:pt x="1508" y="366"/>
                </a:lnTo>
                <a:lnTo>
                  <a:pt x="1424" y="383"/>
                </a:lnTo>
                <a:lnTo>
                  <a:pt x="1341" y="405"/>
                </a:lnTo>
                <a:lnTo>
                  <a:pt x="1260" y="432"/>
                </a:lnTo>
                <a:lnTo>
                  <a:pt x="1181" y="464"/>
                </a:lnTo>
                <a:lnTo>
                  <a:pt x="1102" y="501"/>
                </a:lnTo>
                <a:lnTo>
                  <a:pt x="1027" y="542"/>
                </a:lnTo>
                <a:lnTo>
                  <a:pt x="955" y="589"/>
                </a:lnTo>
                <a:lnTo>
                  <a:pt x="885" y="640"/>
                </a:lnTo>
                <a:lnTo>
                  <a:pt x="818" y="695"/>
                </a:lnTo>
                <a:lnTo>
                  <a:pt x="754" y="754"/>
                </a:lnTo>
                <a:lnTo>
                  <a:pt x="694" y="819"/>
                </a:lnTo>
                <a:lnTo>
                  <a:pt x="637" y="888"/>
                </a:lnTo>
                <a:lnTo>
                  <a:pt x="584" y="961"/>
                </a:lnTo>
                <a:lnTo>
                  <a:pt x="536" y="1039"/>
                </a:lnTo>
                <a:lnTo>
                  <a:pt x="492" y="1119"/>
                </a:lnTo>
                <a:lnTo>
                  <a:pt x="455" y="1201"/>
                </a:lnTo>
                <a:lnTo>
                  <a:pt x="424" y="1283"/>
                </a:lnTo>
                <a:lnTo>
                  <a:pt x="398" y="1368"/>
                </a:lnTo>
                <a:lnTo>
                  <a:pt x="377" y="1453"/>
                </a:lnTo>
                <a:lnTo>
                  <a:pt x="362" y="1539"/>
                </a:lnTo>
                <a:lnTo>
                  <a:pt x="353" y="1624"/>
                </a:lnTo>
                <a:lnTo>
                  <a:pt x="349" y="1709"/>
                </a:lnTo>
                <a:lnTo>
                  <a:pt x="350" y="1795"/>
                </a:lnTo>
                <a:lnTo>
                  <a:pt x="357" y="1880"/>
                </a:lnTo>
                <a:lnTo>
                  <a:pt x="369" y="1965"/>
                </a:lnTo>
                <a:lnTo>
                  <a:pt x="386" y="2048"/>
                </a:lnTo>
                <a:lnTo>
                  <a:pt x="409" y="2130"/>
                </a:lnTo>
                <a:lnTo>
                  <a:pt x="436" y="2210"/>
                </a:lnTo>
                <a:lnTo>
                  <a:pt x="467" y="2289"/>
                </a:lnTo>
                <a:lnTo>
                  <a:pt x="504" y="2366"/>
                </a:lnTo>
                <a:lnTo>
                  <a:pt x="546" y="2442"/>
                </a:lnTo>
                <a:lnTo>
                  <a:pt x="593" y="2513"/>
                </a:lnTo>
                <a:lnTo>
                  <a:pt x="644" y="2584"/>
                </a:lnTo>
                <a:lnTo>
                  <a:pt x="699" y="2650"/>
                </a:lnTo>
                <a:lnTo>
                  <a:pt x="760" y="2713"/>
                </a:lnTo>
                <a:lnTo>
                  <a:pt x="825" y="2773"/>
                </a:lnTo>
                <a:lnTo>
                  <a:pt x="894" y="2829"/>
                </a:lnTo>
                <a:lnTo>
                  <a:pt x="968" y="2882"/>
                </a:lnTo>
                <a:lnTo>
                  <a:pt x="1046" y="2930"/>
                </a:lnTo>
                <a:lnTo>
                  <a:pt x="1126" y="2973"/>
                </a:lnTo>
                <a:lnTo>
                  <a:pt x="1209" y="3010"/>
                </a:lnTo>
                <a:lnTo>
                  <a:pt x="1293" y="3041"/>
                </a:lnTo>
                <a:lnTo>
                  <a:pt x="1378" y="3067"/>
                </a:lnTo>
                <a:lnTo>
                  <a:pt x="1463" y="3088"/>
                </a:lnTo>
                <a:lnTo>
                  <a:pt x="1549" y="3103"/>
                </a:lnTo>
                <a:lnTo>
                  <a:pt x="1635" y="3111"/>
                </a:lnTo>
                <a:lnTo>
                  <a:pt x="1722" y="3116"/>
                </a:lnTo>
                <a:lnTo>
                  <a:pt x="1808" y="3114"/>
                </a:lnTo>
                <a:lnTo>
                  <a:pt x="1893" y="3107"/>
                </a:lnTo>
                <a:lnTo>
                  <a:pt x="1978" y="3095"/>
                </a:lnTo>
                <a:lnTo>
                  <a:pt x="2062" y="3079"/>
                </a:lnTo>
                <a:lnTo>
                  <a:pt x="2145" y="3056"/>
                </a:lnTo>
                <a:lnTo>
                  <a:pt x="2227" y="3029"/>
                </a:lnTo>
                <a:lnTo>
                  <a:pt x="2306" y="2998"/>
                </a:lnTo>
                <a:lnTo>
                  <a:pt x="2384" y="2961"/>
                </a:lnTo>
                <a:lnTo>
                  <a:pt x="2459" y="2920"/>
                </a:lnTo>
                <a:lnTo>
                  <a:pt x="2532" y="2873"/>
                </a:lnTo>
                <a:lnTo>
                  <a:pt x="2601" y="2823"/>
                </a:lnTo>
                <a:lnTo>
                  <a:pt x="2669" y="2766"/>
                </a:lnTo>
                <a:lnTo>
                  <a:pt x="2732" y="2707"/>
                </a:lnTo>
                <a:lnTo>
                  <a:pt x="2793" y="2642"/>
                </a:lnTo>
                <a:lnTo>
                  <a:pt x="2850" y="2574"/>
                </a:lnTo>
                <a:lnTo>
                  <a:pt x="2902" y="2500"/>
                </a:lnTo>
                <a:lnTo>
                  <a:pt x="2951" y="2423"/>
                </a:lnTo>
                <a:lnTo>
                  <a:pt x="2994" y="2343"/>
                </a:lnTo>
                <a:lnTo>
                  <a:pt x="3032" y="2261"/>
                </a:lnTo>
                <a:lnTo>
                  <a:pt x="3063" y="2178"/>
                </a:lnTo>
                <a:lnTo>
                  <a:pt x="3089" y="2094"/>
                </a:lnTo>
                <a:lnTo>
                  <a:pt x="3109" y="2009"/>
                </a:lnTo>
                <a:lnTo>
                  <a:pt x="3124" y="1924"/>
                </a:lnTo>
                <a:lnTo>
                  <a:pt x="3134" y="1838"/>
                </a:lnTo>
                <a:lnTo>
                  <a:pt x="3137" y="1752"/>
                </a:lnTo>
                <a:lnTo>
                  <a:pt x="3136" y="1666"/>
                </a:lnTo>
                <a:lnTo>
                  <a:pt x="3130" y="1582"/>
                </a:lnTo>
                <a:lnTo>
                  <a:pt x="3118" y="1497"/>
                </a:lnTo>
                <a:lnTo>
                  <a:pt x="3100" y="1414"/>
                </a:lnTo>
                <a:lnTo>
                  <a:pt x="3079" y="1332"/>
                </a:lnTo>
                <a:lnTo>
                  <a:pt x="3051" y="1251"/>
                </a:lnTo>
                <a:lnTo>
                  <a:pt x="3019" y="1172"/>
                </a:lnTo>
                <a:lnTo>
                  <a:pt x="2982" y="1095"/>
                </a:lnTo>
                <a:lnTo>
                  <a:pt x="2940" y="1020"/>
                </a:lnTo>
                <a:lnTo>
                  <a:pt x="2893" y="948"/>
                </a:lnTo>
                <a:lnTo>
                  <a:pt x="2842" y="879"/>
                </a:lnTo>
                <a:lnTo>
                  <a:pt x="2787" y="812"/>
                </a:lnTo>
                <a:lnTo>
                  <a:pt x="2726" y="748"/>
                </a:lnTo>
                <a:lnTo>
                  <a:pt x="2661" y="688"/>
                </a:lnTo>
                <a:lnTo>
                  <a:pt x="2592" y="632"/>
                </a:lnTo>
                <a:lnTo>
                  <a:pt x="2519" y="580"/>
                </a:lnTo>
                <a:lnTo>
                  <a:pt x="2440" y="531"/>
                </a:lnTo>
                <a:lnTo>
                  <a:pt x="2360" y="489"/>
                </a:lnTo>
                <a:lnTo>
                  <a:pt x="2277" y="451"/>
                </a:lnTo>
                <a:lnTo>
                  <a:pt x="2194" y="420"/>
                </a:lnTo>
                <a:lnTo>
                  <a:pt x="2109" y="394"/>
                </a:lnTo>
                <a:lnTo>
                  <a:pt x="2023" y="374"/>
                </a:lnTo>
                <a:lnTo>
                  <a:pt x="1937" y="359"/>
                </a:lnTo>
                <a:lnTo>
                  <a:pt x="1851" y="350"/>
                </a:lnTo>
                <a:lnTo>
                  <a:pt x="1765" y="346"/>
                </a:lnTo>
                <a:close/>
                <a:moveTo>
                  <a:pt x="1766" y="0"/>
                </a:moveTo>
                <a:lnTo>
                  <a:pt x="1863" y="3"/>
                </a:lnTo>
                <a:lnTo>
                  <a:pt x="1959" y="13"/>
                </a:lnTo>
                <a:lnTo>
                  <a:pt x="2055" y="27"/>
                </a:lnTo>
                <a:lnTo>
                  <a:pt x="2150" y="48"/>
                </a:lnTo>
                <a:lnTo>
                  <a:pt x="2246" y="73"/>
                </a:lnTo>
                <a:lnTo>
                  <a:pt x="2340" y="104"/>
                </a:lnTo>
                <a:lnTo>
                  <a:pt x="2433" y="141"/>
                </a:lnTo>
                <a:lnTo>
                  <a:pt x="2525" y="183"/>
                </a:lnTo>
                <a:lnTo>
                  <a:pt x="2615" y="232"/>
                </a:lnTo>
                <a:lnTo>
                  <a:pt x="2702" y="285"/>
                </a:lnTo>
                <a:lnTo>
                  <a:pt x="2786" y="343"/>
                </a:lnTo>
                <a:lnTo>
                  <a:pt x="2864" y="405"/>
                </a:lnTo>
                <a:lnTo>
                  <a:pt x="2938" y="470"/>
                </a:lnTo>
                <a:lnTo>
                  <a:pt x="3008" y="539"/>
                </a:lnTo>
                <a:lnTo>
                  <a:pt x="3073" y="611"/>
                </a:lnTo>
                <a:lnTo>
                  <a:pt x="3134" y="686"/>
                </a:lnTo>
                <a:lnTo>
                  <a:pt x="3190" y="765"/>
                </a:lnTo>
                <a:lnTo>
                  <a:pt x="3242" y="846"/>
                </a:lnTo>
                <a:lnTo>
                  <a:pt x="3289" y="929"/>
                </a:lnTo>
                <a:lnTo>
                  <a:pt x="3330" y="1015"/>
                </a:lnTo>
                <a:lnTo>
                  <a:pt x="3367" y="1103"/>
                </a:lnTo>
                <a:lnTo>
                  <a:pt x="3400" y="1192"/>
                </a:lnTo>
                <a:lnTo>
                  <a:pt x="3427" y="1283"/>
                </a:lnTo>
                <a:lnTo>
                  <a:pt x="3449" y="1375"/>
                </a:lnTo>
                <a:lnTo>
                  <a:pt x="3466" y="1468"/>
                </a:lnTo>
                <a:lnTo>
                  <a:pt x="3478" y="1563"/>
                </a:lnTo>
                <a:lnTo>
                  <a:pt x="3485" y="1658"/>
                </a:lnTo>
                <a:lnTo>
                  <a:pt x="3486" y="1725"/>
                </a:lnTo>
                <a:lnTo>
                  <a:pt x="3486" y="1765"/>
                </a:lnTo>
                <a:lnTo>
                  <a:pt x="3483" y="1849"/>
                </a:lnTo>
                <a:lnTo>
                  <a:pt x="3473" y="1945"/>
                </a:lnTo>
                <a:lnTo>
                  <a:pt x="3459" y="2040"/>
                </a:lnTo>
                <a:lnTo>
                  <a:pt x="3438" y="2136"/>
                </a:lnTo>
                <a:lnTo>
                  <a:pt x="3413" y="2230"/>
                </a:lnTo>
                <a:lnTo>
                  <a:pt x="3381" y="2324"/>
                </a:lnTo>
                <a:lnTo>
                  <a:pt x="3344" y="2416"/>
                </a:lnTo>
                <a:lnTo>
                  <a:pt x="3302" y="2507"/>
                </a:lnTo>
                <a:lnTo>
                  <a:pt x="3253" y="2597"/>
                </a:lnTo>
                <a:lnTo>
                  <a:pt x="3199" y="2683"/>
                </a:lnTo>
                <a:lnTo>
                  <a:pt x="3141" y="2765"/>
                </a:lnTo>
                <a:lnTo>
                  <a:pt x="3079" y="2843"/>
                </a:lnTo>
                <a:lnTo>
                  <a:pt x="3013" y="2917"/>
                </a:lnTo>
                <a:lnTo>
                  <a:pt x="2943" y="2987"/>
                </a:lnTo>
                <a:lnTo>
                  <a:pt x="2871" y="3052"/>
                </a:lnTo>
                <a:lnTo>
                  <a:pt x="2795" y="3111"/>
                </a:lnTo>
                <a:lnTo>
                  <a:pt x="2716" y="3168"/>
                </a:lnTo>
                <a:lnTo>
                  <a:pt x="2634" y="3219"/>
                </a:lnTo>
                <a:lnTo>
                  <a:pt x="2550" y="3265"/>
                </a:lnTo>
                <a:lnTo>
                  <a:pt x="2464" y="3307"/>
                </a:lnTo>
                <a:lnTo>
                  <a:pt x="2376" y="3344"/>
                </a:lnTo>
                <a:lnTo>
                  <a:pt x="2287" y="3375"/>
                </a:lnTo>
                <a:lnTo>
                  <a:pt x="2194" y="3403"/>
                </a:lnTo>
                <a:lnTo>
                  <a:pt x="2101" y="3425"/>
                </a:lnTo>
                <a:lnTo>
                  <a:pt x="2008" y="3441"/>
                </a:lnTo>
                <a:lnTo>
                  <a:pt x="1913" y="3453"/>
                </a:lnTo>
                <a:lnTo>
                  <a:pt x="1817" y="3461"/>
                </a:lnTo>
                <a:lnTo>
                  <a:pt x="1721" y="3462"/>
                </a:lnTo>
                <a:lnTo>
                  <a:pt x="1720" y="3462"/>
                </a:lnTo>
                <a:lnTo>
                  <a:pt x="1624" y="3458"/>
                </a:lnTo>
                <a:lnTo>
                  <a:pt x="1528" y="3449"/>
                </a:lnTo>
                <a:lnTo>
                  <a:pt x="1431" y="3435"/>
                </a:lnTo>
                <a:lnTo>
                  <a:pt x="1336" y="3414"/>
                </a:lnTo>
                <a:lnTo>
                  <a:pt x="1241" y="3388"/>
                </a:lnTo>
                <a:lnTo>
                  <a:pt x="1147" y="3358"/>
                </a:lnTo>
                <a:lnTo>
                  <a:pt x="1053" y="3320"/>
                </a:lnTo>
                <a:lnTo>
                  <a:pt x="962" y="3278"/>
                </a:lnTo>
                <a:lnTo>
                  <a:pt x="872" y="3230"/>
                </a:lnTo>
                <a:lnTo>
                  <a:pt x="784" y="3176"/>
                </a:lnTo>
                <a:lnTo>
                  <a:pt x="702" y="3119"/>
                </a:lnTo>
                <a:lnTo>
                  <a:pt x="623" y="3057"/>
                </a:lnTo>
                <a:lnTo>
                  <a:pt x="549" y="2991"/>
                </a:lnTo>
                <a:lnTo>
                  <a:pt x="479" y="2923"/>
                </a:lnTo>
                <a:lnTo>
                  <a:pt x="414" y="2851"/>
                </a:lnTo>
                <a:lnTo>
                  <a:pt x="353" y="2775"/>
                </a:lnTo>
                <a:lnTo>
                  <a:pt x="296" y="2697"/>
                </a:lnTo>
                <a:lnTo>
                  <a:pt x="245" y="2616"/>
                </a:lnTo>
                <a:lnTo>
                  <a:pt x="198" y="2533"/>
                </a:lnTo>
                <a:lnTo>
                  <a:pt x="157" y="2447"/>
                </a:lnTo>
                <a:lnTo>
                  <a:pt x="119" y="2360"/>
                </a:lnTo>
                <a:lnTo>
                  <a:pt x="87" y="2270"/>
                </a:lnTo>
                <a:lnTo>
                  <a:pt x="60" y="2179"/>
                </a:lnTo>
                <a:lnTo>
                  <a:pt x="37" y="2087"/>
                </a:lnTo>
                <a:lnTo>
                  <a:pt x="21" y="1993"/>
                </a:lnTo>
                <a:lnTo>
                  <a:pt x="9" y="1899"/>
                </a:lnTo>
                <a:lnTo>
                  <a:pt x="1" y="1804"/>
                </a:lnTo>
                <a:lnTo>
                  <a:pt x="0" y="1708"/>
                </a:lnTo>
                <a:lnTo>
                  <a:pt x="4" y="1612"/>
                </a:lnTo>
                <a:lnTo>
                  <a:pt x="13" y="1517"/>
                </a:lnTo>
                <a:lnTo>
                  <a:pt x="28" y="1422"/>
                </a:lnTo>
                <a:lnTo>
                  <a:pt x="48" y="1326"/>
                </a:lnTo>
                <a:lnTo>
                  <a:pt x="74" y="1232"/>
                </a:lnTo>
                <a:lnTo>
                  <a:pt x="106" y="1138"/>
                </a:lnTo>
                <a:lnTo>
                  <a:pt x="143" y="1046"/>
                </a:lnTo>
                <a:lnTo>
                  <a:pt x="185" y="954"/>
                </a:lnTo>
                <a:lnTo>
                  <a:pt x="234" y="866"/>
                </a:lnTo>
                <a:lnTo>
                  <a:pt x="288" y="778"/>
                </a:lnTo>
                <a:lnTo>
                  <a:pt x="345" y="696"/>
                </a:lnTo>
                <a:lnTo>
                  <a:pt x="407" y="618"/>
                </a:lnTo>
                <a:lnTo>
                  <a:pt x="474" y="544"/>
                </a:lnTo>
                <a:lnTo>
                  <a:pt x="543" y="475"/>
                </a:lnTo>
                <a:lnTo>
                  <a:pt x="615" y="410"/>
                </a:lnTo>
                <a:lnTo>
                  <a:pt x="692" y="350"/>
                </a:lnTo>
                <a:lnTo>
                  <a:pt x="770" y="294"/>
                </a:lnTo>
                <a:lnTo>
                  <a:pt x="852" y="243"/>
                </a:lnTo>
                <a:lnTo>
                  <a:pt x="936" y="196"/>
                </a:lnTo>
                <a:lnTo>
                  <a:pt x="1022" y="155"/>
                </a:lnTo>
                <a:lnTo>
                  <a:pt x="1110" y="118"/>
                </a:lnTo>
                <a:lnTo>
                  <a:pt x="1200" y="86"/>
                </a:lnTo>
                <a:lnTo>
                  <a:pt x="1292" y="59"/>
                </a:lnTo>
                <a:lnTo>
                  <a:pt x="1385" y="37"/>
                </a:lnTo>
                <a:lnTo>
                  <a:pt x="1479" y="20"/>
                </a:lnTo>
                <a:lnTo>
                  <a:pt x="1574" y="8"/>
                </a:lnTo>
                <a:lnTo>
                  <a:pt x="1670" y="1"/>
                </a:lnTo>
                <a:lnTo>
                  <a:pt x="176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132" name="Group 378"/>
          <p:cNvGrpSpPr>
            <a:grpSpLocks noChangeAspect="1"/>
          </p:cNvGrpSpPr>
          <p:nvPr/>
        </p:nvGrpSpPr>
        <p:grpSpPr bwMode="auto">
          <a:xfrm>
            <a:off x="5614728" y="3835550"/>
            <a:ext cx="508198" cy="502881"/>
            <a:chOff x="5615" y="1876"/>
            <a:chExt cx="669" cy="66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3" name="Freeform 380"/>
            <p:cNvSpPr>
              <a:spLocks/>
            </p:cNvSpPr>
            <p:nvPr/>
          </p:nvSpPr>
          <p:spPr bwMode="auto">
            <a:xfrm>
              <a:off x="5615" y="2373"/>
              <a:ext cx="167" cy="165"/>
            </a:xfrm>
            <a:custGeom>
              <a:avLst/>
              <a:gdLst>
                <a:gd name="T0" fmla="*/ 418 w 837"/>
                <a:gd name="T1" fmla="*/ 0 h 828"/>
                <a:gd name="T2" fmla="*/ 470 w 837"/>
                <a:gd name="T3" fmla="*/ 3 h 828"/>
                <a:gd name="T4" fmla="*/ 521 w 837"/>
                <a:gd name="T5" fmla="*/ 13 h 828"/>
                <a:gd name="T6" fmla="*/ 570 w 837"/>
                <a:gd name="T7" fmla="*/ 28 h 828"/>
                <a:gd name="T8" fmla="*/ 614 w 837"/>
                <a:gd name="T9" fmla="*/ 49 h 828"/>
                <a:gd name="T10" fmla="*/ 657 w 837"/>
                <a:gd name="T11" fmla="*/ 74 h 828"/>
                <a:gd name="T12" fmla="*/ 696 w 837"/>
                <a:gd name="T13" fmla="*/ 105 h 828"/>
                <a:gd name="T14" fmla="*/ 731 w 837"/>
                <a:gd name="T15" fmla="*/ 139 h 828"/>
                <a:gd name="T16" fmla="*/ 761 w 837"/>
                <a:gd name="T17" fmla="*/ 178 h 828"/>
                <a:gd name="T18" fmla="*/ 788 w 837"/>
                <a:gd name="T19" fmla="*/ 220 h 828"/>
                <a:gd name="T20" fmla="*/ 808 w 837"/>
                <a:gd name="T21" fmla="*/ 264 h 828"/>
                <a:gd name="T22" fmla="*/ 824 w 837"/>
                <a:gd name="T23" fmla="*/ 312 h 828"/>
                <a:gd name="T24" fmla="*/ 833 w 837"/>
                <a:gd name="T25" fmla="*/ 362 h 828"/>
                <a:gd name="T26" fmla="*/ 837 w 837"/>
                <a:gd name="T27" fmla="*/ 413 h 828"/>
                <a:gd name="T28" fmla="*/ 833 w 837"/>
                <a:gd name="T29" fmla="*/ 466 h 828"/>
                <a:gd name="T30" fmla="*/ 824 w 837"/>
                <a:gd name="T31" fmla="*/ 516 h 828"/>
                <a:gd name="T32" fmla="*/ 808 w 837"/>
                <a:gd name="T33" fmla="*/ 564 h 828"/>
                <a:gd name="T34" fmla="*/ 788 w 837"/>
                <a:gd name="T35" fmla="*/ 608 h 828"/>
                <a:gd name="T36" fmla="*/ 761 w 837"/>
                <a:gd name="T37" fmla="*/ 650 h 828"/>
                <a:gd name="T38" fmla="*/ 731 w 837"/>
                <a:gd name="T39" fmla="*/ 688 h 828"/>
                <a:gd name="T40" fmla="*/ 696 w 837"/>
                <a:gd name="T41" fmla="*/ 723 h 828"/>
                <a:gd name="T42" fmla="*/ 657 w 837"/>
                <a:gd name="T43" fmla="*/ 754 h 828"/>
                <a:gd name="T44" fmla="*/ 614 w 837"/>
                <a:gd name="T45" fmla="*/ 779 h 828"/>
                <a:gd name="T46" fmla="*/ 570 w 837"/>
                <a:gd name="T47" fmla="*/ 800 h 828"/>
                <a:gd name="T48" fmla="*/ 521 w 837"/>
                <a:gd name="T49" fmla="*/ 815 h 828"/>
                <a:gd name="T50" fmla="*/ 470 w 837"/>
                <a:gd name="T51" fmla="*/ 825 h 828"/>
                <a:gd name="T52" fmla="*/ 418 w 837"/>
                <a:gd name="T53" fmla="*/ 828 h 828"/>
                <a:gd name="T54" fmla="*/ 365 w 837"/>
                <a:gd name="T55" fmla="*/ 825 h 828"/>
                <a:gd name="T56" fmla="*/ 315 w 837"/>
                <a:gd name="T57" fmla="*/ 815 h 828"/>
                <a:gd name="T58" fmla="*/ 267 w 837"/>
                <a:gd name="T59" fmla="*/ 800 h 828"/>
                <a:gd name="T60" fmla="*/ 221 w 837"/>
                <a:gd name="T61" fmla="*/ 779 h 828"/>
                <a:gd name="T62" fmla="*/ 179 w 837"/>
                <a:gd name="T63" fmla="*/ 754 h 828"/>
                <a:gd name="T64" fmla="*/ 141 w 837"/>
                <a:gd name="T65" fmla="*/ 723 h 828"/>
                <a:gd name="T66" fmla="*/ 106 w 837"/>
                <a:gd name="T67" fmla="*/ 688 h 828"/>
                <a:gd name="T68" fmla="*/ 75 w 837"/>
                <a:gd name="T69" fmla="*/ 650 h 828"/>
                <a:gd name="T70" fmla="*/ 49 w 837"/>
                <a:gd name="T71" fmla="*/ 608 h 828"/>
                <a:gd name="T72" fmla="*/ 28 w 837"/>
                <a:gd name="T73" fmla="*/ 564 h 828"/>
                <a:gd name="T74" fmla="*/ 13 w 837"/>
                <a:gd name="T75" fmla="*/ 516 h 828"/>
                <a:gd name="T76" fmla="*/ 3 w 837"/>
                <a:gd name="T77" fmla="*/ 466 h 828"/>
                <a:gd name="T78" fmla="*/ 0 w 837"/>
                <a:gd name="T79" fmla="*/ 413 h 828"/>
                <a:gd name="T80" fmla="*/ 3 w 837"/>
                <a:gd name="T81" fmla="*/ 362 h 828"/>
                <a:gd name="T82" fmla="*/ 13 w 837"/>
                <a:gd name="T83" fmla="*/ 312 h 828"/>
                <a:gd name="T84" fmla="*/ 28 w 837"/>
                <a:gd name="T85" fmla="*/ 264 h 828"/>
                <a:gd name="T86" fmla="*/ 49 w 837"/>
                <a:gd name="T87" fmla="*/ 220 h 828"/>
                <a:gd name="T88" fmla="*/ 75 w 837"/>
                <a:gd name="T89" fmla="*/ 178 h 828"/>
                <a:gd name="T90" fmla="*/ 106 w 837"/>
                <a:gd name="T91" fmla="*/ 139 h 828"/>
                <a:gd name="T92" fmla="*/ 141 w 837"/>
                <a:gd name="T93" fmla="*/ 105 h 828"/>
                <a:gd name="T94" fmla="*/ 179 w 837"/>
                <a:gd name="T95" fmla="*/ 74 h 828"/>
                <a:gd name="T96" fmla="*/ 221 w 837"/>
                <a:gd name="T97" fmla="*/ 49 h 828"/>
                <a:gd name="T98" fmla="*/ 267 w 837"/>
                <a:gd name="T99" fmla="*/ 28 h 828"/>
                <a:gd name="T100" fmla="*/ 315 w 837"/>
                <a:gd name="T101" fmla="*/ 13 h 828"/>
                <a:gd name="T102" fmla="*/ 365 w 837"/>
                <a:gd name="T103" fmla="*/ 3 h 828"/>
                <a:gd name="T104" fmla="*/ 418 w 837"/>
                <a:gd name="T105" fmla="*/ 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7" h="828">
                  <a:moveTo>
                    <a:pt x="418" y="0"/>
                  </a:moveTo>
                  <a:lnTo>
                    <a:pt x="470" y="3"/>
                  </a:lnTo>
                  <a:lnTo>
                    <a:pt x="521" y="13"/>
                  </a:lnTo>
                  <a:lnTo>
                    <a:pt x="570" y="28"/>
                  </a:lnTo>
                  <a:lnTo>
                    <a:pt x="614" y="49"/>
                  </a:lnTo>
                  <a:lnTo>
                    <a:pt x="657" y="74"/>
                  </a:lnTo>
                  <a:lnTo>
                    <a:pt x="696" y="105"/>
                  </a:lnTo>
                  <a:lnTo>
                    <a:pt x="731" y="139"/>
                  </a:lnTo>
                  <a:lnTo>
                    <a:pt x="761" y="178"/>
                  </a:lnTo>
                  <a:lnTo>
                    <a:pt x="788" y="220"/>
                  </a:lnTo>
                  <a:lnTo>
                    <a:pt x="808" y="264"/>
                  </a:lnTo>
                  <a:lnTo>
                    <a:pt x="824" y="312"/>
                  </a:lnTo>
                  <a:lnTo>
                    <a:pt x="833" y="362"/>
                  </a:lnTo>
                  <a:lnTo>
                    <a:pt x="837" y="413"/>
                  </a:lnTo>
                  <a:lnTo>
                    <a:pt x="833" y="466"/>
                  </a:lnTo>
                  <a:lnTo>
                    <a:pt x="824" y="516"/>
                  </a:lnTo>
                  <a:lnTo>
                    <a:pt x="808" y="564"/>
                  </a:lnTo>
                  <a:lnTo>
                    <a:pt x="788" y="608"/>
                  </a:lnTo>
                  <a:lnTo>
                    <a:pt x="761" y="650"/>
                  </a:lnTo>
                  <a:lnTo>
                    <a:pt x="731" y="688"/>
                  </a:lnTo>
                  <a:lnTo>
                    <a:pt x="696" y="723"/>
                  </a:lnTo>
                  <a:lnTo>
                    <a:pt x="657" y="754"/>
                  </a:lnTo>
                  <a:lnTo>
                    <a:pt x="614" y="779"/>
                  </a:lnTo>
                  <a:lnTo>
                    <a:pt x="570" y="800"/>
                  </a:lnTo>
                  <a:lnTo>
                    <a:pt x="521" y="815"/>
                  </a:lnTo>
                  <a:lnTo>
                    <a:pt x="470" y="825"/>
                  </a:lnTo>
                  <a:lnTo>
                    <a:pt x="418" y="828"/>
                  </a:lnTo>
                  <a:lnTo>
                    <a:pt x="365" y="825"/>
                  </a:lnTo>
                  <a:lnTo>
                    <a:pt x="315" y="815"/>
                  </a:lnTo>
                  <a:lnTo>
                    <a:pt x="267" y="800"/>
                  </a:lnTo>
                  <a:lnTo>
                    <a:pt x="221" y="779"/>
                  </a:lnTo>
                  <a:lnTo>
                    <a:pt x="179" y="754"/>
                  </a:lnTo>
                  <a:lnTo>
                    <a:pt x="141" y="723"/>
                  </a:lnTo>
                  <a:lnTo>
                    <a:pt x="106" y="688"/>
                  </a:lnTo>
                  <a:lnTo>
                    <a:pt x="75" y="650"/>
                  </a:lnTo>
                  <a:lnTo>
                    <a:pt x="49" y="608"/>
                  </a:lnTo>
                  <a:lnTo>
                    <a:pt x="28" y="564"/>
                  </a:lnTo>
                  <a:lnTo>
                    <a:pt x="13" y="516"/>
                  </a:lnTo>
                  <a:lnTo>
                    <a:pt x="3" y="466"/>
                  </a:lnTo>
                  <a:lnTo>
                    <a:pt x="0" y="413"/>
                  </a:lnTo>
                  <a:lnTo>
                    <a:pt x="3" y="362"/>
                  </a:lnTo>
                  <a:lnTo>
                    <a:pt x="13" y="312"/>
                  </a:lnTo>
                  <a:lnTo>
                    <a:pt x="28" y="264"/>
                  </a:lnTo>
                  <a:lnTo>
                    <a:pt x="49" y="220"/>
                  </a:lnTo>
                  <a:lnTo>
                    <a:pt x="75" y="178"/>
                  </a:lnTo>
                  <a:lnTo>
                    <a:pt x="106" y="139"/>
                  </a:lnTo>
                  <a:lnTo>
                    <a:pt x="141" y="105"/>
                  </a:lnTo>
                  <a:lnTo>
                    <a:pt x="179" y="74"/>
                  </a:lnTo>
                  <a:lnTo>
                    <a:pt x="221" y="49"/>
                  </a:lnTo>
                  <a:lnTo>
                    <a:pt x="267" y="28"/>
                  </a:lnTo>
                  <a:lnTo>
                    <a:pt x="315" y="13"/>
                  </a:lnTo>
                  <a:lnTo>
                    <a:pt x="365" y="3"/>
                  </a:lnTo>
                  <a:lnTo>
                    <a:pt x="4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4" name="Freeform 381"/>
            <p:cNvSpPr>
              <a:spLocks/>
            </p:cNvSpPr>
            <p:nvPr/>
          </p:nvSpPr>
          <p:spPr bwMode="auto">
            <a:xfrm>
              <a:off x="5741" y="2207"/>
              <a:ext cx="209" cy="207"/>
            </a:xfrm>
            <a:custGeom>
              <a:avLst/>
              <a:gdLst>
                <a:gd name="T0" fmla="*/ 0 w 1045"/>
                <a:gd name="T1" fmla="*/ 0 h 1035"/>
                <a:gd name="T2" fmla="*/ 83 w 1045"/>
                <a:gd name="T3" fmla="*/ 3 h 1035"/>
                <a:gd name="T4" fmla="*/ 162 w 1045"/>
                <a:gd name="T5" fmla="*/ 13 h 1035"/>
                <a:gd name="T6" fmla="*/ 240 w 1045"/>
                <a:gd name="T7" fmla="*/ 27 h 1035"/>
                <a:gd name="T8" fmla="*/ 316 w 1045"/>
                <a:gd name="T9" fmla="*/ 49 h 1035"/>
                <a:gd name="T10" fmla="*/ 389 w 1045"/>
                <a:gd name="T11" fmla="*/ 74 h 1035"/>
                <a:gd name="T12" fmla="*/ 460 w 1045"/>
                <a:gd name="T13" fmla="*/ 106 h 1035"/>
                <a:gd name="T14" fmla="*/ 527 w 1045"/>
                <a:gd name="T15" fmla="*/ 142 h 1035"/>
                <a:gd name="T16" fmla="*/ 592 w 1045"/>
                <a:gd name="T17" fmla="*/ 183 h 1035"/>
                <a:gd name="T18" fmla="*/ 653 w 1045"/>
                <a:gd name="T19" fmla="*/ 228 h 1035"/>
                <a:gd name="T20" fmla="*/ 711 w 1045"/>
                <a:gd name="T21" fmla="*/ 277 h 1035"/>
                <a:gd name="T22" fmla="*/ 765 w 1045"/>
                <a:gd name="T23" fmla="*/ 331 h 1035"/>
                <a:gd name="T24" fmla="*/ 816 w 1045"/>
                <a:gd name="T25" fmla="*/ 388 h 1035"/>
                <a:gd name="T26" fmla="*/ 862 w 1045"/>
                <a:gd name="T27" fmla="*/ 449 h 1035"/>
                <a:gd name="T28" fmla="*/ 902 w 1045"/>
                <a:gd name="T29" fmla="*/ 513 h 1035"/>
                <a:gd name="T30" fmla="*/ 939 w 1045"/>
                <a:gd name="T31" fmla="*/ 580 h 1035"/>
                <a:gd name="T32" fmla="*/ 971 w 1045"/>
                <a:gd name="T33" fmla="*/ 650 h 1035"/>
                <a:gd name="T34" fmla="*/ 997 w 1045"/>
                <a:gd name="T35" fmla="*/ 723 h 1035"/>
                <a:gd name="T36" fmla="*/ 1018 w 1045"/>
                <a:gd name="T37" fmla="*/ 798 h 1035"/>
                <a:gd name="T38" fmla="*/ 1033 w 1045"/>
                <a:gd name="T39" fmla="*/ 876 h 1035"/>
                <a:gd name="T40" fmla="*/ 1042 w 1045"/>
                <a:gd name="T41" fmla="*/ 954 h 1035"/>
                <a:gd name="T42" fmla="*/ 1045 w 1045"/>
                <a:gd name="T43" fmla="*/ 1035 h 1035"/>
                <a:gd name="T44" fmla="*/ 628 w 1045"/>
                <a:gd name="T45" fmla="*/ 1035 h 1035"/>
                <a:gd name="T46" fmla="*/ 623 w 1045"/>
                <a:gd name="T47" fmla="*/ 972 h 1035"/>
                <a:gd name="T48" fmla="*/ 615 w 1045"/>
                <a:gd name="T49" fmla="*/ 909 h 1035"/>
                <a:gd name="T50" fmla="*/ 599 w 1045"/>
                <a:gd name="T51" fmla="*/ 850 h 1035"/>
                <a:gd name="T52" fmla="*/ 577 w 1045"/>
                <a:gd name="T53" fmla="*/ 793 h 1035"/>
                <a:gd name="T54" fmla="*/ 552 w 1045"/>
                <a:gd name="T55" fmla="*/ 739 h 1035"/>
                <a:gd name="T56" fmla="*/ 520 w 1045"/>
                <a:gd name="T57" fmla="*/ 688 h 1035"/>
                <a:gd name="T58" fmla="*/ 483 w 1045"/>
                <a:gd name="T59" fmla="*/ 640 h 1035"/>
                <a:gd name="T60" fmla="*/ 444 w 1045"/>
                <a:gd name="T61" fmla="*/ 596 h 1035"/>
                <a:gd name="T62" fmla="*/ 399 w 1045"/>
                <a:gd name="T63" fmla="*/ 556 h 1035"/>
                <a:gd name="T64" fmla="*/ 351 w 1045"/>
                <a:gd name="T65" fmla="*/ 520 h 1035"/>
                <a:gd name="T66" fmla="*/ 298 w 1045"/>
                <a:gd name="T67" fmla="*/ 490 h 1035"/>
                <a:gd name="T68" fmla="*/ 244 w 1045"/>
                <a:gd name="T69" fmla="*/ 463 h 1035"/>
                <a:gd name="T70" fmla="*/ 186 w 1045"/>
                <a:gd name="T71" fmla="*/ 442 h 1035"/>
                <a:gd name="T72" fmla="*/ 126 w 1045"/>
                <a:gd name="T73" fmla="*/ 427 h 1035"/>
                <a:gd name="T74" fmla="*/ 64 w 1045"/>
                <a:gd name="T75" fmla="*/ 418 h 1035"/>
                <a:gd name="T76" fmla="*/ 0 w 1045"/>
                <a:gd name="T77" fmla="*/ 414 h 1035"/>
                <a:gd name="T78" fmla="*/ 0 w 1045"/>
                <a:gd name="T79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5" h="1035">
                  <a:moveTo>
                    <a:pt x="0" y="0"/>
                  </a:moveTo>
                  <a:lnTo>
                    <a:pt x="83" y="3"/>
                  </a:lnTo>
                  <a:lnTo>
                    <a:pt x="162" y="13"/>
                  </a:lnTo>
                  <a:lnTo>
                    <a:pt x="240" y="27"/>
                  </a:lnTo>
                  <a:lnTo>
                    <a:pt x="316" y="49"/>
                  </a:lnTo>
                  <a:lnTo>
                    <a:pt x="389" y="74"/>
                  </a:lnTo>
                  <a:lnTo>
                    <a:pt x="460" y="106"/>
                  </a:lnTo>
                  <a:lnTo>
                    <a:pt x="527" y="142"/>
                  </a:lnTo>
                  <a:lnTo>
                    <a:pt x="592" y="183"/>
                  </a:lnTo>
                  <a:lnTo>
                    <a:pt x="653" y="228"/>
                  </a:lnTo>
                  <a:lnTo>
                    <a:pt x="711" y="277"/>
                  </a:lnTo>
                  <a:lnTo>
                    <a:pt x="765" y="331"/>
                  </a:lnTo>
                  <a:lnTo>
                    <a:pt x="816" y="388"/>
                  </a:lnTo>
                  <a:lnTo>
                    <a:pt x="862" y="449"/>
                  </a:lnTo>
                  <a:lnTo>
                    <a:pt x="902" y="513"/>
                  </a:lnTo>
                  <a:lnTo>
                    <a:pt x="939" y="580"/>
                  </a:lnTo>
                  <a:lnTo>
                    <a:pt x="971" y="650"/>
                  </a:lnTo>
                  <a:lnTo>
                    <a:pt x="997" y="723"/>
                  </a:lnTo>
                  <a:lnTo>
                    <a:pt x="1018" y="798"/>
                  </a:lnTo>
                  <a:lnTo>
                    <a:pt x="1033" y="876"/>
                  </a:lnTo>
                  <a:lnTo>
                    <a:pt x="1042" y="954"/>
                  </a:lnTo>
                  <a:lnTo>
                    <a:pt x="1045" y="1035"/>
                  </a:lnTo>
                  <a:lnTo>
                    <a:pt x="628" y="1035"/>
                  </a:lnTo>
                  <a:lnTo>
                    <a:pt x="623" y="972"/>
                  </a:lnTo>
                  <a:lnTo>
                    <a:pt x="615" y="909"/>
                  </a:lnTo>
                  <a:lnTo>
                    <a:pt x="599" y="850"/>
                  </a:lnTo>
                  <a:lnTo>
                    <a:pt x="577" y="793"/>
                  </a:lnTo>
                  <a:lnTo>
                    <a:pt x="552" y="739"/>
                  </a:lnTo>
                  <a:lnTo>
                    <a:pt x="520" y="688"/>
                  </a:lnTo>
                  <a:lnTo>
                    <a:pt x="483" y="640"/>
                  </a:lnTo>
                  <a:lnTo>
                    <a:pt x="444" y="596"/>
                  </a:lnTo>
                  <a:lnTo>
                    <a:pt x="399" y="556"/>
                  </a:lnTo>
                  <a:lnTo>
                    <a:pt x="351" y="520"/>
                  </a:lnTo>
                  <a:lnTo>
                    <a:pt x="298" y="490"/>
                  </a:lnTo>
                  <a:lnTo>
                    <a:pt x="244" y="463"/>
                  </a:lnTo>
                  <a:lnTo>
                    <a:pt x="186" y="442"/>
                  </a:lnTo>
                  <a:lnTo>
                    <a:pt x="126" y="427"/>
                  </a:lnTo>
                  <a:lnTo>
                    <a:pt x="64" y="418"/>
                  </a:ln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5" name="Freeform 382"/>
            <p:cNvSpPr>
              <a:spLocks/>
            </p:cNvSpPr>
            <p:nvPr/>
          </p:nvSpPr>
          <p:spPr bwMode="auto">
            <a:xfrm>
              <a:off x="5740" y="2042"/>
              <a:ext cx="376" cy="372"/>
            </a:xfrm>
            <a:custGeom>
              <a:avLst/>
              <a:gdLst>
                <a:gd name="T0" fmla="*/ 0 w 1882"/>
                <a:gd name="T1" fmla="*/ 0 h 1862"/>
                <a:gd name="T2" fmla="*/ 114 w 1882"/>
                <a:gd name="T3" fmla="*/ 3 h 1862"/>
                <a:gd name="T4" fmla="*/ 228 w 1882"/>
                <a:gd name="T5" fmla="*/ 14 h 1862"/>
                <a:gd name="T6" fmla="*/ 338 w 1882"/>
                <a:gd name="T7" fmla="*/ 29 h 1862"/>
                <a:gd name="T8" fmla="*/ 447 w 1882"/>
                <a:gd name="T9" fmla="*/ 53 h 1862"/>
                <a:gd name="T10" fmla="*/ 553 w 1882"/>
                <a:gd name="T11" fmla="*/ 81 h 1862"/>
                <a:gd name="T12" fmla="*/ 656 w 1882"/>
                <a:gd name="T13" fmla="*/ 116 h 1862"/>
                <a:gd name="T14" fmla="*/ 757 w 1882"/>
                <a:gd name="T15" fmla="*/ 157 h 1862"/>
                <a:gd name="T16" fmla="*/ 855 w 1882"/>
                <a:gd name="T17" fmla="*/ 203 h 1862"/>
                <a:gd name="T18" fmla="*/ 949 w 1882"/>
                <a:gd name="T19" fmla="*/ 255 h 1862"/>
                <a:gd name="T20" fmla="*/ 1040 w 1882"/>
                <a:gd name="T21" fmla="*/ 311 h 1862"/>
                <a:gd name="T22" fmla="*/ 1128 w 1882"/>
                <a:gd name="T23" fmla="*/ 372 h 1862"/>
                <a:gd name="T24" fmla="*/ 1212 w 1882"/>
                <a:gd name="T25" fmla="*/ 439 h 1862"/>
                <a:gd name="T26" fmla="*/ 1292 w 1882"/>
                <a:gd name="T27" fmla="*/ 509 h 1862"/>
                <a:gd name="T28" fmla="*/ 1367 w 1882"/>
                <a:gd name="T29" fmla="*/ 584 h 1862"/>
                <a:gd name="T30" fmla="*/ 1439 w 1882"/>
                <a:gd name="T31" fmla="*/ 663 h 1862"/>
                <a:gd name="T32" fmla="*/ 1506 w 1882"/>
                <a:gd name="T33" fmla="*/ 745 h 1862"/>
                <a:gd name="T34" fmla="*/ 1568 w 1882"/>
                <a:gd name="T35" fmla="*/ 832 h 1862"/>
                <a:gd name="T36" fmla="*/ 1624 w 1882"/>
                <a:gd name="T37" fmla="*/ 923 h 1862"/>
                <a:gd name="T38" fmla="*/ 1677 w 1882"/>
                <a:gd name="T39" fmla="*/ 1016 h 1862"/>
                <a:gd name="T40" fmla="*/ 1723 w 1882"/>
                <a:gd name="T41" fmla="*/ 1113 h 1862"/>
                <a:gd name="T42" fmla="*/ 1763 w 1882"/>
                <a:gd name="T43" fmla="*/ 1213 h 1862"/>
                <a:gd name="T44" fmla="*/ 1799 w 1882"/>
                <a:gd name="T45" fmla="*/ 1315 h 1862"/>
                <a:gd name="T46" fmla="*/ 1829 w 1882"/>
                <a:gd name="T47" fmla="*/ 1420 h 1862"/>
                <a:gd name="T48" fmla="*/ 1851 w 1882"/>
                <a:gd name="T49" fmla="*/ 1528 h 1862"/>
                <a:gd name="T50" fmla="*/ 1868 w 1882"/>
                <a:gd name="T51" fmla="*/ 1637 h 1862"/>
                <a:gd name="T52" fmla="*/ 1878 w 1882"/>
                <a:gd name="T53" fmla="*/ 1749 h 1862"/>
                <a:gd name="T54" fmla="*/ 1882 w 1882"/>
                <a:gd name="T55" fmla="*/ 1862 h 1862"/>
                <a:gd name="T56" fmla="*/ 1464 w 1882"/>
                <a:gd name="T57" fmla="*/ 1862 h 1862"/>
                <a:gd name="T58" fmla="*/ 1461 w 1882"/>
                <a:gd name="T59" fmla="*/ 1763 h 1862"/>
                <a:gd name="T60" fmla="*/ 1450 w 1882"/>
                <a:gd name="T61" fmla="*/ 1666 h 1862"/>
                <a:gd name="T62" fmla="*/ 1434 w 1882"/>
                <a:gd name="T63" fmla="*/ 1570 h 1862"/>
                <a:gd name="T64" fmla="*/ 1412 w 1882"/>
                <a:gd name="T65" fmla="*/ 1477 h 1862"/>
                <a:gd name="T66" fmla="*/ 1383 w 1882"/>
                <a:gd name="T67" fmla="*/ 1386 h 1862"/>
                <a:gd name="T68" fmla="*/ 1349 w 1882"/>
                <a:gd name="T69" fmla="*/ 1299 h 1862"/>
                <a:gd name="T70" fmla="*/ 1309 w 1882"/>
                <a:gd name="T71" fmla="*/ 1214 h 1862"/>
                <a:gd name="T72" fmla="*/ 1263 w 1882"/>
                <a:gd name="T73" fmla="*/ 1131 h 1862"/>
                <a:gd name="T74" fmla="*/ 1213 w 1882"/>
                <a:gd name="T75" fmla="*/ 1053 h 1862"/>
                <a:gd name="T76" fmla="*/ 1159 w 1882"/>
                <a:gd name="T77" fmla="*/ 977 h 1862"/>
                <a:gd name="T78" fmla="*/ 1099 w 1882"/>
                <a:gd name="T79" fmla="*/ 906 h 1862"/>
                <a:gd name="T80" fmla="*/ 1035 w 1882"/>
                <a:gd name="T81" fmla="*/ 839 h 1862"/>
                <a:gd name="T82" fmla="*/ 966 w 1882"/>
                <a:gd name="T83" fmla="*/ 775 h 1862"/>
                <a:gd name="T84" fmla="*/ 895 w 1882"/>
                <a:gd name="T85" fmla="*/ 716 h 1862"/>
                <a:gd name="T86" fmla="*/ 818 w 1882"/>
                <a:gd name="T87" fmla="*/ 662 h 1862"/>
                <a:gd name="T88" fmla="*/ 739 w 1882"/>
                <a:gd name="T89" fmla="*/ 612 h 1862"/>
                <a:gd name="T90" fmla="*/ 655 w 1882"/>
                <a:gd name="T91" fmla="*/ 567 h 1862"/>
                <a:gd name="T92" fmla="*/ 570 w 1882"/>
                <a:gd name="T93" fmla="*/ 528 h 1862"/>
                <a:gd name="T94" fmla="*/ 481 w 1882"/>
                <a:gd name="T95" fmla="*/ 494 h 1862"/>
                <a:gd name="T96" fmla="*/ 389 w 1882"/>
                <a:gd name="T97" fmla="*/ 465 h 1862"/>
                <a:gd name="T98" fmla="*/ 295 w 1882"/>
                <a:gd name="T99" fmla="*/ 443 h 1862"/>
                <a:gd name="T100" fmla="*/ 199 w 1882"/>
                <a:gd name="T101" fmla="*/ 427 h 1862"/>
                <a:gd name="T102" fmla="*/ 101 w 1882"/>
                <a:gd name="T103" fmla="*/ 418 h 1862"/>
                <a:gd name="T104" fmla="*/ 0 w 1882"/>
                <a:gd name="T105" fmla="*/ 413 h 1862"/>
                <a:gd name="T106" fmla="*/ 0 w 1882"/>
                <a:gd name="T107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82" h="1862">
                  <a:moveTo>
                    <a:pt x="0" y="0"/>
                  </a:moveTo>
                  <a:lnTo>
                    <a:pt x="114" y="3"/>
                  </a:lnTo>
                  <a:lnTo>
                    <a:pt x="228" y="14"/>
                  </a:lnTo>
                  <a:lnTo>
                    <a:pt x="338" y="29"/>
                  </a:lnTo>
                  <a:lnTo>
                    <a:pt x="447" y="53"/>
                  </a:lnTo>
                  <a:lnTo>
                    <a:pt x="553" y="81"/>
                  </a:lnTo>
                  <a:lnTo>
                    <a:pt x="656" y="116"/>
                  </a:lnTo>
                  <a:lnTo>
                    <a:pt x="757" y="157"/>
                  </a:lnTo>
                  <a:lnTo>
                    <a:pt x="855" y="203"/>
                  </a:lnTo>
                  <a:lnTo>
                    <a:pt x="949" y="255"/>
                  </a:lnTo>
                  <a:lnTo>
                    <a:pt x="1040" y="311"/>
                  </a:lnTo>
                  <a:lnTo>
                    <a:pt x="1128" y="372"/>
                  </a:lnTo>
                  <a:lnTo>
                    <a:pt x="1212" y="439"/>
                  </a:lnTo>
                  <a:lnTo>
                    <a:pt x="1292" y="509"/>
                  </a:lnTo>
                  <a:lnTo>
                    <a:pt x="1367" y="584"/>
                  </a:lnTo>
                  <a:lnTo>
                    <a:pt x="1439" y="663"/>
                  </a:lnTo>
                  <a:lnTo>
                    <a:pt x="1506" y="745"/>
                  </a:lnTo>
                  <a:lnTo>
                    <a:pt x="1568" y="832"/>
                  </a:lnTo>
                  <a:lnTo>
                    <a:pt x="1624" y="923"/>
                  </a:lnTo>
                  <a:lnTo>
                    <a:pt x="1677" y="1016"/>
                  </a:lnTo>
                  <a:lnTo>
                    <a:pt x="1723" y="1113"/>
                  </a:lnTo>
                  <a:lnTo>
                    <a:pt x="1763" y="1213"/>
                  </a:lnTo>
                  <a:lnTo>
                    <a:pt x="1799" y="1315"/>
                  </a:lnTo>
                  <a:lnTo>
                    <a:pt x="1829" y="1420"/>
                  </a:lnTo>
                  <a:lnTo>
                    <a:pt x="1851" y="1528"/>
                  </a:lnTo>
                  <a:lnTo>
                    <a:pt x="1868" y="1637"/>
                  </a:lnTo>
                  <a:lnTo>
                    <a:pt x="1878" y="1749"/>
                  </a:lnTo>
                  <a:lnTo>
                    <a:pt x="1882" y="1862"/>
                  </a:lnTo>
                  <a:lnTo>
                    <a:pt x="1464" y="1862"/>
                  </a:lnTo>
                  <a:lnTo>
                    <a:pt x="1461" y="1763"/>
                  </a:lnTo>
                  <a:lnTo>
                    <a:pt x="1450" y="1666"/>
                  </a:lnTo>
                  <a:lnTo>
                    <a:pt x="1434" y="1570"/>
                  </a:lnTo>
                  <a:lnTo>
                    <a:pt x="1412" y="1477"/>
                  </a:lnTo>
                  <a:lnTo>
                    <a:pt x="1383" y="1386"/>
                  </a:lnTo>
                  <a:lnTo>
                    <a:pt x="1349" y="1299"/>
                  </a:lnTo>
                  <a:lnTo>
                    <a:pt x="1309" y="1214"/>
                  </a:lnTo>
                  <a:lnTo>
                    <a:pt x="1263" y="1131"/>
                  </a:lnTo>
                  <a:lnTo>
                    <a:pt x="1213" y="1053"/>
                  </a:lnTo>
                  <a:lnTo>
                    <a:pt x="1159" y="977"/>
                  </a:lnTo>
                  <a:lnTo>
                    <a:pt x="1099" y="906"/>
                  </a:lnTo>
                  <a:lnTo>
                    <a:pt x="1035" y="839"/>
                  </a:lnTo>
                  <a:lnTo>
                    <a:pt x="966" y="775"/>
                  </a:lnTo>
                  <a:lnTo>
                    <a:pt x="895" y="716"/>
                  </a:lnTo>
                  <a:lnTo>
                    <a:pt x="818" y="662"/>
                  </a:lnTo>
                  <a:lnTo>
                    <a:pt x="739" y="612"/>
                  </a:lnTo>
                  <a:lnTo>
                    <a:pt x="655" y="567"/>
                  </a:lnTo>
                  <a:lnTo>
                    <a:pt x="570" y="528"/>
                  </a:lnTo>
                  <a:lnTo>
                    <a:pt x="481" y="494"/>
                  </a:lnTo>
                  <a:lnTo>
                    <a:pt x="389" y="465"/>
                  </a:lnTo>
                  <a:lnTo>
                    <a:pt x="295" y="443"/>
                  </a:lnTo>
                  <a:lnTo>
                    <a:pt x="199" y="427"/>
                  </a:lnTo>
                  <a:lnTo>
                    <a:pt x="101" y="418"/>
                  </a:lnTo>
                  <a:lnTo>
                    <a:pt x="0" y="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6" name="Freeform 383"/>
            <p:cNvSpPr>
              <a:spLocks/>
            </p:cNvSpPr>
            <p:nvPr/>
          </p:nvSpPr>
          <p:spPr bwMode="auto">
            <a:xfrm>
              <a:off x="5740" y="1876"/>
              <a:ext cx="544" cy="538"/>
            </a:xfrm>
            <a:custGeom>
              <a:avLst/>
              <a:gdLst>
                <a:gd name="T0" fmla="*/ 0 w 2718"/>
                <a:gd name="T1" fmla="*/ 0 h 2689"/>
                <a:gd name="T2" fmla="*/ 269 w 2718"/>
                <a:gd name="T3" fmla="*/ 13 h 2689"/>
                <a:gd name="T4" fmla="*/ 531 w 2718"/>
                <a:gd name="T5" fmla="*/ 51 h 2689"/>
                <a:gd name="T6" fmla="*/ 785 w 2718"/>
                <a:gd name="T7" fmla="*/ 114 h 2689"/>
                <a:gd name="T8" fmla="*/ 1028 w 2718"/>
                <a:gd name="T9" fmla="*/ 199 h 2689"/>
                <a:gd name="T10" fmla="*/ 1260 w 2718"/>
                <a:gd name="T11" fmla="*/ 307 h 2689"/>
                <a:gd name="T12" fmla="*/ 1479 w 2718"/>
                <a:gd name="T13" fmla="*/ 433 h 2689"/>
                <a:gd name="T14" fmla="*/ 1685 w 2718"/>
                <a:gd name="T15" fmla="*/ 580 h 2689"/>
                <a:gd name="T16" fmla="*/ 1876 w 2718"/>
                <a:gd name="T17" fmla="*/ 744 h 2689"/>
                <a:gd name="T18" fmla="*/ 2051 w 2718"/>
                <a:gd name="T19" fmla="*/ 925 h 2689"/>
                <a:gd name="T20" fmla="*/ 2208 w 2718"/>
                <a:gd name="T21" fmla="*/ 1122 h 2689"/>
                <a:gd name="T22" fmla="*/ 2347 w 2718"/>
                <a:gd name="T23" fmla="*/ 1332 h 2689"/>
                <a:gd name="T24" fmla="*/ 2465 w 2718"/>
                <a:gd name="T25" fmla="*/ 1557 h 2689"/>
                <a:gd name="T26" fmla="*/ 2563 w 2718"/>
                <a:gd name="T27" fmla="*/ 1791 h 2689"/>
                <a:gd name="T28" fmla="*/ 2637 w 2718"/>
                <a:gd name="T29" fmla="*/ 2037 h 2689"/>
                <a:gd name="T30" fmla="*/ 2689 w 2718"/>
                <a:gd name="T31" fmla="*/ 2292 h 2689"/>
                <a:gd name="T32" fmla="*/ 2714 w 2718"/>
                <a:gd name="T33" fmla="*/ 2555 h 2689"/>
                <a:gd name="T34" fmla="*/ 2300 w 2718"/>
                <a:gd name="T35" fmla="*/ 2689 h 2689"/>
                <a:gd name="T36" fmla="*/ 2286 w 2718"/>
                <a:gd name="T37" fmla="*/ 2441 h 2689"/>
                <a:gd name="T38" fmla="*/ 2246 w 2718"/>
                <a:gd name="T39" fmla="*/ 2202 h 2689"/>
                <a:gd name="T40" fmla="*/ 2182 w 2718"/>
                <a:gd name="T41" fmla="*/ 1970 h 2689"/>
                <a:gd name="T42" fmla="*/ 2095 w 2718"/>
                <a:gd name="T43" fmla="*/ 1750 h 2689"/>
                <a:gd name="T44" fmla="*/ 1986 w 2718"/>
                <a:gd name="T45" fmla="*/ 1541 h 2689"/>
                <a:gd name="T46" fmla="*/ 1855 w 2718"/>
                <a:gd name="T47" fmla="*/ 1346 h 2689"/>
                <a:gd name="T48" fmla="*/ 1707 w 2718"/>
                <a:gd name="T49" fmla="*/ 1165 h 2689"/>
                <a:gd name="T50" fmla="*/ 1540 w 2718"/>
                <a:gd name="T51" fmla="*/ 1000 h 2689"/>
                <a:gd name="T52" fmla="*/ 1357 w 2718"/>
                <a:gd name="T53" fmla="*/ 853 h 2689"/>
                <a:gd name="T54" fmla="*/ 1160 w 2718"/>
                <a:gd name="T55" fmla="*/ 724 h 2689"/>
                <a:gd name="T56" fmla="*/ 949 w 2718"/>
                <a:gd name="T57" fmla="*/ 616 h 2689"/>
                <a:gd name="T58" fmla="*/ 727 w 2718"/>
                <a:gd name="T59" fmla="*/ 530 h 2689"/>
                <a:gd name="T60" fmla="*/ 493 w 2718"/>
                <a:gd name="T61" fmla="*/ 465 h 2689"/>
                <a:gd name="T62" fmla="*/ 251 w 2718"/>
                <a:gd name="T63" fmla="*/ 426 h 2689"/>
                <a:gd name="T64" fmla="*/ 0 w 2718"/>
                <a:gd name="T65" fmla="*/ 413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8" h="2689">
                  <a:moveTo>
                    <a:pt x="0" y="0"/>
                  </a:moveTo>
                  <a:lnTo>
                    <a:pt x="0" y="0"/>
                  </a:lnTo>
                  <a:lnTo>
                    <a:pt x="136" y="3"/>
                  </a:lnTo>
                  <a:lnTo>
                    <a:pt x="269" y="13"/>
                  </a:lnTo>
                  <a:lnTo>
                    <a:pt x="402" y="28"/>
                  </a:lnTo>
                  <a:lnTo>
                    <a:pt x="531" y="51"/>
                  </a:lnTo>
                  <a:lnTo>
                    <a:pt x="659" y="79"/>
                  </a:lnTo>
                  <a:lnTo>
                    <a:pt x="785" y="114"/>
                  </a:lnTo>
                  <a:lnTo>
                    <a:pt x="907" y="153"/>
                  </a:lnTo>
                  <a:lnTo>
                    <a:pt x="1028" y="199"/>
                  </a:lnTo>
                  <a:lnTo>
                    <a:pt x="1145" y="249"/>
                  </a:lnTo>
                  <a:lnTo>
                    <a:pt x="1260" y="307"/>
                  </a:lnTo>
                  <a:lnTo>
                    <a:pt x="1371" y="367"/>
                  </a:lnTo>
                  <a:lnTo>
                    <a:pt x="1479" y="433"/>
                  </a:lnTo>
                  <a:lnTo>
                    <a:pt x="1584" y="504"/>
                  </a:lnTo>
                  <a:lnTo>
                    <a:pt x="1685" y="580"/>
                  </a:lnTo>
                  <a:lnTo>
                    <a:pt x="1783" y="660"/>
                  </a:lnTo>
                  <a:lnTo>
                    <a:pt x="1876" y="744"/>
                  </a:lnTo>
                  <a:lnTo>
                    <a:pt x="1965" y="833"/>
                  </a:lnTo>
                  <a:lnTo>
                    <a:pt x="2051" y="925"/>
                  </a:lnTo>
                  <a:lnTo>
                    <a:pt x="2132" y="1021"/>
                  </a:lnTo>
                  <a:lnTo>
                    <a:pt x="2208" y="1122"/>
                  </a:lnTo>
                  <a:lnTo>
                    <a:pt x="2280" y="1226"/>
                  </a:lnTo>
                  <a:lnTo>
                    <a:pt x="2347" y="1332"/>
                  </a:lnTo>
                  <a:lnTo>
                    <a:pt x="2408" y="1442"/>
                  </a:lnTo>
                  <a:lnTo>
                    <a:pt x="2465" y="1557"/>
                  </a:lnTo>
                  <a:lnTo>
                    <a:pt x="2517" y="1672"/>
                  </a:lnTo>
                  <a:lnTo>
                    <a:pt x="2563" y="1791"/>
                  </a:lnTo>
                  <a:lnTo>
                    <a:pt x="2602" y="1913"/>
                  </a:lnTo>
                  <a:lnTo>
                    <a:pt x="2637" y="2037"/>
                  </a:lnTo>
                  <a:lnTo>
                    <a:pt x="2666" y="2164"/>
                  </a:lnTo>
                  <a:lnTo>
                    <a:pt x="2689" y="2292"/>
                  </a:lnTo>
                  <a:lnTo>
                    <a:pt x="2705" y="2423"/>
                  </a:lnTo>
                  <a:lnTo>
                    <a:pt x="2714" y="2555"/>
                  </a:lnTo>
                  <a:lnTo>
                    <a:pt x="2718" y="2689"/>
                  </a:lnTo>
                  <a:lnTo>
                    <a:pt x="2300" y="2689"/>
                  </a:lnTo>
                  <a:lnTo>
                    <a:pt x="2296" y="2564"/>
                  </a:lnTo>
                  <a:lnTo>
                    <a:pt x="2286" y="2441"/>
                  </a:lnTo>
                  <a:lnTo>
                    <a:pt x="2269" y="2320"/>
                  </a:lnTo>
                  <a:lnTo>
                    <a:pt x="2246" y="2202"/>
                  </a:lnTo>
                  <a:lnTo>
                    <a:pt x="2218" y="2084"/>
                  </a:lnTo>
                  <a:lnTo>
                    <a:pt x="2182" y="1970"/>
                  </a:lnTo>
                  <a:lnTo>
                    <a:pt x="2141" y="1859"/>
                  </a:lnTo>
                  <a:lnTo>
                    <a:pt x="2095" y="1750"/>
                  </a:lnTo>
                  <a:lnTo>
                    <a:pt x="2042" y="1644"/>
                  </a:lnTo>
                  <a:lnTo>
                    <a:pt x="1986" y="1541"/>
                  </a:lnTo>
                  <a:lnTo>
                    <a:pt x="1923" y="1441"/>
                  </a:lnTo>
                  <a:lnTo>
                    <a:pt x="1855" y="1346"/>
                  </a:lnTo>
                  <a:lnTo>
                    <a:pt x="1784" y="1253"/>
                  </a:lnTo>
                  <a:lnTo>
                    <a:pt x="1707" y="1165"/>
                  </a:lnTo>
                  <a:lnTo>
                    <a:pt x="1626" y="1081"/>
                  </a:lnTo>
                  <a:lnTo>
                    <a:pt x="1540" y="1000"/>
                  </a:lnTo>
                  <a:lnTo>
                    <a:pt x="1450" y="924"/>
                  </a:lnTo>
                  <a:lnTo>
                    <a:pt x="1357" y="853"/>
                  </a:lnTo>
                  <a:lnTo>
                    <a:pt x="1260" y="786"/>
                  </a:lnTo>
                  <a:lnTo>
                    <a:pt x="1160" y="724"/>
                  </a:lnTo>
                  <a:lnTo>
                    <a:pt x="1056" y="667"/>
                  </a:lnTo>
                  <a:lnTo>
                    <a:pt x="949" y="616"/>
                  </a:lnTo>
                  <a:lnTo>
                    <a:pt x="839" y="570"/>
                  </a:lnTo>
                  <a:lnTo>
                    <a:pt x="727" y="530"/>
                  </a:lnTo>
                  <a:lnTo>
                    <a:pt x="611" y="495"/>
                  </a:lnTo>
                  <a:lnTo>
                    <a:pt x="493" y="465"/>
                  </a:lnTo>
                  <a:lnTo>
                    <a:pt x="373" y="443"/>
                  </a:lnTo>
                  <a:lnTo>
                    <a:pt x="251" y="426"/>
                  </a:lnTo>
                  <a:lnTo>
                    <a:pt x="126" y="417"/>
                  </a:lnTo>
                  <a:lnTo>
                    <a:pt x="0" y="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37" name="Freeform 388"/>
          <p:cNvSpPr>
            <a:spLocks/>
          </p:cNvSpPr>
          <p:nvPr/>
        </p:nvSpPr>
        <p:spPr bwMode="auto">
          <a:xfrm>
            <a:off x="5645120" y="4407950"/>
            <a:ext cx="490353" cy="491888"/>
          </a:xfrm>
          <a:custGeom>
            <a:avLst/>
            <a:gdLst>
              <a:gd name="T0" fmla="*/ 899 w 3196"/>
              <a:gd name="T1" fmla="*/ 15 h 3206"/>
              <a:gd name="T2" fmla="*/ 1066 w 3196"/>
              <a:gd name="T3" fmla="*/ 77 h 3206"/>
              <a:gd name="T4" fmla="*/ 1046 w 3196"/>
              <a:gd name="T5" fmla="*/ 193 h 3206"/>
              <a:gd name="T6" fmla="*/ 944 w 3196"/>
              <a:gd name="T7" fmla="*/ 355 h 3206"/>
              <a:gd name="T8" fmla="*/ 943 w 3196"/>
              <a:gd name="T9" fmla="*/ 593 h 3206"/>
              <a:gd name="T10" fmla="*/ 1106 w 3196"/>
              <a:gd name="T11" fmla="*/ 754 h 3206"/>
              <a:gd name="T12" fmla="*/ 1344 w 3196"/>
              <a:gd name="T13" fmla="*/ 754 h 3206"/>
              <a:gd name="T14" fmla="*/ 1505 w 3196"/>
              <a:gd name="T15" fmla="*/ 593 h 3206"/>
              <a:gd name="T16" fmla="*/ 1504 w 3196"/>
              <a:gd name="T17" fmla="*/ 355 h 3206"/>
              <a:gd name="T18" fmla="*/ 1403 w 3196"/>
              <a:gd name="T19" fmla="*/ 193 h 3206"/>
              <a:gd name="T20" fmla="*/ 1382 w 3196"/>
              <a:gd name="T21" fmla="*/ 77 h 3206"/>
              <a:gd name="T22" fmla="*/ 1549 w 3196"/>
              <a:gd name="T23" fmla="*/ 15 h 3206"/>
              <a:gd name="T24" fmla="*/ 2132 w 3196"/>
              <a:gd name="T25" fmla="*/ 2 h 3206"/>
              <a:gd name="T26" fmla="*/ 2358 w 3196"/>
              <a:gd name="T27" fmla="*/ 122 h 3206"/>
              <a:gd name="T28" fmla="*/ 2449 w 3196"/>
              <a:gd name="T29" fmla="*/ 360 h 3206"/>
              <a:gd name="T30" fmla="*/ 2468 w 3196"/>
              <a:gd name="T31" fmla="*/ 932 h 3206"/>
              <a:gd name="T32" fmla="*/ 2525 w 3196"/>
              <a:gd name="T33" fmla="*/ 1070 h 3206"/>
              <a:gd name="T34" fmla="*/ 2636 w 3196"/>
              <a:gd name="T35" fmla="*/ 1024 h 3206"/>
              <a:gd name="T36" fmla="*/ 2808 w 3196"/>
              <a:gd name="T37" fmla="*/ 925 h 3206"/>
              <a:gd name="T38" fmla="*/ 3044 w 3196"/>
              <a:gd name="T39" fmla="*/ 954 h 3206"/>
              <a:gd name="T40" fmla="*/ 3185 w 3196"/>
              <a:gd name="T41" fmla="*/ 1136 h 3206"/>
              <a:gd name="T42" fmla="*/ 3154 w 3196"/>
              <a:gd name="T43" fmla="*/ 1370 h 3206"/>
              <a:gd name="T44" fmla="*/ 2972 w 3196"/>
              <a:gd name="T45" fmla="*/ 1509 h 3206"/>
              <a:gd name="T46" fmla="*/ 2735 w 3196"/>
              <a:gd name="T47" fmla="*/ 1478 h 3206"/>
              <a:gd name="T48" fmla="*/ 2592 w 3196"/>
              <a:gd name="T49" fmla="*/ 1381 h 3206"/>
              <a:gd name="T50" fmla="*/ 2502 w 3196"/>
              <a:gd name="T51" fmla="*/ 1390 h 3206"/>
              <a:gd name="T52" fmla="*/ 2455 w 3196"/>
              <a:gd name="T53" fmla="*/ 1581 h 3206"/>
              <a:gd name="T54" fmla="*/ 2438 w 3196"/>
              <a:gd name="T55" fmla="*/ 2162 h 3206"/>
              <a:gd name="T56" fmla="*/ 2294 w 3196"/>
              <a:gd name="T57" fmla="*/ 2369 h 3206"/>
              <a:gd name="T58" fmla="*/ 1689 w 3196"/>
              <a:gd name="T59" fmla="*/ 2434 h 3206"/>
              <a:gd name="T60" fmla="*/ 1433 w 3196"/>
              <a:gd name="T61" fmla="*/ 2463 h 3206"/>
              <a:gd name="T62" fmla="*/ 1327 w 3196"/>
              <a:gd name="T63" fmla="*/ 2536 h 3206"/>
              <a:gd name="T64" fmla="*/ 1392 w 3196"/>
              <a:gd name="T65" fmla="*/ 2671 h 3206"/>
              <a:gd name="T66" fmla="*/ 1484 w 3196"/>
              <a:gd name="T67" fmla="*/ 2860 h 3206"/>
              <a:gd name="T68" fmla="*/ 1424 w 3196"/>
              <a:gd name="T69" fmla="*/ 3088 h 3206"/>
              <a:gd name="T70" fmla="*/ 1224 w 3196"/>
              <a:gd name="T71" fmla="*/ 3203 h 3206"/>
              <a:gd name="T72" fmla="*/ 996 w 3196"/>
              <a:gd name="T73" fmla="*/ 3142 h 3206"/>
              <a:gd name="T74" fmla="*/ 880 w 3196"/>
              <a:gd name="T75" fmla="*/ 2943 h 3206"/>
              <a:gd name="T76" fmla="*/ 936 w 3196"/>
              <a:gd name="T77" fmla="*/ 2722 h 3206"/>
              <a:gd name="T78" fmla="*/ 1027 w 3196"/>
              <a:gd name="T79" fmla="*/ 2576 h 3206"/>
              <a:gd name="T80" fmla="*/ 988 w 3196"/>
              <a:gd name="T81" fmla="*/ 2484 h 3206"/>
              <a:gd name="T82" fmla="*/ 771 w 3196"/>
              <a:gd name="T83" fmla="*/ 2437 h 3206"/>
              <a:gd name="T84" fmla="*/ 231 w 3196"/>
              <a:gd name="T85" fmla="*/ 2410 h 3206"/>
              <a:gd name="T86" fmla="*/ 42 w 3196"/>
              <a:gd name="T87" fmla="*/ 2243 h 3206"/>
              <a:gd name="T88" fmla="*/ 0 w 3196"/>
              <a:gd name="T89" fmla="*/ 1673 h 3206"/>
              <a:gd name="T90" fmla="*/ 35 w 3196"/>
              <a:gd name="T91" fmla="*/ 1436 h 3206"/>
              <a:gd name="T92" fmla="*/ 108 w 3196"/>
              <a:gd name="T93" fmla="*/ 1364 h 3206"/>
              <a:gd name="T94" fmla="*/ 241 w 3196"/>
              <a:gd name="T95" fmla="*/ 1444 h 3206"/>
              <a:gd name="T96" fmla="*/ 448 w 3196"/>
              <a:gd name="T97" fmla="*/ 1520 h 3206"/>
              <a:gd name="T98" fmla="*/ 663 w 3196"/>
              <a:gd name="T99" fmla="*/ 1431 h 3206"/>
              <a:gd name="T100" fmla="*/ 753 w 3196"/>
              <a:gd name="T101" fmla="*/ 1217 h 3206"/>
              <a:gd name="T102" fmla="*/ 663 w 3196"/>
              <a:gd name="T103" fmla="*/ 1002 h 3206"/>
              <a:gd name="T104" fmla="*/ 448 w 3196"/>
              <a:gd name="T105" fmla="*/ 913 h 3206"/>
              <a:gd name="T106" fmla="*/ 241 w 3196"/>
              <a:gd name="T107" fmla="*/ 990 h 3206"/>
              <a:gd name="T108" fmla="*/ 108 w 3196"/>
              <a:gd name="T109" fmla="*/ 1071 h 3206"/>
              <a:gd name="T110" fmla="*/ 35 w 3196"/>
              <a:gd name="T111" fmla="*/ 998 h 3206"/>
              <a:gd name="T112" fmla="*/ 0 w 3196"/>
              <a:gd name="T113" fmla="*/ 761 h 3206"/>
              <a:gd name="T114" fmla="*/ 42 w 3196"/>
              <a:gd name="T115" fmla="*/ 191 h 3206"/>
              <a:gd name="T116" fmla="*/ 231 w 3196"/>
              <a:gd name="T117" fmla="*/ 25 h 3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196" h="3206">
                <a:moveTo>
                  <a:pt x="362" y="0"/>
                </a:moveTo>
                <a:lnTo>
                  <a:pt x="716" y="0"/>
                </a:lnTo>
                <a:lnTo>
                  <a:pt x="765" y="1"/>
                </a:lnTo>
                <a:lnTo>
                  <a:pt x="813" y="3"/>
                </a:lnTo>
                <a:lnTo>
                  <a:pt x="857" y="8"/>
                </a:lnTo>
                <a:lnTo>
                  <a:pt x="899" y="15"/>
                </a:lnTo>
                <a:lnTo>
                  <a:pt x="938" y="22"/>
                </a:lnTo>
                <a:lnTo>
                  <a:pt x="972" y="31"/>
                </a:lnTo>
                <a:lnTo>
                  <a:pt x="1003" y="41"/>
                </a:lnTo>
                <a:lnTo>
                  <a:pt x="1029" y="52"/>
                </a:lnTo>
                <a:lnTo>
                  <a:pt x="1051" y="64"/>
                </a:lnTo>
                <a:lnTo>
                  <a:pt x="1066" y="77"/>
                </a:lnTo>
                <a:lnTo>
                  <a:pt x="1076" y="90"/>
                </a:lnTo>
                <a:lnTo>
                  <a:pt x="1079" y="105"/>
                </a:lnTo>
                <a:lnTo>
                  <a:pt x="1076" y="125"/>
                </a:lnTo>
                <a:lnTo>
                  <a:pt x="1070" y="146"/>
                </a:lnTo>
                <a:lnTo>
                  <a:pt x="1059" y="169"/>
                </a:lnTo>
                <a:lnTo>
                  <a:pt x="1046" y="193"/>
                </a:lnTo>
                <a:lnTo>
                  <a:pt x="1030" y="218"/>
                </a:lnTo>
                <a:lnTo>
                  <a:pt x="1013" y="243"/>
                </a:lnTo>
                <a:lnTo>
                  <a:pt x="996" y="268"/>
                </a:lnTo>
                <a:lnTo>
                  <a:pt x="978" y="295"/>
                </a:lnTo>
                <a:lnTo>
                  <a:pt x="962" y="320"/>
                </a:lnTo>
                <a:lnTo>
                  <a:pt x="944" y="355"/>
                </a:lnTo>
                <a:lnTo>
                  <a:pt x="931" y="394"/>
                </a:lnTo>
                <a:lnTo>
                  <a:pt x="922" y="433"/>
                </a:lnTo>
                <a:lnTo>
                  <a:pt x="918" y="474"/>
                </a:lnTo>
                <a:lnTo>
                  <a:pt x="922" y="516"/>
                </a:lnTo>
                <a:lnTo>
                  <a:pt x="930" y="555"/>
                </a:lnTo>
                <a:lnTo>
                  <a:pt x="943" y="593"/>
                </a:lnTo>
                <a:lnTo>
                  <a:pt x="960" y="628"/>
                </a:lnTo>
                <a:lnTo>
                  <a:pt x="983" y="660"/>
                </a:lnTo>
                <a:lnTo>
                  <a:pt x="1008" y="690"/>
                </a:lnTo>
                <a:lnTo>
                  <a:pt x="1037" y="715"/>
                </a:lnTo>
                <a:lnTo>
                  <a:pt x="1070" y="737"/>
                </a:lnTo>
                <a:lnTo>
                  <a:pt x="1106" y="754"/>
                </a:lnTo>
                <a:lnTo>
                  <a:pt x="1143" y="767"/>
                </a:lnTo>
                <a:lnTo>
                  <a:pt x="1183" y="776"/>
                </a:lnTo>
                <a:lnTo>
                  <a:pt x="1225" y="779"/>
                </a:lnTo>
                <a:lnTo>
                  <a:pt x="1265" y="776"/>
                </a:lnTo>
                <a:lnTo>
                  <a:pt x="1305" y="767"/>
                </a:lnTo>
                <a:lnTo>
                  <a:pt x="1344" y="754"/>
                </a:lnTo>
                <a:lnTo>
                  <a:pt x="1378" y="737"/>
                </a:lnTo>
                <a:lnTo>
                  <a:pt x="1411" y="715"/>
                </a:lnTo>
                <a:lnTo>
                  <a:pt x="1440" y="690"/>
                </a:lnTo>
                <a:lnTo>
                  <a:pt x="1466" y="660"/>
                </a:lnTo>
                <a:lnTo>
                  <a:pt x="1488" y="628"/>
                </a:lnTo>
                <a:lnTo>
                  <a:pt x="1505" y="593"/>
                </a:lnTo>
                <a:lnTo>
                  <a:pt x="1519" y="555"/>
                </a:lnTo>
                <a:lnTo>
                  <a:pt x="1527" y="516"/>
                </a:lnTo>
                <a:lnTo>
                  <a:pt x="1530" y="474"/>
                </a:lnTo>
                <a:lnTo>
                  <a:pt x="1527" y="433"/>
                </a:lnTo>
                <a:lnTo>
                  <a:pt x="1519" y="394"/>
                </a:lnTo>
                <a:lnTo>
                  <a:pt x="1504" y="355"/>
                </a:lnTo>
                <a:lnTo>
                  <a:pt x="1486" y="320"/>
                </a:lnTo>
                <a:lnTo>
                  <a:pt x="1470" y="295"/>
                </a:lnTo>
                <a:lnTo>
                  <a:pt x="1452" y="269"/>
                </a:lnTo>
                <a:lnTo>
                  <a:pt x="1435" y="243"/>
                </a:lnTo>
                <a:lnTo>
                  <a:pt x="1419" y="218"/>
                </a:lnTo>
                <a:lnTo>
                  <a:pt x="1403" y="193"/>
                </a:lnTo>
                <a:lnTo>
                  <a:pt x="1389" y="169"/>
                </a:lnTo>
                <a:lnTo>
                  <a:pt x="1379" y="147"/>
                </a:lnTo>
                <a:lnTo>
                  <a:pt x="1372" y="125"/>
                </a:lnTo>
                <a:lnTo>
                  <a:pt x="1370" y="105"/>
                </a:lnTo>
                <a:lnTo>
                  <a:pt x="1373" y="90"/>
                </a:lnTo>
                <a:lnTo>
                  <a:pt x="1382" y="77"/>
                </a:lnTo>
                <a:lnTo>
                  <a:pt x="1399" y="64"/>
                </a:lnTo>
                <a:lnTo>
                  <a:pt x="1419" y="52"/>
                </a:lnTo>
                <a:lnTo>
                  <a:pt x="1445" y="41"/>
                </a:lnTo>
                <a:lnTo>
                  <a:pt x="1476" y="31"/>
                </a:lnTo>
                <a:lnTo>
                  <a:pt x="1510" y="22"/>
                </a:lnTo>
                <a:lnTo>
                  <a:pt x="1549" y="15"/>
                </a:lnTo>
                <a:lnTo>
                  <a:pt x="1591" y="8"/>
                </a:lnTo>
                <a:lnTo>
                  <a:pt x="1636" y="3"/>
                </a:lnTo>
                <a:lnTo>
                  <a:pt x="1683" y="1"/>
                </a:lnTo>
                <a:lnTo>
                  <a:pt x="1732" y="0"/>
                </a:lnTo>
                <a:lnTo>
                  <a:pt x="2086" y="0"/>
                </a:lnTo>
                <a:lnTo>
                  <a:pt x="2132" y="2"/>
                </a:lnTo>
                <a:lnTo>
                  <a:pt x="2176" y="12"/>
                </a:lnTo>
                <a:lnTo>
                  <a:pt x="2217" y="25"/>
                </a:lnTo>
                <a:lnTo>
                  <a:pt x="2257" y="43"/>
                </a:lnTo>
                <a:lnTo>
                  <a:pt x="2294" y="65"/>
                </a:lnTo>
                <a:lnTo>
                  <a:pt x="2327" y="91"/>
                </a:lnTo>
                <a:lnTo>
                  <a:pt x="2358" y="122"/>
                </a:lnTo>
                <a:lnTo>
                  <a:pt x="2384" y="155"/>
                </a:lnTo>
                <a:lnTo>
                  <a:pt x="2407" y="191"/>
                </a:lnTo>
                <a:lnTo>
                  <a:pt x="2425" y="231"/>
                </a:lnTo>
                <a:lnTo>
                  <a:pt x="2438" y="272"/>
                </a:lnTo>
                <a:lnTo>
                  <a:pt x="2446" y="316"/>
                </a:lnTo>
                <a:lnTo>
                  <a:pt x="2449" y="360"/>
                </a:lnTo>
                <a:lnTo>
                  <a:pt x="2449" y="712"/>
                </a:lnTo>
                <a:lnTo>
                  <a:pt x="2449" y="761"/>
                </a:lnTo>
                <a:lnTo>
                  <a:pt x="2452" y="808"/>
                </a:lnTo>
                <a:lnTo>
                  <a:pt x="2455" y="852"/>
                </a:lnTo>
                <a:lnTo>
                  <a:pt x="2460" y="894"/>
                </a:lnTo>
                <a:lnTo>
                  <a:pt x="2468" y="932"/>
                </a:lnTo>
                <a:lnTo>
                  <a:pt x="2475" y="968"/>
                </a:lnTo>
                <a:lnTo>
                  <a:pt x="2483" y="998"/>
                </a:lnTo>
                <a:lnTo>
                  <a:pt x="2492" y="1023"/>
                </a:lnTo>
                <a:lnTo>
                  <a:pt x="2502" y="1044"/>
                </a:lnTo>
                <a:lnTo>
                  <a:pt x="2513" y="1060"/>
                </a:lnTo>
                <a:lnTo>
                  <a:pt x="2525" y="1070"/>
                </a:lnTo>
                <a:lnTo>
                  <a:pt x="2536" y="1073"/>
                </a:lnTo>
                <a:lnTo>
                  <a:pt x="2553" y="1071"/>
                </a:lnTo>
                <a:lnTo>
                  <a:pt x="2571" y="1064"/>
                </a:lnTo>
                <a:lnTo>
                  <a:pt x="2592" y="1052"/>
                </a:lnTo>
                <a:lnTo>
                  <a:pt x="2613" y="1039"/>
                </a:lnTo>
                <a:lnTo>
                  <a:pt x="2636" y="1024"/>
                </a:lnTo>
                <a:lnTo>
                  <a:pt x="2660" y="1007"/>
                </a:lnTo>
                <a:lnTo>
                  <a:pt x="2684" y="990"/>
                </a:lnTo>
                <a:lnTo>
                  <a:pt x="2710" y="973"/>
                </a:lnTo>
                <a:lnTo>
                  <a:pt x="2735" y="956"/>
                </a:lnTo>
                <a:lnTo>
                  <a:pt x="2771" y="938"/>
                </a:lnTo>
                <a:lnTo>
                  <a:pt x="2808" y="925"/>
                </a:lnTo>
                <a:lnTo>
                  <a:pt x="2848" y="916"/>
                </a:lnTo>
                <a:lnTo>
                  <a:pt x="2891" y="913"/>
                </a:lnTo>
                <a:lnTo>
                  <a:pt x="2932" y="916"/>
                </a:lnTo>
                <a:lnTo>
                  <a:pt x="2972" y="924"/>
                </a:lnTo>
                <a:lnTo>
                  <a:pt x="3010" y="937"/>
                </a:lnTo>
                <a:lnTo>
                  <a:pt x="3044" y="954"/>
                </a:lnTo>
                <a:lnTo>
                  <a:pt x="3077" y="977"/>
                </a:lnTo>
                <a:lnTo>
                  <a:pt x="3106" y="1002"/>
                </a:lnTo>
                <a:lnTo>
                  <a:pt x="3133" y="1031"/>
                </a:lnTo>
                <a:lnTo>
                  <a:pt x="3154" y="1064"/>
                </a:lnTo>
                <a:lnTo>
                  <a:pt x="3171" y="1099"/>
                </a:lnTo>
                <a:lnTo>
                  <a:pt x="3185" y="1136"/>
                </a:lnTo>
                <a:lnTo>
                  <a:pt x="3193" y="1176"/>
                </a:lnTo>
                <a:lnTo>
                  <a:pt x="3196" y="1217"/>
                </a:lnTo>
                <a:lnTo>
                  <a:pt x="3193" y="1259"/>
                </a:lnTo>
                <a:lnTo>
                  <a:pt x="3185" y="1298"/>
                </a:lnTo>
                <a:lnTo>
                  <a:pt x="3171" y="1335"/>
                </a:lnTo>
                <a:lnTo>
                  <a:pt x="3154" y="1370"/>
                </a:lnTo>
                <a:lnTo>
                  <a:pt x="3133" y="1402"/>
                </a:lnTo>
                <a:lnTo>
                  <a:pt x="3106" y="1431"/>
                </a:lnTo>
                <a:lnTo>
                  <a:pt x="3077" y="1458"/>
                </a:lnTo>
                <a:lnTo>
                  <a:pt x="3044" y="1479"/>
                </a:lnTo>
                <a:lnTo>
                  <a:pt x="3010" y="1497"/>
                </a:lnTo>
                <a:lnTo>
                  <a:pt x="2972" y="1509"/>
                </a:lnTo>
                <a:lnTo>
                  <a:pt x="2932" y="1517"/>
                </a:lnTo>
                <a:lnTo>
                  <a:pt x="2891" y="1520"/>
                </a:lnTo>
                <a:lnTo>
                  <a:pt x="2848" y="1517"/>
                </a:lnTo>
                <a:lnTo>
                  <a:pt x="2808" y="1509"/>
                </a:lnTo>
                <a:lnTo>
                  <a:pt x="2771" y="1496"/>
                </a:lnTo>
                <a:lnTo>
                  <a:pt x="2735" y="1478"/>
                </a:lnTo>
                <a:lnTo>
                  <a:pt x="2710" y="1462"/>
                </a:lnTo>
                <a:lnTo>
                  <a:pt x="2684" y="1445"/>
                </a:lnTo>
                <a:lnTo>
                  <a:pt x="2660" y="1426"/>
                </a:lnTo>
                <a:lnTo>
                  <a:pt x="2636" y="1410"/>
                </a:lnTo>
                <a:lnTo>
                  <a:pt x="2613" y="1394"/>
                </a:lnTo>
                <a:lnTo>
                  <a:pt x="2592" y="1381"/>
                </a:lnTo>
                <a:lnTo>
                  <a:pt x="2571" y="1371"/>
                </a:lnTo>
                <a:lnTo>
                  <a:pt x="2553" y="1364"/>
                </a:lnTo>
                <a:lnTo>
                  <a:pt x="2536" y="1362"/>
                </a:lnTo>
                <a:lnTo>
                  <a:pt x="2525" y="1365"/>
                </a:lnTo>
                <a:lnTo>
                  <a:pt x="2513" y="1374"/>
                </a:lnTo>
                <a:lnTo>
                  <a:pt x="2502" y="1390"/>
                </a:lnTo>
                <a:lnTo>
                  <a:pt x="2492" y="1410"/>
                </a:lnTo>
                <a:lnTo>
                  <a:pt x="2483" y="1436"/>
                </a:lnTo>
                <a:lnTo>
                  <a:pt x="2475" y="1467"/>
                </a:lnTo>
                <a:lnTo>
                  <a:pt x="2468" y="1501"/>
                </a:lnTo>
                <a:lnTo>
                  <a:pt x="2460" y="1540"/>
                </a:lnTo>
                <a:lnTo>
                  <a:pt x="2455" y="1581"/>
                </a:lnTo>
                <a:lnTo>
                  <a:pt x="2452" y="1626"/>
                </a:lnTo>
                <a:lnTo>
                  <a:pt x="2449" y="1673"/>
                </a:lnTo>
                <a:lnTo>
                  <a:pt x="2449" y="1721"/>
                </a:lnTo>
                <a:lnTo>
                  <a:pt x="2449" y="2073"/>
                </a:lnTo>
                <a:lnTo>
                  <a:pt x="2446" y="2119"/>
                </a:lnTo>
                <a:lnTo>
                  <a:pt x="2438" y="2162"/>
                </a:lnTo>
                <a:lnTo>
                  <a:pt x="2425" y="2204"/>
                </a:lnTo>
                <a:lnTo>
                  <a:pt x="2407" y="2243"/>
                </a:lnTo>
                <a:lnTo>
                  <a:pt x="2384" y="2279"/>
                </a:lnTo>
                <a:lnTo>
                  <a:pt x="2358" y="2313"/>
                </a:lnTo>
                <a:lnTo>
                  <a:pt x="2327" y="2343"/>
                </a:lnTo>
                <a:lnTo>
                  <a:pt x="2294" y="2369"/>
                </a:lnTo>
                <a:lnTo>
                  <a:pt x="2257" y="2392"/>
                </a:lnTo>
                <a:lnTo>
                  <a:pt x="2217" y="2410"/>
                </a:lnTo>
                <a:lnTo>
                  <a:pt x="2176" y="2423"/>
                </a:lnTo>
                <a:lnTo>
                  <a:pt x="2132" y="2431"/>
                </a:lnTo>
                <a:lnTo>
                  <a:pt x="2086" y="2434"/>
                </a:lnTo>
                <a:lnTo>
                  <a:pt x="1689" y="2434"/>
                </a:lnTo>
                <a:lnTo>
                  <a:pt x="1641" y="2435"/>
                </a:lnTo>
                <a:lnTo>
                  <a:pt x="1594" y="2437"/>
                </a:lnTo>
                <a:lnTo>
                  <a:pt x="1549" y="2442"/>
                </a:lnTo>
                <a:lnTo>
                  <a:pt x="1506" y="2448"/>
                </a:lnTo>
                <a:lnTo>
                  <a:pt x="1469" y="2455"/>
                </a:lnTo>
                <a:lnTo>
                  <a:pt x="1433" y="2463"/>
                </a:lnTo>
                <a:lnTo>
                  <a:pt x="1403" y="2473"/>
                </a:lnTo>
                <a:lnTo>
                  <a:pt x="1376" y="2484"/>
                </a:lnTo>
                <a:lnTo>
                  <a:pt x="1356" y="2496"/>
                </a:lnTo>
                <a:lnTo>
                  <a:pt x="1340" y="2509"/>
                </a:lnTo>
                <a:lnTo>
                  <a:pt x="1330" y="2522"/>
                </a:lnTo>
                <a:lnTo>
                  <a:pt x="1327" y="2536"/>
                </a:lnTo>
                <a:lnTo>
                  <a:pt x="1329" y="2555"/>
                </a:lnTo>
                <a:lnTo>
                  <a:pt x="1337" y="2576"/>
                </a:lnTo>
                <a:lnTo>
                  <a:pt x="1347" y="2599"/>
                </a:lnTo>
                <a:lnTo>
                  <a:pt x="1360" y="2622"/>
                </a:lnTo>
                <a:lnTo>
                  <a:pt x="1376" y="2646"/>
                </a:lnTo>
                <a:lnTo>
                  <a:pt x="1392" y="2671"/>
                </a:lnTo>
                <a:lnTo>
                  <a:pt x="1411" y="2697"/>
                </a:lnTo>
                <a:lnTo>
                  <a:pt x="1428" y="2722"/>
                </a:lnTo>
                <a:lnTo>
                  <a:pt x="1444" y="2748"/>
                </a:lnTo>
                <a:lnTo>
                  <a:pt x="1463" y="2783"/>
                </a:lnTo>
                <a:lnTo>
                  <a:pt x="1476" y="2821"/>
                </a:lnTo>
                <a:lnTo>
                  <a:pt x="1484" y="2860"/>
                </a:lnTo>
                <a:lnTo>
                  <a:pt x="1487" y="2903"/>
                </a:lnTo>
                <a:lnTo>
                  <a:pt x="1484" y="2943"/>
                </a:lnTo>
                <a:lnTo>
                  <a:pt x="1476" y="2983"/>
                </a:lnTo>
                <a:lnTo>
                  <a:pt x="1464" y="3020"/>
                </a:lnTo>
                <a:lnTo>
                  <a:pt x="1445" y="3055"/>
                </a:lnTo>
                <a:lnTo>
                  <a:pt x="1424" y="3088"/>
                </a:lnTo>
                <a:lnTo>
                  <a:pt x="1398" y="3117"/>
                </a:lnTo>
                <a:lnTo>
                  <a:pt x="1369" y="3142"/>
                </a:lnTo>
                <a:lnTo>
                  <a:pt x="1337" y="3165"/>
                </a:lnTo>
                <a:lnTo>
                  <a:pt x="1301" y="3182"/>
                </a:lnTo>
                <a:lnTo>
                  <a:pt x="1263" y="3195"/>
                </a:lnTo>
                <a:lnTo>
                  <a:pt x="1224" y="3203"/>
                </a:lnTo>
                <a:lnTo>
                  <a:pt x="1182" y="3206"/>
                </a:lnTo>
                <a:lnTo>
                  <a:pt x="1140" y="3203"/>
                </a:lnTo>
                <a:lnTo>
                  <a:pt x="1101" y="3195"/>
                </a:lnTo>
                <a:lnTo>
                  <a:pt x="1063" y="3182"/>
                </a:lnTo>
                <a:lnTo>
                  <a:pt x="1028" y="3165"/>
                </a:lnTo>
                <a:lnTo>
                  <a:pt x="996" y="3142"/>
                </a:lnTo>
                <a:lnTo>
                  <a:pt x="966" y="3117"/>
                </a:lnTo>
                <a:lnTo>
                  <a:pt x="940" y="3088"/>
                </a:lnTo>
                <a:lnTo>
                  <a:pt x="918" y="3055"/>
                </a:lnTo>
                <a:lnTo>
                  <a:pt x="900" y="3020"/>
                </a:lnTo>
                <a:lnTo>
                  <a:pt x="888" y="2983"/>
                </a:lnTo>
                <a:lnTo>
                  <a:pt x="880" y="2943"/>
                </a:lnTo>
                <a:lnTo>
                  <a:pt x="877" y="2903"/>
                </a:lnTo>
                <a:lnTo>
                  <a:pt x="880" y="2860"/>
                </a:lnTo>
                <a:lnTo>
                  <a:pt x="888" y="2821"/>
                </a:lnTo>
                <a:lnTo>
                  <a:pt x="901" y="2783"/>
                </a:lnTo>
                <a:lnTo>
                  <a:pt x="919" y="2748"/>
                </a:lnTo>
                <a:lnTo>
                  <a:pt x="936" y="2722"/>
                </a:lnTo>
                <a:lnTo>
                  <a:pt x="953" y="2697"/>
                </a:lnTo>
                <a:lnTo>
                  <a:pt x="971" y="2671"/>
                </a:lnTo>
                <a:lnTo>
                  <a:pt x="988" y="2646"/>
                </a:lnTo>
                <a:lnTo>
                  <a:pt x="1004" y="2622"/>
                </a:lnTo>
                <a:lnTo>
                  <a:pt x="1017" y="2599"/>
                </a:lnTo>
                <a:lnTo>
                  <a:pt x="1027" y="2576"/>
                </a:lnTo>
                <a:lnTo>
                  <a:pt x="1034" y="2555"/>
                </a:lnTo>
                <a:lnTo>
                  <a:pt x="1036" y="2536"/>
                </a:lnTo>
                <a:lnTo>
                  <a:pt x="1033" y="2522"/>
                </a:lnTo>
                <a:lnTo>
                  <a:pt x="1024" y="2509"/>
                </a:lnTo>
                <a:lnTo>
                  <a:pt x="1008" y="2496"/>
                </a:lnTo>
                <a:lnTo>
                  <a:pt x="988" y="2484"/>
                </a:lnTo>
                <a:lnTo>
                  <a:pt x="961" y="2473"/>
                </a:lnTo>
                <a:lnTo>
                  <a:pt x="931" y="2463"/>
                </a:lnTo>
                <a:lnTo>
                  <a:pt x="896" y="2455"/>
                </a:lnTo>
                <a:lnTo>
                  <a:pt x="857" y="2448"/>
                </a:lnTo>
                <a:lnTo>
                  <a:pt x="816" y="2442"/>
                </a:lnTo>
                <a:lnTo>
                  <a:pt x="771" y="2437"/>
                </a:lnTo>
                <a:lnTo>
                  <a:pt x="723" y="2435"/>
                </a:lnTo>
                <a:lnTo>
                  <a:pt x="674" y="2434"/>
                </a:lnTo>
                <a:lnTo>
                  <a:pt x="362" y="2434"/>
                </a:lnTo>
                <a:lnTo>
                  <a:pt x="317" y="2431"/>
                </a:lnTo>
                <a:lnTo>
                  <a:pt x="273" y="2423"/>
                </a:lnTo>
                <a:lnTo>
                  <a:pt x="231" y="2410"/>
                </a:lnTo>
                <a:lnTo>
                  <a:pt x="192" y="2392"/>
                </a:lnTo>
                <a:lnTo>
                  <a:pt x="155" y="2369"/>
                </a:lnTo>
                <a:lnTo>
                  <a:pt x="121" y="2343"/>
                </a:lnTo>
                <a:lnTo>
                  <a:pt x="92" y="2313"/>
                </a:lnTo>
                <a:lnTo>
                  <a:pt x="64" y="2279"/>
                </a:lnTo>
                <a:lnTo>
                  <a:pt x="42" y="2243"/>
                </a:lnTo>
                <a:lnTo>
                  <a:pt x="24" y="2204"/>
                </a:lnTo>
                <a:lnTo>
                  <a:pt x="10" y="2162"/>
                </a:lnTo>
                <a:lnTo>
                  <a:pt x="2" y="2119"/>
                </a:lnTo>
                <a:lnTo>
                  <a:pt x="0" y="2073"/>
                </a:lnTo>
                <a:lnTo>
                  <a:pt x="0" y="1721"/>
                </a:lnTo>
                <a:lnTo>
                  <a:pt x="0" y="1673"/>
                </a:lnTo>
                <a:lnTo>
                  <a:pt x="3" y="1625"/>
                </a:lnTo>
                <a:lnTo>
                  <a:pt x="7" y="1581"/>
                </a:lnTo>
                <a:lnTo>
                  <a:pt x="12" y="1540"/>
                </a:lnTo>
                <a:lnTo>
                  <a:pt x="18" y="1501"/>
                </a:lnTo>
                <a:lnTo>
                  <a:pt x="26" y="1467"/>
                </a:lnTo>
                <a:lnTo>
                  <a:pt x="35" y="1436"/>
                </a:lnTo>
                <a:lnTo>
                  <a:pt x="45" y="1410"/>
                </a:lnTo>
                <a:lnTo>
                  <a:pt x="55" y="1389"/>
                </a:lnTo>
                <a:lnTo>
                  <a:pt x="66" y="1374"/>
                </a:lnTo>
                <a:lnTo>
                  <a:pt x="77" y="1365"/>
                </a:lnTo>
                <a:lnTo>
                  <a:pt x="90" y="1361"/>
                </a:lnTo>
                <a:lnTo>
                  <a:pt x="108" y="1364"/>
                </a:lnTo>
                <a:lnTo>
                  <a:pt x="126" y="1371"/>
                </a:lnTo>
                <a:lnTo>
                  <a:pt x="147" y="1381"/>
                </a:lnTo>
                <a:lnTo>
                  <a:pt x="169" y="1394"/>
                </a:lnTo>
                <a:lnTo>
                  <a:pt x="192" y="1410"/>
                </a:lnTo>
                <a:lnTo>
                  <a:pt x="216" y="1426"/>
                </a:lnTo>
                <a:lnTo>
                  <a:pt x="241" y="1444"/>
                </a:lnTo>
                <a:lnTo>
                  <a:pt x="265" y="1462"/>
                </a:lnTo>
                <a:lnTo>
                  <a:pt x="292" y="1478"/>
                </a:lnTo>
                <a:lnTo>
                  <a:pt x="328" y="1496"/>
                </a:lnTo>
                <a:lnTo>
                  <a:pt x="365" y="1509"/>
                </a:lnTo>
                <a:lnTo>
                  <a:pt x="405" y="1517"/>
                </a:lnTo>
                <a:lnTo>
                  <a:pt x="448" y="1520"/>
                </a:lnTo>
                <a:lnTo>
                  <a:pt x="488" y="1517"/>
                </a:lnTo>
                <a:lnTo>
                  <a:pt x="528" y="1509"/>
                </a:lnTo>
                <a:lnTo>
                  <a:pt x="567" y="1497"/>
                </a:lnTo>
                <a:lnTo>
                  <a:pt x="601" y="1479"/>
                </a:lnTo>
                <a:lnTo>
                  <a:pt x="634" y="1458"/>
                </a:lnTo>
                <a:lnTo>
                  <a:pt x="663" y="1431"/>
                </a:lnTo>
                <a:lnTo>
                  <a:pt x="689" y="1402"/>
                </a:lnTo>
                <a:lnTo>
                  <a:pt x="711" y="1370"/>
                </a:lnTo>
                <a:lnTo>
                  <a:pt x="728" y="1335"/>
                </a:lnTo>
                <a:lnTo>
                  <a:pt x="741" y="1298"/>
                </a:lnTo>
                <a:lnTo>
                  <a:pt x="750" y="1259"/>
                </a:lnTo>
                <a:lnTo>
                  <a:pt x="753" y="1217"/>
                </a:lnTo>
                <a:lnTo>
                  <a:pt x="750" y="1176"/>
                </a:lnTo>
                <a:lnTo>
                  <a:pt x="741" y="1136"/>
                </a:lnTo>
                <a:lnTo>
                  <a:pt x="728" y="1099"/>
                </a:lnTo>
                <a:lnTo>
                  <a:pt x="711" y="1064"/>
                </a:lnTo>
                <a:lnTo>
                  <a:pt x="689" y="1031"/>
                </a:lnTo>
                <a:lnTo>
                  <a:pt x="663" y="1002"/>
                </a:lnTo>
                <a:lnTo>
                  <a:pt x="634" y="977"/>
                </a:lnTo>
                <a:lnTo>
                  <a:pt x="601" y="954"/>
                </a:lnTo>
                <a:lnTo>
                  <a:pt x="567" y="937"/>
                </a:lnTo>
                <a:lnTo>
                  <a:pt x="528" y="924"/>
                </a:lnTo>
                <a:lnTo>
                  <a:pt x="488" y="916"/>
                </a:lnTo>
                <a:lnTo>
                  <a:pt x="448" y="913"/>
                </a:lnTo>
                <a:lnTo>
                  <a:pt x="405" y="916"/>
                </a:lnTo>
                <a:lnTo>
                  <a:pt x="365" y="925"/>
                </a:lnTo>
                <a:lnTo>
                  <a:pt x="328" y="938"/>
                </a:lnTo>
                <a:lnTo>
                  <a:pt x="292" y="956"/>
                </a:lnTo>
                <a:lnTo>
                  <a:pt x="265" y="973"/>
                </a:lnTo>
                <a:lnTo>
                  <a:pt x="241" y="990"/>
                </a:lnTo>
                <a:lnTo>
                  <a:pt x="216" y="1007"/>
                </a:lnTo>
                <a:lnTo>
                  <a:pt x="192" y="1024"/>
                </a:lnTo>
                <a:lnTo>
                  <a:pt x="169" y="1039"/>
                </a:lnTo>
                <a:lnTo>
                  <a:pt x="147" y="1052"/>
                </a:lnTo>
                <a:lnTo>
                  <a:pt x="126" y="1064"/>
                </a:lnTo>
                <a:lnTo>
                  <a:pt x="108" y="1071"/>
                </a:lnTo>
                <a:lnTo>
                  <a:pt x="90" y="1073"/>
                </a:lnTo>
                <a:lnTo>
                  <a:pt x="77" y="1070"/>
                </a:lnTo>
                <a:lnTo>
                  <a:pt x="66" y="1060"/>
                </a:lnTo>
                <a:lnTo>
                  <a:pt x="55" y="1044"/>
                </a:lnTo>
                <a:lnTo>
                  <a:pt x="45" y="1023"/>
                </a:lnTo>
                <a:lnTo>
                  <a:pt x="35" y="998"/>
                </a:lnTo>
                <a:lnTo>
                  <a:pt x="26" y="968"/>
                </a:lnTo>
                <a:lnTo>
                  <a:pt x="18" y="932"/>
                </a:lnTo>
                <a:lnTo>
                  <a:pt x="12" y="894"/>
                </a:lnTo>
                <a:lnTo>
                  <a:pt x="7" y="852"/>
                </a:lnTo>
                <a:lnTo>
                  <a:pt x="3" y="808"/>
                </a:lnTo>
                <a:lnTo>
                  <a:pt x="0" y="761"/>
                </a:lnTo>
                <a:lnTo>
                  <a:pt x="0" y="712"/>
                </a:lnTo>
                <a:lnTo>
                  <a:pt x="0" y="360"/>
                </a:lnTo>
                <a:lnTo>
                  <a:pt x="2" y="316"/>
                </a:lnTo>
                <a:lnTo>
                  <a:pt x="10" y="272"/>
                </a:lnTo>
                <a:lnTo>
                  <a:pt x="24" y="231"/>
                </a:lnTo>
                <a:lnTo>
                  <a:pt x="42" y="191"/>
                </a:lnTo>
                <a:lnTo>
                  <a:pt x="64" y="155"/>
                </a:lnTo>
                <a:lnTo>
                  <a:pt x="92" y="122"/>
                </a:lnTo>
                <a:lnTo>
                  <a:pt x="121" y="91"/>
                </a:lnTo>
                <a:lnTo>
                  <a:pt x="155" y="65"/>
                </a:lnTo>
                <a:lnTo>
                  <a:pt x="192" y="43"/>
                </a:lnTo>
                <a:lnTo>
                  <a:pt x="231" y="25"/>
                </a:lnTo>
                <a:lnTo>
                  <a:pt x="273" y="12"/>
                </a:lnTo>
                <a:lnTo>
                  <a:pt x="317" y="2"/>
                </a:lnTo>
                <a:lnTo>
                  <a:pt x="36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138" name="Group 391"/>
          <p:cNvGrpSpPr>
            <a:grpSpLocks noChangeAspect="1"/>
          </p:cNvGrpSpPr>
          <p:nvPr/>
        </p:nvGrpSpPr>
        <p:grpSpPr bwMode="auto">
          <a:xfrm>
            <a:off x="6275213" y="3835550"/>
            <a:ext cx="535450" cy="428694"/>
            <a:chOff x="5016" y="2194"/>
            <a:chExt cx="642" cy="51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Freeform 393"/>
            <p:cNvSpPr>
              <a:spLocks/>
            </p:cNvSpPr>
            <p:nvPr/>
          </p:nvSpPr>
          <p:spPr bwMode="auto">
            <a:xfrm>
              <a:off x="5239" y="2644"/>
              <a:ext cx="196" cy="64"/>
            </a:xfrm>
            <a:custGeom>
              <a:avLst/>
              <a:gdLst>
                <a:gd name="T0" fmla="*/ 985 w 1172"/>
                <a:gd name="T1" fmla="*/ 0 h 384"/>
                <a:gd name="T2" fmla="*/ 1011 w 1172"/>
                <a:gd name="T3" fmla="*/ 163 h 384"/>
                <a:gd name="T4" fmla="*/ 1016 w 1172"/>
                <a:gd name="T5" fmla="*/ 185 h 384"/>
                <a:gd name="T6" fmla="*/ 1031 w 1172"/>
                <a:gd name="T7" fmla="*/ 223 h 384"/>
                <a:gd name="T8" fmla="*/ 1061 w 1172"/>
                <a:gd name="T9" fmla="*/ 264 h 384"/>
                <a:gd name="T10" fmla="*/ 1103 w 1172"/>
                <a:gd name="T11" fmla="*/ 297 h 384"/>
                <a:gd name="T12" fmla="*/ 1138 w 1172"/>
                <a:gd name="T13" fmla="*/ 324 h 384"/>
                <a:gd name="T14" fmla="*/ 1161 w 1172"/>
                <a:gd name="T15" fmla="*/ 348 h 384"/>
                <a:gd name="T16" fmla="*/ 1172 w 1172"/>
                <a:gd name="T17" fmla="*/ 366 h 384"/>
                <a:gd name="T18" fmla="*/ 1164 w 1172"/>
                <a:gd name="T19" fmla="*/ 378 h 384"/>
                <a:gd name="T20" fmla="*/ 1137 w 1172"/>
                <a:gd name="T21" fmla="*/ 383 h 384"/>
                <a:gd name="T22" fmla="*/ 1089 w 1172"/>
                <a:gd name="T23" fmla="*/ 384 h 384"/>
                <a:gd name="T24" fmla="*/ 1017 w 1172"/>
                <a:gd name="T25" fmla="*/ 384 h 384"/>
                <a:gd name="T26" fmla="*/ 932 w 1172"/>
                <a:gd name="T27" fmla="*/ 384 h 384"/>
                <a:gd name="T28" fmla="*/ 839 w 1172"/>
                <a:gd name="T29" fmla="*/ 384 h 384"/>
                <a:gd name="T30" fmla="*/ 751 w 1172"/>
                <a:gd name="T31" fmla="*/ 383 h 384"/>
                <a:gd name="T32" fmla="*/ 674 w 1172"/>
                <a:gd name="T33" fmla="*/ 383 h 384"/>
                <a:gd name="T34" fmla="*/ 615 w 1172"/>
                <a:gd name="T35" fmla="*/ 382 h 384"/>
                <a:gd name="T36" fmla="*/ 586 w 1172"/>
                <a:gd name="T37" fmla="*/ 382 h 384"/>
                <a:gd name="T38" fmla="*/ 557 w 1172"/>
                <a:gd name="T39" fmla="*/ 382 h 384"/>
                <a:gd name="T40" fmla="*/ 498 w 1172"/>
                <a:gd name="T41" fmla="*/ 383 h 384"/>
                <a:gd name="T42" fmla="*/ 421 w 1172"/>
                <a:gd name="T43" fmla="*/ 383 h 384"/>
                <a:gd name="T44" fmla="*/ 333 w 1172"/>
                <a:gd name="T45" fmla="*/ 384 h 384"/>
                <a:gd name="T46" fmla="*/ 240 w 1172"/>
                <a:gd name="T47" fmla="*/ 384 h 384"/>
                <a:gd name="T48" fmla="*/ 155 w 1172"/>
                <a:gd name="T49" fmla="*/ 384 h 384"/>
                <a:gd name="T50" fmla="*/ 84 w 1172"/>
                <a:gd name="T51" fmla="*/ 384 h 384"/>
                <a:gd name="T52" fmla="*/ 35 w 1172"/>
                <a:gd name="T53" fmla="*/ 383 h 384"/>
                <a:gd name="T54" fmla="*/ 9 w 1172"/>
                <a:gd name="T55" fmla="*/ 378 h 384"/>
                <a:gd name="T56" fmla="*/ 0 w 1172"/>
                <a:gd name="T57" fmla="*/ 366 h 384"/>
                <a:gd name="T58" fmla="*/ 11 w 1172"/>
                <a:gd name="T59" fmla="*/ 348 h 384"/>
                <a:gd name="T60" fmla="*/ 34 w 1172"/>
                <a:gd name="T61" fmla="*/ 324 h 384"/>
                <a:gd name="T62" fmla="*/ 69 w 1172"/>
                <a:gd name="T63" fmla="*/ 297 h 384"/>
                <a:gd name="T64" fmla="*/ 111 w 1172"/>
                <a:gd name="T65" fmla="*/ 264 h 384"/>
                <a:gd name="T66" fmla="*/ 141 w 1172"/>
                <a:gd name="T67" fmla="*/ 223 h 384"/>
                <a:gd name="T68" fmla="*/ 156 w 1172"/>
                <a:gd name="T69" fmla="*/ 185 h 384"/>
                <a:gd name="T70" fmla="*/ 161 w 1172"/>
                <a:gd name="T71" fmla="*/ 163 h 384"/>
                <a:gd name="T72" fmla="*/ 187 w 1172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2" h="384">
                  <a:moveTo>
                    <a:pt x="187" y="0"/>
                  </a:moveTo>
                  <a:lnTo>
                    <a:pt x="985" y="0"/>
                  </a:lnTo>
                  <a:lnTo>
                    <a:pt x="1010" y="160"/>
                  </a:lnTo>
                  <a:lnTo>
                    <a:pt x="1011" y="163"/>
                  </a:lnTo>
                  <a:lnTo>
                    <a:pt x="1012" y="172"/>
                  </a:lnTo>
                  <a:lnTo>
                    <a:pt x="1016" y="185"/>
                  </a:lnTo>
                  <a:lnTo>
                    <a:pt x="1021" y="203"/>
                  </a:lnTo>
                  <a:lnTo>
                    <a:pt x="1031" y="223"/>
                  </a:lnTo>
                  <a:lnTo>
                    <a:pt x="1044" y="243"/>
                  </a:lnTo>
                  <a:lnTo>
                    <a:pt x="1061" y="264"/>
                  </a:lnTo>
                  <a:lnTo>
                    <a:pt x="1084" y="282"/>
                  </a:lnTo>
                  <a:lnTo>
                    <a:pt x="1103" y="297"/>
                  </a:lnTo>
                  <a:lnTo>
                    <a:pt x="1122" y="312"/>
                  </a:lnTo>
                  <a:lnTo>
                    <a:pt x="1138" y="324"/>
                  </a:lnTo>
                  <a:lnTo>
                    <a:pt x="1151" y="337"/>
                  </a:lnTo>
                  <a:lnTo>
                    <a:pt x="1161" y="348"/>
                  </a:lnTo>
                  <a:lnTo>
                    <a:pt x="1168" y="358"/>
                  </a:lnTo>
                  <a:lnTo>
                    <a:pt x="1172" y="366"/>
                  </a:lnTo>
                  <a:lnTo>
                    <a:pt x="1171" y="373"/>
                  </a:lnTo>
                  <a:lnTo>
                    <a:pt x="1164" y="378"/>
                  </a:lnTo>
                  <a:lnTo>
                    <a:pt x="1151" y="382"/>
                  </a:lnTo>
                  <a:lnTo>
                    <a:pt x="1137" y="383"/>
                  </a:lnTo>
                  <a:lnTo>
                    <a:pt x="1116" y="383"/>
                  </a:lnTo>
                  <a:lnTo>
                    <a:pt x="1089" y="384"/>
                  </a:lnTo>
                  <a:lnTo>
                    <a:pt x="1055" y="384"/>
                  </a:lnTo>
                  <a:lnTo>
                    <a:pt x="1017" y="384"/>
                  </a:lnTo>
                  <a:lnTo>
                    <a:pt x="976" y="384"/>
                  </a:lnTo>
                  <a:lnTo>
                    <a:pt x="932" y="384"/>
                  </a:lnTo>
                  <a:lnTo>
                    <a:pt x="886" y="384"/>
                  </a:lnTo>
                  <a:lnTo>
                    <a:pt x="839" y="384"/>
                  </a:lnTo>
                  <a:lnTo>
                    <a:pt x="794" y="384"/>
                  </a:lnTo>
                  <a:lnTo>
                    <a:pt x="751" y="383"/>
                  </a:lnTo>
                  <a:lnTo>
                    <a:pt x="710" y="383"/>
                  </a:lnTo>
                  <a:lnTo>
                    <a:pt x="674" y="383"/>
                  </a:lnTo>
                  <a:lnTo>
                    <a:pt x="641" y="382"/>
                  </a:lnTo>
                  <a:lnTo>
                    <a:pt x="615" y="382"/>
                  </a:lnTo>
                  <a:lnTo>
                    <a:pt x="597" y="382"/>
                  </a:lnTo>
                  <a:lnTo>
                    <a:pt x="586" y="382"/>
                  </a:lnTo>
                  <a:lnTo>
                    <a:pt x="575" y="382"/>
                  </a:lnTo>
                  <a:lnTo>
                    <a:pt x="557" y="382"/>
                  </a:lnTo>
                  <a:lnTo>
                    <a:pt x="531" y="382"/>
                  </a:lnTo>
                  <a:lnTo>
                    <a:pt x="498" y="383"/>
                  </a:lnTo>
                  <a:lnTo>
                    <a:pt x="462" y="383"/>
                  </a:lnTo>
                  <a:lnTo>
                    <a:pt x="421" y="383"/>
                  </a:lnTo>
                  <a:lnTo>
                    <a:pt x="378" y="384"/>
                  </a:lnTo>
                  <a:lnTo>
                    <a:pt x="333" y="384"/>
                  </a:lnTo>
                  <a:lnTo>
                    <a:pt x="286" y="384"/>
                  </a:lnTo>
                  <a:lnTo>
                    <a:pt x="240" y="384"/>
                  </a:lnTo>
                  <a:lnTo>
                    <a:pt x="197" y="384"/>
                  </a:lnTo>
                  <a:lnTo>
                    <a:pt x="155" y="384"/>
                  </a:lnTo>
                  <a:lnTo>
                    <a:pt x="117" y="384"/>
                  </a:lnTo>
                  <a:lnTo>
                    <a:pt x="84" y="384"/>
                  </a:lnTo>
                  <a:lnTo>
                    <a:pt x="56" y="383"/>
                  </a:lnTo>
                  <a:lnTo>
                    <a:pt x="35" y="383"/>
                  </a:lnTo>
                  <a:lnTo>
                    <a:pt x="21" y="382"/>
                  </a:lnTo>
                  <a:lnTo>
                    <a:pt x="9" y="378"/>
                  </a:lnTo>
                  <a:lnTo>
                    <a:pt x="2" y="373"/>
                  </a:lnTo>
                  <a:lnTo>
                    <a:pt x="0" y="366"/>
                  </a:lnTo>
                  <a:lnTo>
                    <a:pt x="4" y="357"/>
                  </a:lnTo>
                  <a:lnTo>
                    <a:pt x="11" y="348"/>
                  </a:lnTo>
                  <a:lnTo>
                    <a:pt x="21" y="336"/>
                  </a:lnTo>
                  <a:lnTo>
                    <a:pt x="34" y="324"/>
                  </a:lnTo>
                  <a:lnTo>
                    <a:pt x="50" y="312"/>
                  </a:lnTo>
                  <a:lnTo>
                    <a:pt x="69" y="297"/>
                  </a:lnTo>
                  <a:lnTo>
                    <a:pt x="88" y="282"/>
                  </a:lnTo>
                  <a:lnTo>
                    <a:pt x="111" y="264"/>
                  </a:lnTo>
                  <a:lnTo>
                    <a:pt x="127" y="243"/>
                  </a:lnTo>
                  <a:lnTo>
                    <a:pt x="141" y="223"/>
                  </a:lnTo>
                  <a:lnTo>
                    <a:pt x="151" y="203"/>
                  </a:lnTo>
                  <a:lnTo>
                    <a:pt x="156" y="185"/>
                  </a:lnTo>
                  <a:lnTo>
                    <a:pt x="160" y="172"/>
                  </a:lnTo>
                  <a:lnTo>
                    <a:pt x="161" y="163"/>
                  </a:lnTo>
                  <a:lnTo>
                    <a:pt x="162" y="160"/>
                  </a:lnTo>
                  <a:lnTo>
                    <a:pt x="1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40" name="Rectangle 394"/>
            <p:cNvSpPr>
              <a:spLocks noChangeArrowheads="1"/>
            </p:cNvSpPr>
            <p:nvPr/>
          </p:nvSpPr>
          <p:spPr bwMode="auto">
            <a:xfrm>
              <a:off x="5162" y="2409"/>
              <a:ext cx="51" cy="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41" name="Rectangle 395"/>
            <p:cNvSpPr>
              <a:spLocks noChangeArrowheads="1"/>
            </p:cNvSpPr>
            <p:nvPr/>
          </p:nvSpPr>
          <p:spPr bwMode="auto">
            <a:xfrm>
              <a:off x="5271" y="2364"/>
              <a:ext cx="52" cy="14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42" name="Rectangle 396"/>
            <p:cNvSpPr>
              <a:spLocks noChangeArrowheads="1"/>
            </p:cNvSpPr>
            <p:nvPr/>
          </p:nvSpPr>
          <p:spPr bwMode="auto">
            <a:xfrm>
              <a:off x="5374" y="2409"/>
              <a:ext cx="51" cy="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43" name="Rectangle 397"/>
            <p:cNvSpPr>
              <a:spLocks noChangeArrowheads="1"/>
            </p:cNvSpPr>
            <p:nvPr/>
          </p:nvSpPr>
          <p:spPr bwMode="auto">
            <a:xfrm>
              <a:off x="5470" y="2364"/>
              <a:ext cx="52" cy="14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44" name="Freeform 398"/>
            <p:cNvSpPr>
              <a:spLocks/>
            </p:cNvSpPr>
            <p:nvPr/>
          </p:nvSpPr>
          <p:spPr bwMode="auto">
            <a:xfrm>
              <a:off x="5124" y="2252"/>
              <a:ext cx="426" cy="144"/>
            </a:xfrm>
            <a:custGeom>
              <a:avLst/>
              <a:gdLst>
                <a:gd name="T0" fmla="*/ 2465 w 2556"/>
                <a:gd name="T1" fmla="*/ 0 h 863"/>
                <a:gd name="T2" fmla="*/ 2556 w 2556"/>
                <a:gd name="T3" fmla="*/ 125 h 863"/>
                <a:gd name="T4" fmla="*/ 1695 w 2556"/>
                <a:gd name="T5" fmla="*/ 749 h 863"/>
                <a:gd name="T6" fmla="*/ 1071 w 2556"/>
                <a:gd name="T7" fmla="*/ 349 h 863"/>
                <a:gd name="T8" fmla="*/ 71 w 2556"/>
                <a:gd name="T9" fmla="*/ 863 h 863"/>
                <a:gd name="T10" fmla="*/ 0 w 2556"/>
                <a:gd name="T11" fmla="*/ 727 h 863"/>
                <a:gd name="T12" fmla="*/ 1080 w 2556"/>
                <a:gd name="T13" fmla="*/ 171 h 863"/>
                <a:gd name="T14" fmla="*/ 1690 w 2556"/>
                <a:gd name="T15" fmla="*/ 562 h 863"/>
                <a:gd name="T16" fmla="*/ 2465 w 2556"/>
                <a:gd name="T1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6" h="863">
                  <a:moveTo>
                    <a:pt x="2465" y="0"/>
                  </a:moveTo>
                  <a:lnTo>
                    <a:pt x="2556" y="125"/>
                  </a:lnTo>
                  <a:lnTo>
                    <a:pt x="1695" y="749"/>
                  </a:lnTo>
                  <a:lnTo>
                    <a:pt x="1071" y="349"/>
                  </a:lnTo>
                  <a:lnTo>
                    <a:pt x="71" y="863"/>
                  </a:lnTo>
                  <a:lnTo>
                    <a:pt x="0" y="727"/>
                  </a:lnTo>
                  <a:lnTo>
                    <a:pt x="1080" y="171"/>
                  </a:lnTo>
                  <a:lnTo>
                    <a:pt x="1690" y="562"/>
                  </a:lnTo>
                  <a:lnTo>
                    <a:pt x="2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45" name="Freeform 399"/>
            <p:cNvSpPr>
              <a:spLocks noEditPoints="1"/>
            </p:cNvSpPr>
            <p:nvPr/>
          </p:nvSpPr>
          <p:spPr bwMode="auto">
            <a:xfrm>
              <a:off x="5016" y="2194"/>
              <a:ext cx="642" cy="424"/>
            </a:xfrm>
            <a:custGeom>
              <a:avLst/>
              <a:gdLst>
                <a:gd name="T0" fmla="*/ 231 w 3852"/>
                <a:gd name="T1" fmla="*/ 231 h 2544"/>
                <a:gd name="T2" fmla="*/ 231 w 3852"/>
                <a:gd name="T3" fmla="*/ 2082 h 2544"/>
                <a:gd name="T4" fmla="*/ 3621 w 3852"/>
                <a:gd name="T5" fmla="*/ 2082 h 2544"/>
                <a:gd name="T6" fmla="*/ 3621 w 3852"/>
                <a:gd name="T7" fmla="*/ 231 h 2544"/>
                <a:gd name="T8" fmla="*/ 231 w 3852"/>
                <a:gd name="T9" fmla="*/ 231 h 2544"/>
                <a:gd name="T10" fmla="*/ 154 w 3852"/>
                <a:gd name="T11" fmla="*/ 0 h 2544"/>
                <a:gd name="T12" fmla="*/ 3698 w 3852"/>
                <a:gd name="T13" fmla="*/ 0 h 2544"/>
                <a:gd name="T14" fmla="*/ 3729 w 3852"/>
                <a:gd name="T15" fmla="*/ 4 h 2544"/>
                <a:gd name="T16" fmla="*/ 3757 w 3852"/>
                <a:gd name="T17" fmla="*/ 12 h 2544"/>
                <a:gd name="T18" fmla="*/ 3784 w 3852"/>
                <a:gd name="T19" fmla="*/ 27 h 2544"/>
                <a:gd name="T20" fmla="*/ 3806 w 3852"/>
                <a:gd name="T21" fmla="*/ 46 h 2544"/>
                <a:gd name="T22" fmla="*/ 3825 w 3852"/>
                <a:gd name="T23" fmla="*/ 68 h 2544"/>
                <a:gd name="T24" fmla="*/ 3840 w 3852"/>
                <a:gd name="T25" fmla="*/ 95 h 2544"/>
                <a:gd name="T26" fmla="*/ 3848 w 3852"/>
                <a:gd name="T27" fmla="*/ 123 h 2544"/>
                <a:gd name="T28" fmla="*/ 3852 w 3852"/>
                <a:gd name="T29" fmla="*/ 154 h 2544"/>
                <a:gd name="T30" fmla="*/ 3852 w 3852"/>
                <a:gd name="T31" fmla="*/ 2390 h 2544"/>
                <a:gd name="T32" fmla="*/ 3848 w 3852"/>
                <a:gd name="T33" fmla="*/ 2422 h 2544"/>
                <a:gd name="T34" fmla="*/ 3840 w 3852"/>
                <a:gd name="T35" fmla="*/ 2450 h 2544"/>
                <a:gd name="T36" fmla="*/ 3825 w 3852"/>
                <a:gd name="T37" fmla="*/ 2477 h 2544"/>
                <a:gd name="T38" fmla="*/ 3806 w 3852"/>
                <a:gd name="T39" fmla="*/ 2499 h 2544"/>
                <a:gd name="T40" fmla="*/ 3784 w 3852"/>
                <a:gd name="T41" fmla="*/ 2519 h 2544"/>
                <a:gd name="T42" fmla="*/ 3757 w 3852"/>
                <a:gd name="T43" fmla="*/ 2533 h 2544"/>
                <a:gd name="T44" fmla="*/ 3729 w 3852"/>
                <a:gd name="T45" fmla="*/ 2541 h 2544"/>
                <a:gd name="T46" fmla="*/ 3698 w 3852"/>
                <a:gd name="T47" fmla="*/ 2544 h 2544"/>
                <a:gd name="T48" fmla="*/ 154 w 3852"/>
                <a:gd name="T49" fmla="*/ 2544 h 2544"/>
                <a:gd name="T50" fmla="*/ 123 w 3852"/>
                <a:gd name="T51" fmla="*/ 2541 h 2544"/>
                <a:gd name="T52" fmla="*/ 95 w 3852"/>
                <a:gd name="T53" fmla="*/ 2533 h 2544"/>
                <a:gd name="T54" fmla="*/ 68 w 3852"/>
                <a:gd name="T55" fmla="*/ 2519 h 2544"/>
                <a:gd name="T56" fmla="*/ 46 w 3852"/>
                <a:gd name="T57" fmla="*/ 2499 h 2544"/>
                <a:gd name="T58" fmla="*/ 27 w 3852"/>
                <a:gd name="T59" fmla="*/ 2477 h 2544"/>
                <a:gd name="T60" fmla="*/ 12 w 3852"/>
                <a:gd name="T61" fmla="*/ 2450 h 2544"/>
                <a:gd name="T62" fmla="*/ 4 w 3852"/>
                <a:gd name="T63" fmla="*/ 2422 h 2544"/>
                <a:gd name="T64" fmla="*/ 0 w 3852"/>
                <a:gd name="T65" fmla="*/ 2390 h 2544"/>
                <a:gd name="T66" fmla="*/ 0 w 3852"/>
                <a:gd name="T67" fmla="*/ 154 h 2544"/>
                <a:gd name="T68" fmla="*/ 4 w 3852"/>
                <a:gd name="T69" fmla="*/ 123 h 2544"/>
                <a:gd name="T70" fmla="*/ 12 w 3852"/>
                <a:gd name="T71" fmla="*/ 95 h 2544"/>
                <a:gd name="T72" fmla="*/ 27 w 3852"/>
                <a:gd name="T73" fmla="*/ 68 h 2544"/>
                <a:gd name="T74" fmla="*/ 46 w 3852"/>
                <a:gd name="T75" fmla="*/ 46 h 2544"/>
                <a:gd name="T76" fmla="*/ 68 w 3852"/>
                <a:gd name="T77" fmla="*/ 27 h 2544"/>
                <a:gd name="T78" fmla="*/ 95 w 3852"/>
                <a:gd name="T79" fmla="*/ 12 h 2544"/>
                <a:gd name="T80" fmla="*/ 123 w 3852"/>
                <a:gd name="T81" fmla="*/ 4 h 2544"/>
                <a:gd name="T82" fmla="*/ 154 w 3852"/>
                <a:gd name="T83" fmla="*/ 0 h 2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52" h="2544">
                  <a:moveTo>
                    <a:pt x="231" y="231"/>
                  </a:moveTo>
                  <a:lnTo>
                    <a:pt x="231" y="2082"/>
                  </a:lnTo>
                  <a:lnTo>
                    <a:pt x="3621" y="2082"/>
                  </a:lnTo>
                  <a:lnTo>
                    <a:pt x="3621" y="231"/>
                  </a:lnTo>
                  <a:lnTo>
                    <a:pt x="231" y="231"/>
                  </a:lnTo>
                  <a:close/>
                  <a:moveTo>
                    <a:pt x="154" y="0"/>
                  </a:moveTo>
                  <a:lnTo>
                    <a:pt x="3698" y="0"/>
                  </a:lnTo>
                  <a:lnTo>
                    <a:pt x="3729" y="4"/>
                  </a:lnTo>
                  <a:lnTo>
                    <a:pt x="3757" y="12"/>
                  </a:lnTo>
                  <a:lnTo>
                    <a:pt x="3784" y="27"/>
                  </a:lnTo>
                  <a:lnTo>
                    <a:pt x="3806" y="46"/>
                  </a:lnTo>
                  <a:lnTo>
                    <a:pt x="3825" y="68"/>
                  </a:lnTo>
                  <a:lnTo>
                    <a:pt x="3840" y="95"/>
                  </a:lnTo>
                  <a:lnTo>
                    <a:pt x="3848" y="123"/>
                  </a:lnTo>
                  <a:lnTo>
                    <a:pt x="3852" y="154"/>
                  </a:lnTo>
                  <a:lnTo>
                    <a:pt x="3852" y="2390"/>
                  </a:lnTo>
                  <a:lnTo>
                    <a:pt x="3848" y="2422"/>
                  </a:lnTo>
                  <a:lnTo>
                    <a:pt x="3840" y="2450"/>
                  </a:lnTo>
                  <a:lnTo>
                    <a:pt x="3825" y="2477"/>
                  </a:lnTo>
                  <a:lnTo>
                    <a:pt x="3806" y="2499"/>
                  </a:lnTo>
                  <a:lnTo>
                    <a:pt x="3784" y="2519"/>
                  </a:lnTo>
                  <a:lnTo>
                    <a:pt x="3757" y="2533"/>
                  </a:lnTo>
                  <a:lnTo>
                    <a:pt x="3729" y="2541"/>
                  </a:lnTo>
                  <a:lnTo>
                    <a:pt x="3698" y="2544"/>
                  </a:lnTo>
                  <a:lnTo>
                    <a:pt x="154" y="2544"/>
                  </a:lnTo>
                  <a:lnTo>
                    <a:pt x="123" y="2541"/>
                  </a:lnTo>
                  <a:lnTo>
                    <a:pt x="95" y="2533"/>
                  </a:lnTo>
                  <a:lnTo>
                    <a:pt x="68" y="2519"/>
                  </a:lnTo>
                  <a:lnTo>
                    <a:pt x="46" y="2499"/>
                  </a:lnTo>
                  <a:lnTo>
                    <a:pt x="27" y="2477"/>
                  </a:lnTo>
                  <a:lnTo>
                    <a:pt x="12" y="2450"/>
                  </a:lnTo>
                  <a:lnTo>
                    <a:pt x="4" y="2422"/>
                  </a:lnTo>
                  <a:lnTo>
                    <a:pt x="0" y="2390"/>
                  </a:lnTo>
                  <a:lnTo>
                    <a:pt x="0" y="154"/>
                  </a:lnTo>
                  <a:lnTo>
                    <a:pt x="4" y="123"/>
                  </a:lnTo>
                  <a:lnTo>
                    <a:pt x="12" y="95"/>
                  </a:lnTo>
                  <a:lnTo>
                    <a:pt x="27" y="68"/>
                  </a:lnTo>
                  <a:lnTo>
                    <a:pt x="46" y="46"/>
                  </a:lnTo>
                  <a:lnTo>
                    <a:pt x="68" y="27"/>
                  </a:lnTo>
                  <a:lnTo>
                    <a:pt x="95" y="12"/>
                  </a:lnTo>
                  <a:lnTo>
                    <a:pt x="123" y="4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46" name="Group 402"/>
          <p:cNvGrpSpPr>
            <a:grpSpLocks noChangeAspect="1"/>
          </p:cNvGrpSpPr>
          <p:nvPr/>
        </p:nvGrpSpPr>
        <p:grpSpPr bwMode="auto">
          <a:xfrm>
            <a:off x="6299552" y="4394388"/>
            <a:ext cx="674576" cy="436840"/>
            <a:chOff x="5442" y="1959"/>
            <a:chExt cx="681" cy="44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7" name="Freeform 404"/>
            <p:cNvSpPr>
              <a:spLocks noEditPoints="1"/>
            </p:cNvSpPr>
            <p:nvPr/>
          </p:nvSpPr>
          <p:spPr bwMode="auto">
            <a:xfrm>
              <a:off x="5442" y="1959"/>
              <a:ext cx="681" cy="441"/>
            </a:xfrm>
            <a:custGeom>
              <a:avLst/>
              <a:gdLst>
                <a:gd name="T0" fmla="*/ 1417 w 3405"/>
                <a:gd name="T1" fmla="*/ 137 h 2203"/>
                <a:gd name="T2" fmla="*/ 1196 w 3405"/>
                <a:gd name="T3" fmla="*/ 247 h 2203"/>
                <a:gd name="T4" fmla="*/ 1025 w 3405"/>
                <a:gd name="T5" fmla="*/ 425 h 2203"/>
                <a:gd name="T6" fmla="*/ 927 w 3405"/>
                <a:gd name="T7" fmla="*/ 657 h 2203"/>
                <a:gd name="T8" fmla="*/ 805 w 3405"/>
                <a:gd name="T9" fmla="*/ 696 h 2203"/>
                <a:gd name="T10" fmla="*/ 549 w 3405"/>
                <a:gd name="T11" fmla="*/ 745 h 2203"/>
                <a:gd name="T12" fmla="*/ 336 w 3405"/>
                <a:gd name="T13" fmla="*/ 879 h 2203"/>
                <a:gd name="T14" fmla="*/ 184 w 3405"/>
                <a:gd name="T15" fmla="*/ 1079 h 2203"/>
                <a:gd name="T16" fmla="*/ 113 w 3405"/>
                <a:gd name="T17" fmla="*/ 1327 h 2203"/>
                <a:gd name="T18" fmla="*/ 138 w 3405"/>
                <a:gd name="T19" fmla="*/ 1590 h 2203"/>
                <a:gd name="T20" fmla="*/ 251 w 3405"/>
                <a:gd name="T21" fmla="*/ 1817 h 2203"/>
                <a:gd name="T22" fmla="*/ 436 w 3405"/>
                <a:gd name="T23" fmla="*/ 1986 h 2203"/>
                <a:gd name="T24" fmla="*/ 673 w 3405"/>
                <a:gd name="T25" fmla="*/ 2080 h 2203"/>
                <a:gd name="T26" fmla="*/ 2667 w 3405"/>
                <a:gd name="T27" fmla="*/ 2089 h 2203"/>
                <a:gd name="T28" fmla="*/ 2914 w 3405"/>
                <a:gd name="T29" fmla="*/ 2018 h 2203"/>
                <a:gd name="T30" fmla="*/ 3113 w 3405"/>
                <a:gd name="T31" fmla="*/ 1866 h 2203"/>
                <a:gd name="T32" fmla="*/ 3246 w 3405"/>
                <a:gd name="T33" fmla="*/ 1652 h 2203"/>
                <a:gd name="T34" fmla="*/ 3295 w 3405"/>
                <a:gd name="T35" fmla="*/ 1394 h 2203"/>
                <a:gd name="T36" fmla="*/ 3246 w 3405"/>
                <a:gd name="T37" fmla="*/ 1138 h 2203"/>
                <a:gd name="T38" fmla="*/ 3113 w 3405"/>
                <a:gd name="T39" fmla="*/ 924 h 2203"/>
                <a:gd name="T40" fmla="*/ 2914 w 3405"/>
                <a:gd name="T41" fmla="*/ 772 h 2203"/>
                <a:gd name="T42" fmla="*/ 2667 w 3405"/>
                <a:gd name="T43" fmla="*/ 701 h 2203"/>
                <a:gd name="T44" fmla="*/ 2421 w 3405"/>
                <a:gd name="T45" fmla="*/ 721 h 2203"/>
                <a:gd name="T46" fmla="*/ 2277 w 3405"/>
                <a:gd name="T47" fmla="*/ 634 h 2203"/>
                <a:gd name="T48" fmla="*/ 2176 w 3405"/>
                <a:gd name="T49" fmla="*/ 410 h 2203"/>
                <a:gd name="T50" fmla="*/ 2008 w 3405"/>
                <a:gd name="T51" fmla="*/ 239 h 2203"/>
                <a:gd name="T52" fmla="*/ 1791 w 3405"/>
                <a:gd name="T53" fmla="*/ 136 h 2203"/>
                <a:gd name="T54" fmla="*/ 1605 w 3405"/>
                <a:gd name="T55" fmla="*/ 0 h 2203"/>
                <a:gd name="T56" fmla="*/ 1874 w 3405"/>
                <a:gd name="T57" fmla="*/ 45 h 2203"/>
                <a:gd name="T58" fmla="*/ 2103 w 3405"/>
                <a:gd name="T59" fmla="*/ 173 h 2203"/>
                <a:gd name="T60" fmla="*/ 2280 w 3405"/>
                <a:gd name="T61" fmla="*/ 368 h 2203"/>
                <a:gd name="T62" fmla="*/ 2386 w 3405"/>
                <a:gd name="T63" fmla="*/ 617 h 2203"/>
                <a:gd name="T64" fmla="*/ 2673 w 3405"/>
                <a:gd name="T65" fmla="*/ 589 h 2203"/>
                <a:gd name="T66" fmla="*/ 2944 w 3405"/>
                <a:gd name="T67" fmla="*/ 665 h 2203"/>
                <a:gd name="T68" fmla="*/ 3169 w 3405"/>
                <a:gd name="T69" fmla="*/ 823 h 2203"/>
                <a:gd name="T70" fmla="*/ 3328 w 3405"/>
                <a:gd name="T71" fmla="*/ 1049 h 2203"/>
                <a:gd name="T72" fmla="*/ 3402 w 3405"/>
                <a:gd name="T73" fmla="*/ 1321 h 2203"/>
                <a:gd name="T74" fmla="*/ 3376 w 3405"/>
                <a:gd name="T75" fmla="*/ 1609 h 2203"/>
                <a:gd name="T76" fmla="*/ 3258 w 3405"/>
                <a:gd name="T77" fmla="*/ 1860 h 2203"/>
                <a:gd name="T78" fmla="*/ 3064 w 3405"/>
                <a:gd name="T79" fmla="*/ 2055 h 2203"/>
                <a:gd name="T80" fmla="*/ 2814 w 3405"/>
                <a:gd name="T81" fmla="*/ 2174 h 2203"/>
                <a:gd name="T82" fmla="*/ 805 w 3405"/>
                <a:gd name="T83" fmla="*/ 2203 h 2203"/>
                <a:gd name="T84" fmla="*/ 524 w 3405"/>
                <a:gd name="T85" fmla="*/ 2152 h 2203"/>
                <a:gd name="T86" fmla="*/ 286 w 3405"/>
                <a:gd name="T87" fmla="*/ 2012 h 2203"/>
                <a:gd name="T88" fmla="*/ 110 w 3405"/>
                <a:gd name="T89" fmla="*/ 1802 h 2203"/>
                <a:gd name="T90" fmla="*/ 13 w 3405"/>
                <a:gd name="T91" fmla="*/ 1540 h 2203"/>
                <a:gd name="T92" fmla="*/ 13 w 3405"/>
                <a:gd name="T93" fmla="*/ 1250 h 2203"/>
                <a:gd name="T94" fmla="*/ 110 w 3405"/>
                <a:gd name="T95" fmla="*/ 987 h 2203"/>
                <a:gd name="T96" fmla="*/ 286 w 3405"/>
                <a:gd name="T97" fmla="*/ 776 h 2203"/>
                <a:gd name="T98" fmla="*/ 524 w 3405"/>
                <a:gd name="T99" fmla="*/ 637 h 2203"/>
                <a:gd name="T100" fmla="*/ 805 w 3405"/>
                <a:gd name="T101" fmla="*/ 586 h 2203"/>
                <a:gd name="T102" fmla="*/ 878 w 3405"/>
                <a:gd name="T103" fmla="*/ 464 h 2203"/>
                <a:gd name="T104" fmla="*/ 1024 w 3405"/>
                <a:gd name="T105" fmla="*/ 251 h 2203"/>
                <a:gd name="T106" fmla="*/ 1229 w 3405"/>
                <a:gd name="T107" fmla="*/ 95 h 2203"/>
                <a:gd name="T108" fmla="*/ 1472 w 3405"/>
                <a:gd name="T109" fmla="*/ 11 h 2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05" h="2203">
                  <a:moveTo>
                    <a:pt x="1605" y="110"/>
                  </a:moveTo>
                  <a:lnTo>
                    <a:pt x="1541" y="114"/>
                  </a:lnTo>
                  <a:lnTo>
                    <a:pt x="1477" y="122"/>
                  </a:lnTo>
                  <a:lnTo>
                    <a:pt x="1417" y="137"/>
                  </a:lnTo>
                  <a:lnTo>
                    <a:pt x="1358" y="157"/>
                  </a:lnTo>
                  <a:lnTo>
                    <a:pt x="1301" y="182"/>
                  </a:lnTo>
                  <a:lnTo>
                    <a:pt x="1247" y="211"/>
                  </a:lnTo>
                  <a:lnTo>
                    <a:pt x="1196" y="247"/>
                  </a:lnTo>
                  <a:lnTo>
                    <a:pt x="1147" y="285"/>
                  </a:lnTo>
                  <a:lnTo>
                    <a:pt x="1103" y="327"/>
                  </a:lnTo>
                  <a:lnTo>
                    <a:pt x="1062" y="374"/>
                  </a:lnTo>
                  <a:lnTo>
                    <a:pt x="1025" y="425"/>
                  </a:lnTo>
                  <a:lnTo>
                    <a:pt x="993" y="478"/>
                  </a:lnTo>
                  <a:lnTo>
                    <a:pt x="966" y="536"/>
                  </a:lnTo>
                  <a:lnTo>
                    <a:pt x="944" y="595"/>
                  </a:lnTo>
                  <a:lnTo>
                    <a:pt x="927" y="657"/>
                  </a:lnTo>
                  <a:lnTo>
                    <a:pt x="916" y="704"/>
                  </a:lnTo>
                  <a:lnTo>
                    <a:pt x="868" y="700"/>
                  </a:lnTo>
                  <a:lnTo>
                    <a:pt x="837" y="698"/>
                  </a:lnTo>
                  <a:lnTo>
                    <a:pt x="805" y="696"/>
                  </a:lnTo>
                  <a:lnTo>
                    <a:pt x="738" y="700"/>
                  </a:lnTo>
                  <a:lnTo>
                    <a:pt x="673" y="709"/>
                  </a:lnTo>
                  <a:lnTo>
                    <a:pt x="610" y="725"/>
                  </a:lnTo>
                  <a:lnTo>
                    <a:pt x="549" y="745"/>
                  </a:lnTo>
                  <a:lnTo>
                    <a:pt x="491" y="772"/>
                  </a:lnTo>
                  <a:lnTo>
                    <a:pt x="436" y="803"/>
                  </a:lnTo>
                  <a:lnTo>
                    <a:pt x="384" y="839"/>
                  </a:lnTo>
                  <a:lnTo>
                    <a:pt x="336" y="879"/>
                  </a:lnTo>
                  <a:lnTo>
                    <a:pt x="291" y="924"/>
                  </a:lnTo>
                  <a:lnTo>
                    <a:pt x="251" y="973"/>
                  </a:lnTo>
                  <a:lnTo>
                    <a:pt x="216" y="1025"/>
                  </a:lnTo>
                  <a:lnTo>
                    <a:pt x="184" y="1079"/>
                  </a:lnTo>
                  <a:lnTo>
                    <a:pt x="158" y="1138"/>
                  </a:lnTo>
                  <a:lnTo>
                    <a:pt x="138" y="1199"/>
                  </a:lnTo>
                  <a:lnTo>
                    <a:pt x="122" y="1262"/>
                  </a:lnTo>
                  <a:lnTo>
                    <a:pt x="113" y="1327"/>
                  </a:lnTo>
                  <a:lnTo>
                    <a:pt x="110" y="1394"/>
                  </a:lnTo>
                  <a:lnTo>
                    <a:pt x="113" y="1461"/>
                  </a:lnTo>
                  <a:lnTo>
                    <a:pt x="122" y="1527"/>
                  </a:lnTo>
                  <a:lnTo>
                    <a:pt x="138" y="1590"/>
                  </a:lnTo>
                  <a:lnTo>
                    <a:pt x="158" y="1652"/>
                  </a:lnTo>
                  <a:lnTo>
                    <a:pt x="184" y="1709"/>
                  </a:lnTo>
                  <a:lnTo>
                    <a:pt x="216" y="1764"/>
                  </a:lnTo>
                  <a:lnTo>
                    <a:pt x="251" y="1817"/>
                  </a:lnTo>
                  <a:lnTo>
                    <a:pt x="291" y="1866"/>
                  </a:lnTo>
                  <a:lnTo>
                    <a:pt x="336" y="1910"/>
                  </a:lnTo>
                  <a:lnTo>
                    <a:pt x="384" y="1951"/>
                  </a:lnTo>
                  <a:lnTo>
                    <a:pt x="436" y="1986"/>
                  </a:lnTo>
                  <a:lnTo>
                    <a:pt x="491" y="2018"/>
                  </a:lnTo>
                  <a:lnTo>
                    <a:pt x="549" y="2044"/>
                  </a:lnTo>
                  <a:lnTo>
                    <a:pt x="610" y="2064"/>
                  </a:lnTo>
                  <a:lnTo>
                    <a:pt x="673" y="2080"/>
                  </a:lnTo>
                  <a:lnTo>
                    <a:pt x="738" y="2089"/>
                  </a:lnTo>
                  <a:lnTo>
                    <a:pt x="805" y="2092"/>
                  </a:lnTo>
                  <a:lnTo>
                    <a:pt x="2600" y="2092"/>
                  </a:lnTo>
                  <a:lnTo>
                    <a:pt x="2667" y="2089"/>
                  </a:lnTo>
                  <a:lnTo>
                    <a:pt x="2732" y="2080"/>
                  </a:lnTo>
                  <a:lnTo>
                    <a:pt x="2795" y="2064"/>
                  </a:lnTo>
                  <a:lnTo>
                    <a:pt x="2855" y="2044"/>
                  </a:lnTo>
                  <a:lnTo>
                    <a:pt x="2914" y="2018"/>
                  </a:lnTo>
                  <a:lnTo>
                    <a:pt x="2969" y="1986"/>
                  </a:lnTo>
                  <a:lnTo>
                    <a:pt x="3021" y="1951"/>
                  </a:lnTo>
                  <a:lnTo>
                    <a:pt x="3068" y="1910"/>
                  </a:lnTo>
                  <a:lnTo>
                    <a:pt x="3113" y="1866"/>
                  </a:lnTo>
                  <a:lnTo>
                    <a:pt x="3153" y="1817"/>
                  </a:lnTo>
                  <a:lnTo>
                    <a:pt x="3189" y="1764"/>
                  </a:lnTo>
                  <a:lnTo>
                    <a:pt x="3221" y="1709"/>
                  </a:lnTo>
                  <a:lnTo>
                    <a:pt x="3246" y="1652"/>
                  </a:lnTo>
                  <a:lnTo>
                    <a:pt x="3267" y="1590"/>
                  </a:lnTo>
                  <a:lnTo>
                    <a:pt x="3282" y="1527"/>
                  </a:lnTo>
                  <a:lnTo>
                    <a:pt x="3292" y="1461"/>
                  </a:lnTo>
                  <a:lnTo>
                    <a:pt x="3295" y="1394"/>
                  </a:lnTo>
                  <a:lnTo>
                    <a:pt x="3292" y="1327"/>
                  </a:lnTo>
                  <a:lnTo>
                    <a:pt x="3282" y="1262"/>
                  </a:lnTo>
                  <a:lnTo>
                    <a:pt x="3267" y="1199"/>
                  </a:lnTo>
                  <a:lnTo>
                    <a:pt x="3246" y="1138"/>
                  </a:lnTo>
                  <a:lnTo>
                    <a:pt x="3221" y="1080"/>
                  </a:lnTo>
                  <a:lnTo>
                    <a:pt x="3189" y="1025"/>
                  </a:lnTo>
                  <a:lnTo>
                    <a:pt x="3153" y="973"/>
                  </a:lnTo>
                  <a:lnTo>
                    <a:pt x="3113" y="924"/>
                  </a:lnTo>
                  <a:lnTo>
                    <a:pt x="3068" y="879"/>
                  </a:lnTo>
                  <a:lnTo>
                    <a:pt x="3021" y="839"/>
                  </a:lnTo>
                  <a:lnTo>
                    <a:pt x="2969" y="804"/>
                  </a:lnTo>
                  <a:lnTo>
                    <a:pt x="2914" y="772"/>
                  </a:lnTo>
                  <a:lnTo>
                    <a:pt x="2855" y="746"/>
                  </a:lnTo>
                  <a:lnTo>
                    <a:pt x="2795" y="725"/>
                  </a:lnTo>
                  <a:lnTo>
                    <a:pt x="2732" y="710"/>
                  </a:lnTo>
                  <a:lnTo>
                    <a:pt x="2667" y="701"/>
                  </a:lnTo>
                  <a:lnTo>
                    <a:pt x="2600" y="698"/>
                  </a:lnTo>
                  <a:lnTo>
                    <a:pt x="2540" y="700"/>
                  </a:lnTo>
                  <a:lnTo>
                    <a:pt x="2480" y="708"/>
                  </a:lnTo>
                  <a:lnTo>
                    <a:pt x="2421" y="721"/>
                  </a:lnTo>
                  <a:lnTo>
                    <a:pt x="2363" y="739"/>
                  </a:lnTo>
                  <a:lnTo>
                    <a:pt x="2300" y="762"/>
                  </a:lnTo>
                  <a:lnTo>
                    <a:pt x="2290" y="696"/>
                  </a:lnTo>
                  <a:lnTo>
                    <a:pt x="2277" y="634"/>
                  </a:lnTo>
                  <a:lnTo>
                    <a:pt x="2259" y="574"/>
                  </a:lnTo>
                  <a:lnTo>
                    <a:pt x="2236" y="517"/>
                  </a:lnTo>
                  <a:lnTo>
                    <a:pt x="2208" y="461"/>
                  </a:lnTo>
                  <a:lnTo>
                    <a:pt x="2176" y="410"/>
                  </a:lnTo>
                  <a:lnTo>
                    <a:pt x="2139" y="361"/>
                  </a:lnTo>
                  <a:lnTo>
                    <a:pt x="2099" y="317"/>
                  </a:lnTo>
                  <a:lnTo>
                    <a:pt x="2056" y="276"/>
                  </a:lnTo>
                  <a:lnTo>
                    <a:pt x="2008" y="239"/>
                  </a:lnTo>
                  <a:lnTo>
                    <a:pt x="1958" y="206"/>
                  </a:lnTo>
                  <a:lnTo>
                    <a:pt x="1904" y="178"/>
                  </a:lnTo>
                  <a:lnTo>
                    <a:pt x="1849" y="154"/>
                  </a:lnTo>
                  <a:lnTo>
                    <a:pt x="1791" y="136"/>
                  </a:lnTo>
                  <a:lnTo>
                    <a:pt x="1731" y="122"/>
                  </a:lnTo>
                  <a:lnTo>
                    <a:pt x="1668" y="114"/>
                  </a:lnTo>
                  <a:lnTo>
                    <a:pt x="1605" y="110"/>
                  </a:lnTo>
                  <a:close/>
                  <a:moveTo>
                    <a:pt x="1605" y="0"/>
                  </a:moveTo>
                  <a:lnTo>
                    <a:pt x="1674" y="3"/>
                  </a:lnTo>
                  <a:lnTo>
                    <a:pt x="1742" y="11"/>
                  </a:lnTo>
                  <a:lnTo>
                    <a:pt x="1809" y="26"/>
                  </a:lnTo>
                  <a:lnTo>
                    <a:pt x="1874" y="45"/>
                  </a:lnTo>
                  <a:lnTo>
                    <a:pt x="1935" y="70"/>
                  </a:lnTo>
                  <a:lnTo>
                    <a:pt x="1994" y="100"/>
                  </a:lnTo>
                  <a:lnTo>
                    <a:pt x="2050" y="134"/>
                  </a:lnTo>
                  <a:lnTo>
                    <a:pt x="2103" y="173"/>
                  </a:lnTo>
                  <a:lnTo>
                    <a:pt x="2153" y="216"/>
                  </a:lnTo>
                  <a:lnTo>
                    <a:pt x="2200" y="262"/>
                  </a:lnTo>
                  <a:lnTo>
                    <a:pt x="2242" y="314"/>
                  </a:lnTo>
                  <a:lnTo>
                    <a:pt x="2280" y="368"/>
                  </a:lnTo>
                  <a:lnTo>
                    <a:pt x="2314" y="425"/>
                  </a:lnTo>
                  <a:lnTo>
                    <a:pt x="2343" y="486"/>
                  </a:lnTo>
                  <a:lnTo>
                    <a:pt x="2367" y="550"/>
                  </a:lnTo>
                  <a:lnTo>
                    <a:pt x="2386" y="617"/>
                  </a:lnTo>
                  <a:lnTo>
                    <a:pt x="2457" y="600"/>
                  </a:lnTo>
                  <a:lnTo>
                    <a:pt x="2528" y="590"/>
                  </a:lnTo>
                  <a:lnTo>
                    <a:pt x="2600" y="586"/>
                  </a:lnTo>
                  <a:lnTo>
                    <a:pt x="2673" y="589"/>
                  </a:lnTo>
                  <a:lnTo>
                    <a:pt x="2744" y="600"/>
                  </a:lnTo>
                  <a:lnTo>
                    <a:pt x="2814" y="616"/>
                  </a:lnTo>
                  <a:lnTo>
                    <a:pt x="2881" y="637"/>
                  </a:lnTo>
                  <a:lnTo>
                    <a:pt x="2944" y="665"/>
                  </a:lnTo>
                  <a:lnTo>
                    <a:pt x="3006" y="696"/>
                  </a:lnTo>
                  <a:lnTo>
                    <a:pt x="3064" y="735"/>
                  </a:lnTo>
                  <a:lnTo>
                    <a:pt x="3118" y="776"/>
                  </a:lnTo>
                  <a:lnTo>
                    <a:pt x="3169" y="823"/>
                  </a:lnTo>
                  <a:lnTo>
                    <a:pt x="3215" y="874"/>
                  </a:lnTo>
                  <a:lnTo>
                    <a:pt x="3258" y="929"/>
                  </a:lnTo>
                  <a:lnTo>
                    <a:pt x="3295" y="987"/>
                  </a:lnTo>
                  <a:lnTo>
                    <a:pt x="3328" y="1049"/>
                  </a:lnTo>
                  <a:lnTo>
                    <a:pt x="3354" y="1112"/>
                  </a:lnTo>
                  <a:lnTo>
                    <a:pt x="3376" y="1180"/>
                  </a:lnTo>
                  <a:lnTo>
                    <a:pt x="3392" y="1250"/>
                  </a:lnTo>
                  <a:lnTo>
                    <a:pt x="3402" y="1321"/>
                  </a:lnTo>
                  <a:lnTo>
                    <a:pt x="3405" y="1394"/>
                  </a:lnTo>
                  <a:lnTo>
                    <a:pt x="3402" y="1468"/>
                  </a:lnTo>
                  <a:lnTo>
                    <a:pt x="3392" y="1540"/>
                  </a:lnTo>
                  <a:lnTo>
                    <a:pt x="3376" y="1609"/>
                  </a:lnTo>
                  <a:lnTo>
                    <a:pt x="3354" y="1676"/>
                  </a:lnTo>
                  <a:lnTo>
                    <a:pt x="3328" y="1741"/>
                  </a:lnTo>
                  <a:lnTo>
                    <a:pt x="3295" y="1802"/>
                  </a:lnTo>
                  <a:lnTo>
                    <a:pt x="3258" y="1860"/>
                  </a:lnTo>
                  <a:lnTo>
                    <a:pt x="3215" y="1914"/>
                  </a:lnTo>
                  <a:lnTo>
                    <a:pt x="3169" y="1966"/>
                  </a:lnTo>
                  <a:lnTo>
                    <a:pt x="3118" y="2012"/>
                  </a:lnTo>
                  <a:lnTo>
                    <a:pt x="3064" y="2055"/>
                  </a:lnTo>
                  <a:lnTo>
                    <a:pt x="3006" y="2092"/>
                  </a:lnTo>
                  <a:lnTo>
                    <a:pt x="2945" y="2125"/>
                  </a:lnTo>
                  <a:lnTo>
                    <a:pt x="2881" y="2152"/>
                  </a:lnTo>
                  <a:lnTo>
                    <a:pt x="2814" y="2174"/>
                  </a:lnTo>
                  <a:lnTo>
                    <a:pt x="2744" y="2190"/>
                  </a:lnTo>
                  <a:lnTo>
                    <a:pt x="2673" y="2200"/>
                  </a:lnTo>
                  <a:lnTo>
                    <a:pt x="2600" y="2203"/>
                  </a:lnTo>
                  <a:lnTo>
                    <a:pt x="805" y="2203"/>
                  </a:lnTo>
                  <a:lnTo>
                    <a:pt x="732" y="2200"/>
                  </a:lnTo>
                  <a:lnTo>
                    <a:pt x="660" y="2190"/>
                  </a:lnTo>
                  <a:lnTo>
                    <a:pt x="591" y="2174"/>
                  </a:lnTo>
                  <a:lnTo>
                    <a:pt x="524" y="2152"/>
                  </a:lnTo>
                  <a:lnTo>
                    <a:pt x="460" y="2125"/>
                  </a:lnTo>
                  <a:lnTo>
                    <a:pt x="398" y="2092"/>
                  </a:lnTo>
                  <a:lnTo>
                    <a:pt x="341" y="2055"/>
                  </a:lnTo>
                  <a:lnTo>
                    <a:pt x="286" y="2012"/>
                  </a:lnTo>
                  <a:lnTo>
                    <a:pt x="236" y="1966"/>
                  </a:lnTo>
                  <a:lnTo>
                    <a:pt x="190" y="1914"/>
                  </a:lnTo>
                  <a:lnTo>
                    <a:pt x="147" y="1860"/>
                  </a:lnTo>
                  <a:lnTo>
                    <a:pt x="110" y="1802"/>
                  </a:lnTo>
                  <a:lnTo>
                    <a:pt x="77" y="1741"/>
                  </a:lnTo>
                  <a:lnTo>
                    <a:pt x="51" y="1676"/>
                  </a:lnTo>
                  <a:lnTo>
                    <a:pt x="29" y="1609"/>
                  </a:lnTo>
                  <a:lnTo>
                    <a:pt x="13" y="1540"/>
                  </a:lnTo>
                  <a:lnTo>
                    <a:pt x="3" y="1468"/>
                  </a:lnTo>
                  <a:lnTo>
                    <a:pt x="0" y="1394"/>
                  </a:lnTo>
                  <a:lnTo>
                    <a:pt x="3" y="1321"/>
                  </a:lnTo>
                  <a:lnTo>
                    <a:pt x="13" y="1250"/>
                  </a:lnTo>
                  <a:lnTo>
                    <a:pt x="29" y="1180"/>
                  </a:lnTo>
                  <a:lnTo>
                    <a:pt x="51" y="1112"/>
                  </a:lnTo>
                  <a:lnTo>
                    <a:pt x="77" y="1049"/>
                  </a:lnTo>
                  <a:lnTo>
                    <a:pt x="110" y="987"/>
                  </a:lnTo>
                  <a:lnTo>
                    <a:pt x="147" y="929"/>
                  </a:lnTo>
                  <a:lnTo>
                    <a:pt x="190" y="874"/>
                  </a:lnTo>
                  <a:lnTo>
                    <a:pt x="236" y="823"/>
                  </a:lnTo>
                  <a:lnTo>
                    <a:pt x="286" y="776"/>
                  </a:lnTo>
                  <a:lnTo>
                    <a:pt x="341" y="735"/>
                  </a:lnTo>
                  <a:lnTo>
                    <a:pt x="398" y="696"/>
                  </a:lnTo>
                  <a:lnTo>
                    <a:pt x="460" y="665"/>
                  </a:lnTo>
                  <a:lnTo>
                    <a:pt x="524" y="637"/>
                  </a:lnTo>
                  <a:lnTo>
                    <a:pt x="591" y="616"/>
                  </a:lnTo>
                  <a:lnTo>
                    <a:pt x="660" y="600"/>
                  </a:lnTo>
                  <a:lnTo>
                    <a:pt x="732" y="589"/>
                  </a:lnTo>
                  <a:lnTo>
                    <a:pt x="805" y="586"/>
                  </a:lnTo>
                  <a:lnTo>
                    <a:pt x="818" y="587"/>
                  </a:lnTo>
                  <a:lnTo>
                    <a:pt x="831" y="587"/>
                  </a:lnTo>
                  <a:lnTo>
                    <a:pt x="853" y="524"/>
                  </a:lnTo>
                  <a:lnTo>
                    <a:pt x="878" y="464"/>
                  </a:lnTo>
                  <a:lnTo>
                    <a:pt x="908" y="406"/>
                  </a:lnTo>
                  <a:lnTo>
                    <a:pt x="943" y="351"/>
                  </a:lnTo>
                  <a:lnTo>
                    <a:pt x="982" y="299"/>
                  </a:lnTo>
                  <a:lnTo>
                    <a:pt x="1024" y="251"/>
                  </a:lnTo>
                  <a:lnTo>
                    <a:pt x="1071" y="206"/>
                  </a:lnTo>
                  <a:lnTo>
                    <a:pt x="1119" y="165"/>
                  </a:lnTo>
                  <a:lnTo>
                    <a:pt x="1172" y="128"/>
                  </a:lnTo>
                  <a:lnTo>
                    <a:pt x="1229" y="95"/>
                  </a:lnTo>
                  <a:lnTo>
                    <a:pt x="1286" y="67"/>
                  </a:lnTo>
                  <a:lnTo>
                    <a:pt x="1346" y="43"/>
                  </a:lnTo>
                  <a:lnTo>
                    <a:pt x="1409" y="24"/>
                  </a:lnTo>
                  <a:lnTo>
                    <a:pt x="1472" y="11"/>
                  </a:lnTo>
                  <a:lnTo>
                    <a:pt x="1538" y="3"/>
                  </a:lnTo>
                  <a:lnTo>
                    <a:pt x="16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48" name="Freeform 405"/>
            <p:cNvSpPr>
              <a:spLocks/>
            </p:cNvSpPr>
            <p:nvPr/>
          </p:nvSpPr>
          <p:spPr bwMode="auto">
            <a:xfrm>
              <a:off x="5673" y="2121"/>
              <a:ext cx="214" cy="219"/>
            </a:xfrm>
            <a:custGeom>
              <a:avLst/>
              <a:gdLst>
                <a:gd name="T0" fmla="*/ 528 w 1069"/>
                <a:gd name="T1" fmla="*/ 0 h 1096"/>
                <a:gd name="T2" fmla="*/ 644 w 1069"/>
                <a:gd name="T3" fmla="*/ 14 h 1096"/>
                <a:gd name="T4" fmla="*/ 751 w 1069"/>
                <a:gd name="T5" fmla="*/ 51 h 1096"/>
                <a:gd name="T6" fmla="*/ 848 w 1069"/>
                <a:gd name="T7" fmla="*/ 108 h 1096"/>
                <a:gd name="T8" fmla="*/ 929 w 1069"/>
                <a:gd name="T9" fmla="*/ 183 h 1096"/>
                <a:gd name="T10" fmla="*/ 995 w 1069"/>
                <a:gd name="T11" fmla="*/ 274 h 1096"/>
                <a:gd name="T12" fmla="*/ 1041 w 1069"/>
                <a:gd name="T13" fmla="*/ 376 h 1096"/>
                <a:gd name="T14" fmla="*/ 1066 w 1069"/>
                <a:gd name="T15" fmla="*/ 488 h 1096"/>
                <a:gd name="T16" fmla="*/ 1065 w 1069"/>
                <a:gd name="T17" fmla="*/ 609 h 1096"/>
                <a:gd name="T18" fmla="*/ 1039 w 1069"/>
                <a:gd name="T19" fmla="*/ 725 h 1096"/>
                <a:gd name="T20" fmla="*/ 991 w 1069"/>
                <a:gd name="T21" fmla="*/ 829 h 1096"/>
                <a:gd name="T22" fmla="*/ 922 w 1069"/>
                <a:gd name="T23" fmla="*/ 920 h 1096"/>
                <a:gd name="T24" fmla="*/ 836 w 1069"/>
                <a:gd name="T25" fmla="*/ 995 h 1096"/>
                <a:gd name="T26" fmla="*/ 736 w 1069"/>
                <a:gd name="T27" fmla="*/ 1051 h 1096"/>
                <a:gd name="T28" fmla="*/ 626 w 1069"/>
                <a:gd name="T29" fmla="*/ 1085 h 1096"/>
                <a:gd name="T30" fmla="*/ 519 w 1069"/>
                <a:gd name="T31" fmla="*/ 1096 h 1096"/>
                <a:gd name="T32" fmla="*/ 427 w 1069"/>
                <a:gd name="T33" fmla="*/ 1087 h 1096"/>
                <a:gd name="T34" fmla="*/ 338 w 1069"/>
                <a:gd name="T35" fmla="*/ 1063 h 1096"/>
                <a:gd name="T36" fmla="*/ 255 w 1069"/>
                <a:gd name="T37" fmla="*/ 1019 h 1096"/>
                <a:gd name="T38" fmla="*/ 176 w 1069"/>
                <a:gd name="T39" fmla="*/ 958 h 1096"/>
                <a:gd name="T40" fmla="*/ 106 w 1069"/>
                <a:gd name="T41" fmla="*/ 877 h 1096"/>
                <a:gd name="T42" fmla="*/ 46 w 1069"/>
                <a:gd name="T43" fmla="*/ 777 h 1096"/>
                <a:gd name="T44" fmla="*/ 223 w 1069"/>
                <a:gd name="T45" fmla="*/ 692 h 1096"/>
                <a:gd name="T46" fmla="*/ 268 w 1069"/>
                <a:gd name="T47" fmla="*/ 767 h 1096"/>
                <a:gd name="T48" fmla="*/ 330 w 1069"/>
                <a:gd name="T49" fmla="*/ 827 h 1096"/>
                <a:gd name="T50" fmla="*/ 402 w 1069"/>
                <a:gd name="T51" fmla="*/ 868 h 1096"/>
                <a:gd name="T52" fmla="*/ 481 w 1069"/>
                <a:gd name="T53" fmla="*/ 893 h 1096"/>
                <a:gd name="T54" fmla="*/ 570 w 1069"/>
                <a:gd name="T55" fmla="*/ 894 h 1096"/>
                <a:gd name="T56" fmla="*/ 659 w 1069"/>
                <a:gd name="T57" fmla="*/ 869 h 1096"/>
                <a:gd name="T58" fmla="*/ 736 w 1069"/>
                <a:gd name="T59" fmla="*/ 825 h 1096"/>
                <a:gd name="T60" fmla="*/ 799 w 1069"/>
                <a:gd name="T61" fmla="*/ 762 h 1096"/>
                <a:gd name="T62" fmla="*/ 845 w 1069"/>
                <a:gd name="T63" fmla="*/ 685 h 1096"/>
                <a:gd name="T64" fmla="*/ 869 w 1069"/>
                <a:gd name="T65" fmla="*/ 598 h 1096"/>
                <a:gd name="T66" fmla="*/ 869 w 1069"/>
                <a:gd name="T67" fmla="*/ 503 h 1096"/>
                <a:gd name="T68" fmla="*/ 845 w 1069"/>
                <a:gd name="T69" fmla="*/ 414 h 1096"/>
                <a:gd name="T70" fmla="*/ 800 w 1069"/>
                <a:gd name="T71" fmla="*/ 335 h 1096"/>
                <a:gd name="T72" fmla="*/ 738 w 1069"/>
                <a:gd name="T73" fmla="*/ 272 h 1096"/>
                <a:gd name="T74" fmla="*/ 660 w 1069"/>
                <a:gd name="T75" fmla="*/ 227 h 1096"/>
                <a:gd name="T76" fmla="*/ 573 w 1069"/>
                <a:gd name="T77" fmla="*/ 201 h 1096"/>
                <a:gd name="T78" fmla="*/ 480 w 1069"/>
                <a:gd name="T79" fmla="*/ 201 h 1096"/>
                <a:gd name="T80" fmla="*/ 393 w 1069"/>
                <a:gd name="T81" fmla="*/ 224 h 1096"/>
                <a:gd name="T82" fmla="*/ 316 w 1069"/>
                <a:gd name="T83" fmla="*/ 267 h 1096"/>
                <a:gd name="T84" fmla="*/ 392 w 1069"/>
                <a:gd name="T85" fmla="*/ 408 h 1096"/>
                <a:gd name="T86" fmla="*/ 399 w 1069"/>
                <a:gd name="T87" fmla="*/ 415 h 1096"/>
                <a:gd name="T88" fmla="*/ 402 w 1069"/>
                <a:gd name="T89" fmla="*/ 425 h 1096"/>
                <a:gd name="T90" fmla="*/ 392 w 1069"/>
                <a:gd name="T91" fmla="*/ 441 h 1096"/>
                <a:gd name="T92" fmla="*/ 19 w 1069"/>
                <a:gd name="T93" fmla="*/ 443 h 1096"/>
                <a:gd name="T94" fmla="*/ 1 w 1069"/>
                <a:gd name="T95" fmla="*/ 48 h 1096"/>
                <a:gd name="T96" fmla="*/ 12 w 1069"/>
                <a:gd name="T97" fmla="*/ 37 h 1096"/>
                <a:gd name="T98" fmla="*/ 26 w 1069"/>
                <a:gd name="T99" fmla="*/ 37 h 1096"/>
                <a:gd name="T100" fmla="*/ 144 w 1069"/>
                <a:gd name="T101" fmla="*/ 155 h 1096"/>
                <a:gd name="T102" fmla="*/ 226 w 1069"/>
                <a:gd name="T103" fmla="*/ 90 h 1096"/>
                <a:gd name="T104" fmla="*/ 319 w 1069"/>
                <a:gd name="T105" fmla="*/ 41 h 1096"/>
                <a:gd name="T106" fmla="*/ 419 w 1069"/>
                <a:gd name="T107" fmla="*/ 11 h 1096"/>
                <a:gd name="T108" fmla="*/ 524 w 1069"/>
                <a:gd name="T10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9" h="1096">
                  <a:moveTo>
                    <a:pt x="524" y="0"/>
                  </a:moveTo>
                  <a:lnTo>
                    <a:pt x="528" y="0"/>
                  </a:lnTo>
                  <a:lnTo>
                    <a:pt x="587" y="4"/>
                  </a:lnTo>
                  <a:lnTo>
                    <a:pt x="644" y="14"/>
                  </a:lnTo>
                  <a:lnTo>
                    <a:pt x="699" y="30"/>
                  </a:lnTo>
                  <a:lnTo>
                    <a:pt x="751" y="51"/>
                  </a:lnTo>
                  <a:lnTo>
                    <a:pt x="801" y="77"/>
                  </a:lnTo>
                  <a:lnTo>
                    <a:pt x="848" y="108"/>
                  </a:lnTo>
                  <a:lnTo>
                    <a:pt x="890" y="144"/>
                  </a:lnTo>
                  <a:lnTo>
                    <a:pt x="929" y="183"/>
                  </a:lnTo>
                  <a:lnTo>
                    <a:pt x="964" y="227"/>
                  </a:lnTo>
                  <a:lnTo>
                    <a:pt x="995" y="274"/>
                  </a:lnTo>
                  <a:lnTo>
                    <a:pt x="1020" y="324"/>
                  </a:lnTo>
                  <a:lnTo>
                    <a:pt x="1041" y="376"/>
                  </a:lnTo>
                  <a:lnTo>
                    <a:pt x="1056" y="431"/>
                  </a:lnTo>
                  <a:lnTo>
                    <a:pt x="1066" y="488"/>
                  </a:lnTo>
                  <a:lnTo>
                    <a:pt x="1069" y="548"/>
                  </a:lnTo>
                  <a:lnTo>
                    <a:pt x="1065" y="609"/>
                  </a:lnTo>
                  <a:lnTo>
                    <a:pt x="1055" y="668"/>
                  </a:lnTo>
                  <a:lnTo>
                    <a:pt x="1039" y="725"/>
                  </a:lnTo>
                  <a:lnTo>
                    <a:pt x="1017" y="778"/>
                  </a:lnTo>
                  <a:lnTo>
                    <a:pt x="991" y="829"/>
                  </a:lnTo>
                  <a:lnTo>
                    <a:pt x="959" y="877"/>
                  </a:lnTo>
                  <a:lnTo>
                    <a:pt x="922" y="920"/>
                  </a:lnTo>
                  <a:lnTo>
                    <a:pt x="882" y="960"/>
                  </a:lnTo>
                  <a:lnTo>
                    <a:pt x="836" y="995"/>
                  </a:lnTo>
                  <a:lnTo>
                    <a:pt x="788" y="1026"/>
                  </a:lnTo>
                  <a:lnTo>
                    <a:pt x="736" y="1051"/>
                  </a:lnTo>
                  <a:lnTo>
                    <a:pt x="682" y="1070"/>
                  </a:lnTo>
                  <a:lnTo>
                    <a:pt x="626" y="1085"/>
                  </a:lnTo>
                  <a:lnTo>
                    <a:pt x="567" y="1093"/>
                  </a:lnTo>
                  <a:lnTo>
                    <a:pt x="519" y="1096"/>
                  </a:lnTo>
                  <a:lnTo>
                    <a:pt x="473" y="1094"/>
                  </a:lnTo>
                  <a:lnTo>
                    <a:pt x="427" y="1087"/>
                  </a:lnTo>
                  <a:lnTo>
                    <a:pt x="382" y="1078"/>
                  </a:lnTo>
                  <a:lnTo>
                    <a:pt x="338" y="1063"/>
                  </a:lnTo>
                  <a:lnTo>
                    <a:pt x="295" y="1043"/>
                  </a:lnTo>
                  <a:lnTo>
                    <a:pt x="255" y="1019"/>
                  </a:lnTo>
                  <a:lnTo>
                    <a:pt x="214" y="991"/>
                  </a:lnTo>
                  <a:lnTo>
                    <a:pt x="176" y="958"/>
                  </a:lnTo>
                  <a:lnTo>
                    <a:pt x="140" y="919"/>
                  </a:lnTo>
                  <a:lnTo>
                    <a:pt x="106" y="877"/>
                  </a:lnTo>
                  <a:lnTo>
                    <a:pt x="75" y="829"/>
                  </a:lnTo>
                  <a:lnTo>
                    <a:pt x="46" y="777"/>
                  </a:lnTo>
                  <a:lnTo>
                    <a:pt x="44" y="774"/>
                  </a:lnTo>
                  <a:lnTo>
                    <a:pt x="223" y="692"/>
                  </a:lnTo>
                  <a:lnTo>
                    <a:pt x="244" y="731"/>
                  </a:lnTo>
                  <a:lnTo>
                    <a:pt x="268" y="767"/>
                  </a:lnTo>
                  <a:lnTo>
                    <a:pt x="298" y="799"/>
                  </a:lnTo>
                  <a:lnTo>
                    <a:pt x="330" y="827"/>
                  </a:lnTo>
                  <a:lnTo>
                    <a:pt x="365" y="850"/>
                  </a:lnTo>
                  <a:lnTo>
                    <a:pt x="402" y="868"/>
                  </a:lnTo>
                  <a:lnTo>
                    <a:pt x="441" y="883"/>
                  </a:lnTo>
                  <a:lnTo>
                    <a:pt x="481" y="893"/>
                  </a:lnTo>
                  <a:lnTo>
                    <a:pt x="523" y="897"/>
                  </a:lnTo>
                  <a:lnTo>
                    <a:pt x="570" y="894"/>
                  </a:lnTo>
                  <a:lnTo>
                    <a:pt x="616" y="884"/>
                  </a:lnTo>
                  <a:lnTo>
                    <a:pt x="659" y="869"/>
                  </a:lnTo>
                  <a:lnTo>
                    <a:pt x="699" y="849"/>
                  </a:lnTo>
                  <a:lnTo>
                    <a:pt x="736" y="825"/>
                  </a:lnTo>
                  <a:lnTo>
                    <a:pt x="769" y="795"/>
                  </a:lnTo>
                  <a:lnTo>
                    <a:pt x="799" y="762"/>
                  </a:lnTo>
                  <a:lnTo>
                    <a:pt x="824" y="725"/>
                  </a:lnTo>
                  <a:lnTo>
                    <a:pt x="845" y="685"/>
                  </a:lnTo>
                  <a:lnTo>
                    <a:pt x="859" y="643"/>
                  </a:lnTo>
                  <a:lnTo>
                    <a:pt x="869" y="598"/>
                  </a:lnTo>
                  <a:lnTo>
                    <a:pt x="872" y="551"/>
                  </a:lnTo>
                  <a:lnTo>
                    <a:pt x="869" y="503"/>
                  </a:lnTo>
                  <a:lnTo>
                    <a:pt x="859" y="458"/>
                  </a:lnTo>
                  <a:lnTo>
                    <a:pt x="845" y="414"/>
                  </a:lnTo>
                  <a:lnTo>
                    <a:pt x="824" y="374"/>
                  </a:lnTo>
                  <a:lnTo>
                    <a:pt x="800" y="335"/>
                  </a:lnTo>
                  <a:lnTo>
                    <a:pt x="770" y="302"/>
                  </a:lnTo>
                  <a:lnTo>
                    <a:pt x="738" y="272"/>
                  </a:lnTo>
                  <a:lnTo>
                    <a:pt x="700" y="247"/>
                  </a:lnTo>
                  <a:lnTo>
                    <a:pt x="660" y="227"/>
                  </a:lnTo>
                  <a:lnTo>
                    <a:pt x="618" y="211"/>
                  </a:lnTo>
                  <a:lnTo>
                    <a:pt x="573" y="201"/>
                  </a:lnTo>
                  <a:lnTo>
                    <a:pt x="526" y="198"/>
                  </a:lnTo>
                  <a:lnTo>
                    <a:pt x="480" y="201"/>
                  </a:lnTo>
                  <a:lnTo>
                    <a:pt x="436" y="210"/>
                  </a:lnTo>
                  <a:lnTo>
                    <a:pt x="393" y="224"/>
                  </a:lnTo>
                  <a:lnTo>
                    <a:pt x="354" y="243"/>
                  </a:lnTo>
                  <a:lnTo>
                    <a:pt x="316" y="267"/>
                  </a:lnTo>
                  <a:lnTo>
                    <a:pt x="282" y="296"/>
                  </a:lnTo>
                  <a:lnTo>
                    <a:pt x="392" y="408"/>
                  </a:lnTo>
                  <a:lnTo>
                    <a:pt x="397" y="411"/>
                  </a:lnTo>
                  <a:lnTo>
                    <a:pt x="399" y="415"/>
                  </a:lnTo>
                  <a:lnTo>
                    <a:pt x="401" y="419"/>
                  </a:lnTo>
                  <a:lnTo>
                    <a:pt x="402" y="425"/>
                  </a:lnTo>
                  <a:lnTo>
                    <a:pt x="399" y="433"/>
                  </a:lnTo>
                  <a:lnTo>
                    <a:pt x="392" y="441"/>
                  </a:lnTo>
                  <a:lnTo>
                    <a:pt x="383" y="443"/>
                  </a:lnTo>
                  <a:lnTo>
                    <a:pt x="19" y="443"/>
                  </a:lnTo>
                  <a:lnTo>
                    <a:pt x="0" y="54"/>
                  </a:lnTo>
                  <a:lnTo>
                    <a:pt x="1" y="48"/>
                  </a:lnTo>
                  <a:lnTo>
                    <a:pt x="6" y="42"/>
                  </a:lnTo>
                  <a:lnTo>
                    <a:pt x="12" y="37"/>
                  </a:lnTo>
                  <a:lnTo>
                    <a:pt x="19" y="36"/>
                  </a:lnTo>
                  <a:lnTo>
                    <a:pt x="26" y="37"/>
                  </a:lnTo>
                  <a:lnTo>
                    <a:pt x="32" y="42"/>
                  </a:lnTo>
                  <a:lnTo>
                    <a:pt x="144" y="155"/>
                  </a:lnTo>
                  <a:lnTo>
                    <a:pt x="184" y="120"/>
                  </a:lnTo>
                  <a:lnTo>
                    <a:pt x="226" y="90"/>
                  </a:lnTo>
                  <a:lnTo>
                    <a:pt x="272" y="63"/>
                  </a:lnTo>
                  <a:lnTo>
                    <a:pt x="319" y="41"/>
                  </a:lnTo>
                  <a:lnTo>
                    <a:pt x="368" y="24"/>
                  </a:lnTo>
                  <a:lnTo>
                    <a:pt x="419" y="11"/>
                  </a:lnTo>
                  <a:lnTo>
                    <a:pt x="471" y="3"/>
                  </a:lnTo>
                  <a:lnTo>
                    <a:pt x="5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49" name="Group 408"/>
          <p:cNvGrpSpPr>
            <a:grpSpLocks noChangeAspect="1"/>
          </p:cNvGrpSpPr>
          <p:nvPr/>
        </p:nvGrpSpPr>
        <p:grpSpPr bwMode="auto">
          <a:xfrm>
            <a:off x="5115622" y="3209835"/>
            <a:ext cx="476375" cy="554855"/>
            <a:chOff x="5511" y="2236"/>
            <a:chExt cx="607" cy="7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0" name="Freeform 410"/>
            <p:cNvSpPr>
              <a:spLocks noEditPoints="1"/>
            </p:cNvSpPr>
            <p:nvPr/>
          </p:nvSpPr>
          <p:spPr bwMode="auto">
            <a:xfrm>
              <a:off x="5511" y="2433"/>
              <a:ext cx="473" cy="510"/>
            </a:xfrm>
            <a:custGeom>
              <a:avLst/>
              <a:gdLst>
                <a:gd name="T0" fmla="*/ 170 w 2367"/>
                <a:gd name="T1" fmla="*/ 100 h 2548"/>
                <a:gd name="T2" fmla="*/ 133 w 2367"/>
                <a:gd name="T3" fmla="*/ 121 h 2548"/>
                <a:gd name="T4" fmla="*/ 108 w 2367"/>
                <a:gd name="T5" fmla="*/ 157 h 2548"/>
                <a:gd name="T6" fmla="*/ 99 w 2367"/>
                <a:gd name="T7" fmla="*/ 202 h 2548"/>
                <a:gd name="T8" fmla="*/ 101 w 2367"/>
                <a:gd name="T9" fmla="*/ 2370 h 2548"/>
                <a:gd name="T10" fmla="*/ 119 w 2367"/>
                <a:gd name="T11" fmla="*/ 2411 h 2548"/>
                <a:gd name="T12" fmla="*/ 150 w 2367"/>
                <a:gd name="T13" fmla="*/ 2439 h 2548"/>
                <a:gd name="T14" fmla="*/ 191 w 2367"/>
                <a:gd name="T15" fmla="*/ 2451 h 2548"/>
                <a:gd name="T16" fmla="*/ 2198 w 2367"/>
                <a:gd name="T17" fmla="*/ 2447 h 2548"/>
                <a:gd name="T18" fmla="*/ 2235 w 2367"/>
                <a:gd name="T19" fmla="*/ 2427 h 2548"/>
                <a:gd name="T20" fmla="*/ 2260 w 2367"/>
                <a:gd name="T21" fmla="*/ 2391 h 2548"/>
                <a:gd name="T22" fmla="*/ 2269 w 2367"/>
                <a:gd name="T23" fmla="*/ 2345 h 2548"/>
                <a:gd name="T24" fmla="*/ 2267 w 2367"/>
                <a:gd name="T25" fmla="*/ 178 h 2548"/>
                <a:gd name="T26" fmla="*/ 2249 w 2367"/>
                <a:gd name="T27" fmla="*/ 137 h 2548"/>
                <a:gd name="T28" fmla="*/ 2218 w 2367"/>
                <a:gd name="T29" fmla="*/ 108 h 2548"/>
                <a:gd name="T30" fmla="*/ 2176 w 2367"/>
                <a:gd name="T31" fmla="*/ 98 h 2548"/>
                <a:gd name="T32" fmla="*/ 191 w 2367"/>
                <a:gd name="T33" fmla="*/ 0 h 2548"/>
                <a:gd name="T34" fmla="*/ 2211 w 2367"/>
                <a:gd name="T35" fmla="*/ 3 h 2548"/>
                <a:gd name="T36" fmla="*/ 2273 w 2367"/>
                <a:gd name="T37" fmla="*/ 28 h 2548"/>
                <a:gd name="T38" fmla="*/ 2322 w 2367"/>
                <a:gd name="T39" fmla="*/ 72 h 2548"/>
                <a:gd name="T40" fmla="*/ 2355 w 2367"/>
                <a:gd name="T41" fmla="*/ 131 h 2548"/>
                <a:gd name="T42" fmla="*/ 2367 w 2367"/>
                <a:gd name="T43" fmla="*/ 202 h 2548"/>
                <a:gd name="T44" fmla="*/ 2363 w 2367"/>
                <a:gd name="T45" fmla="*/ 2382 h 2548"/>
                <a:gd name="T46" fmla="*/ 2340 w 2367"/>
                <a:gd name="T47" fmla="*/ 2447 h 2548"/>
                <a:gd name="T48" fmla="*/ 2299 w 2367"/>
                <a:gd name="T49" fmla="*/ 2500 h 2548"/>
                <a:gd name="T50" fmla="*/ 2243 w 2367"/>
                <a:gd name="T51" fmla="*/ 2536 h 2548"/>
                <a:gd name="T52" fmla="*/ 2176 w 2367"/>
                <a:gd name="T53" fmla="*/ 2548 h 2548"/>
                <a:gd name="T54" fmla="*/ 157 w 2367"/>
                <a:gd name="T55" fmla="*/ 2545 h 2548"/>
                <a:gd name="T56" fmla="*/ 95 w 2367"/>
                <a:gd name="T57" fmla="*/ 2521 h 2548"/>
                <a:gd name="T58" fmla="*/ 45 w 2367"/>
                <a:gd name="T59" fmla="*/ 2476 h 2548"/>
                <a:gd name="T60" fmla="*/ 11 w 2367"/>
                <a:gd name="T61" fmla="*/ 2417 h 2548"/>
                <a:gd name="T62" fmla="*/ 0 w 2367"/>
                <a:gd name="T63" fmla="*/ 2345 h 2548"/>
                <a:gd name="T64" fmla="*/ 3 w 2367"/>
                <a:gd name="T65" fmla="*/ 166 h 2548"/>
                <a:gd name="T66" fmla="*/ 26 w 2367"/>
                <a:gd name="T67" fmla="*/ 100 h 2548"/>
                <a:gd name="T68" fmla="*/ 68 w 2367"/>
                <a:gd name="T69" fmla="*/ 48 h 2548"/>
                <a:gd name="T70" fmla="*/ 125 w 2367"/>
                <a:gd name="T71" fmla="*/ 12 h 2548"/>
                <a:gd name="T72" fmla="*/ 191 w 2367"/>
                <a:gd name="T73" fmla="*/ 0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67" h="2548">
                  <a:moveTo>
                    <a:pt x="191" y="98"/>
                  </a:moveTo>
                  <a:lnTo>
                    <a:pt x="170" y="100"/>
                  </a:lnTo>
                  <a:lnTo>
                    <a:pt x="150" y="108"/>
                  </a:lnTo>
                  <a:lnTo>
                    <a:pt x="133" y="121"/>
                  </a:lnTo>
                  <a:lnTo>
                    <a:pt x="119" y="137"/>
                  </a:lnTo>
                  <a:lnTo>
                    <a:pt x="108" y="157"/>
                  </a:lnTo>
                  <a:lnTo>
                    <a:pt x="101" y="178"/>
                  </a:lnTo>
                  <a:lnTo>
                    <a:pt x="99" y="202"/>
                  </a:lnTo>
                  <a:lnTo>
                    <a:pt x="99" y="2345"/>
                  </a:lnTo>
                  <a:lnTo>
                    <a:pt x="101" y="2370"/>
                  </a:lnTo>
                  <a:lnTo>
                    <a:pt x="108" y="2391"/>
                  </a:lnTo>
                  <a:lnTo>
                    <a:pt x="119" y="2411"/>
                  </a:lnTo>
                  <a:lnTo>
                    <a:pt x="133" y="2427"/>
                  </a:lnTo>
                  <a:lnTo>
                    <a:pt x="150" y="2439"/>
                  </a:lnTo>
                  <a:lnTo>
                    <a:pt x="170" y="2447"/>
                  </a:lnTo>
                  <a:lnTo>
                    <a:pt x="191" y="2451"/>
                  </a:lnTo>
                  <a:lnTo>
                    <a:pt x="2176" y="2451"/>
                  </a:lnTo>
                  <a:lnTo>
                    <a:pt x="2198" y="2447"/>
                  </a:lnTo>
                  <a:lnTo>
                    <a:pt x="2218" y="2439"/>
                  </a:lnTo>
                  <a:lnTo>
                    <a:pt x="2235" y="2427"/>
                  </a:lnTo>
                  <a:lnTo>
                    <a:pt x="2249" y="2411"/>
                  </a:lnTo>
                  <a:lnTo>
                    <a:pt x="2260" y="2391"/>
                  </a:lnTo>
                  <a:lnTo>
                    <a:pt x="2267" y="2370"/>
                  </a:lnTo>
                  <a:lnTo>
                    <a:pt x="2269" y="2345"/>
                  </a:lnTo>
                  <a:lnTo>
                    <a:pt x="2269" y="202"/>
                  </a:lnTo>
                  <a:lnTo>
                    <a:pt x="2267" y="178"/>
                  </a:lnTo>
                  <a:lnTo>
                    <a:pt x="2260" y="157"/>
                  </a:lnTo>
                  <a:lnTo>
                    <a:pt x="2249" y="137"/>
                  </a:lnTo>
                  <a:lnTo>
                    <a:pt x="2235" y="121"/>
                  </a:lnTo>
                  <a:lnTo>
                    <a:pt x="2218" y="108"/>
                  </a:lnTo>
                  <a:lnTo>
                    <a:pt x="2198" y="100"/>
                  </a:lnTo>
                  <a:lnTo>
                    <a:pt x="2176" y="98"/>
                  </a:lnTo>
                  <a:lnTo>
                    <a:pt x="191" y="98"/>
                  </a:lnTo>
                  <a:close/>
                  <a:moveTo>
                    <a:pt x="191" y="0"/>
                  </a:moveTo>
                  <a:lnTo>
                    <a:pt x="2176" y="0"/>
                  </a:lnTo>
                  <a:lnTo>
                    <a:pt x="2211" y="3"/>
                  </a:lnTo>
                  <a:lnTo>
                    <a:pt x="2243" y="12"/>
                  </a:lnTo>
                  <a:lnTo>
                    <a:pt x="2273" y="28"/>
                  </a:lnTo>
                  <a:lnTo>
                    <a:pt x="2299" y="48"/>
                  </a:lnTo>
                  <a:lnTo>
                    <a:pt x="2322" y="72"/>
                  </a:lnTo>
                  <a:lnTo>
                    <a:pt x="2340" y="100"/>
                  </a:lnTo>
                  <a:lnTo>
                    <a:pt x="2355" y="131"/>
                  </a:lnTo>
                  <a:lnTo>
                    <a:pt x="2363" y="166"/>
                  </a:lnTo>
                  <a:lnTo>
                    <a:pt x="2367" y="202"/>
                  </a:lnTo>
                  <a:lnTo>
                    <a:pt x="2367" y="2345"/>
                  </a:lnTo>
                  <a:lnTo>
                    <a:pt x="2363" y="2382"/>
                  </a:lnTo>
                  <a:lnTo>
                    <a:pt x="2355" y="2417"/>
                  </a:lnTo>
                  <a:lnTo>
                    <a:pt x="2340" y="2447"/>
                  </a:lnTo>
                  <a:lnTo>
                    <a:pt x="2322" y="2476"/>
                  </a:lnTo>
                  <a:lnTo>
                    <a:pt x="2299" y="2500"/>
                  </a:lnTo>
                  <a:lnTo>
                    <a:pt x="2273" y="2521"/>
                  </a:lnTo>
                  <a:lnTo>
                    <a:pt x="2243" y="2536"/>
                  </a:lnTo>
                  <a:lnTo>
                    <a:pt x="2211" y="2545"/>
                  </a:lnTo>
                  <a:lnTo>
                    <a:pt x="2176" y="2548"/>
                  </a:lnTo>
                  <a:lnTo>
                    <a:pt x="191" y="2548"/>
                  </a:lnTo>
                  <a:lnTo>
                    <a:pt x="157" y="2545"/>
                  </a:lnTo>
                  <a:lnTo>
                    <a:pt x="125" y="2536"/>
                  </a:lnTo>
                  <a:lnTo>
                    <a:pt x="95" y="2521"/>
                  </a:lnTo>
                  <a:lnTo>
                    <a:pt x="68" y="2500"/>
                  </a:lnTo>
                  <a:lnTo>
                    <a:pt x="45" y="2476"/>
                  </a:lnTo>
                  <a:lnTo>
                    <a:pt x="26" y="2447"/>
                  </a:lnTo>
                  <a:lnTo>
                    <a:pt x="11" y="2417"/>
                  </a:lnTo>
                  <a:lnTo>
                    <a:pt x="3" y="2382"/>
                  </a:lnTo>
                  <a:lnTo>
                    <a:pt x="0" y="2345"/>
                  </a:lnTo>
                  <a:lnTo>
                    <a:pt x="0" y="202"/>
                  </a:lnTo>
                  <a:lnTo>
                    <a:pt x="3" y="166"/>
                  </a:lnTo>
                  <a:lnTo>
                    <a:pt x="11" y="131"/>
                  </a:lnTo>
                  <a:lnTo>
                    <a:pt x="26" y="100"/>
                  </a:lnTo>
                  <a:lnTo>
                    <a:pt x="45" y="72"/>
                  </a:lnTo>
                  <a:lnTo>
                    <a:pt x="68" y="48"/>
                  </a:lnTo>
                  <a:lnTo>
                    <a:pt x="95" y="28"/>
                  </a:lnTo>
                  <a:lnTo>
                    <a:pt x="125" y="12"/>
                  </a:lnTo>
                  <a:lnTo>
                    <a:pt x="157" y="3"/>
                  </a:lnTo>
                  <a:lnTo>
                    <a:pt x="1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51" name="Freeform 411"/>
            <p:cNvSpPr>
              <a:spLocks/>
            </p:cNvSpPr>
            <p:nvPr/>
          </p:nvSpPr>
          <p:spPr bwMode="auto">
            <a:xfrm>
              <a:off x="5566" y="2627"/>
              <a:ext cx="246" cy="246"/>
            </a:xfrm>
            <a:custGeom>
              <a:avLst/>
              <a:gdLst>
                <a:gd name="T0" fmla="*/ 0 w 1228"/>
                <a:gd name="T1" fmla="*/ 0 h 1229"/>
                <a:gd name="T2" fmla="*/ 91 w 1228"/>
                <a:gd name="T3" fmla="*/ 3 h 1229"/>
                <a:gd name="T4" fmla="*/ 180 w 1228"/>
                <a:gd name="T5" fmla="*/ 13 h 1229"/>
                <a:gd name="T6" fmla="*/ 266 w 1228"/>
                <a:gd name="T7" fmla="*/ 27 h 1229"/>
                <a:gd name="T8" fmla="*/ 349 w 1228"/>
                <a:gd name="T9" fmla="*/ 48 h 1229"/>
                <a:gd name="T10" fmla="*/ 431 w 1228"/>
                <a:gd name="T11" fmla="*/ 74 h 1229"/>
                <a:gd name="T12" fmla="*/ 509 w 1228"/>
                <a:gd name="T13" fmla="*/ 106 h 1229"/>
                <a:gd name="T14" fmla="*/ 585 w 1228"/>
                <a:gd name="T15" fmla="*/ 145 h 1229"/>
                <a:gd name="T16" fmla="*/ 659 w 1228"/>
                <a:gd name="T17" fmla="*/ 190 h 1229"/>
                <a:gd name="T18" fmla="*/ 731 w 1228"/>
                <a:gd name="T19" fmla="*/ 242 h 1229"/>
                <a:gd name="T20" fmla="*/ 801 w 1228"/>
                <a:gd name="T21" fmla="*/ 298 h 1229"/>
                <a:gd name="T22" fmla="*/ 867 w 1228"/>
                <a:gd name="T23" fmla="*/ 362 h 1229"/>
                <a:gd name="T24" fmla="*/ 930 w 1228"/>
                <a:gd name="T25" fmla="*/ 428 h 1229"/>
                <a:gd name="T26" fmla="*/ 986 w 1228"/>
                <a:gd name="T27" fmla="*/ 498 h 1229"/>
                <a:gd name="T28" fmla="*/ 1037 w 1228"/>
                <a:gd name="T29" fmla="*/ 570 h 1229"/>
                <a:gd name="T30" fmla="*/ 1081 w 1228"/>
                <a:gd name="T31" fmla="*/ 645 h 1229"/>
                <a:gd name="T32" fmla="*/ 1120 w 1228"/>
                <a:gd name="T33" fmla="*/ 720 h 1229"/>
                <a:gd name="T34" fmla="*/ 1154 w 1228"/>
                <a:gd name="T35" fmla="*/ 799 h 1229"/>
                <a:gd name="T36" fmla="*/ 1180 w 1228"/>
                <a:gd name="T37" fmla="*/ 881 h 1229"/>
                <a:gd name="T38" fmla="*/ 1200 w 1228"/>
                <a:gd name="T39" fmla="*/ 964 h 1229"/>
                <a:gd name="T40" fmla="*/ 1215 w 1228"/>
                <a:gd name="T41" fmla="*/ 1050 h 1229"/>
                <a:gd name="T42" fmla="*/ 1225 w 1228"/>
                <a:gd name="T43" fmla="*/ 1139 h 1229"/>
                <a:gd name="T44" fmla="*/ 1228 w 1228"/>
                <a:gd name="T45" fmla="*/ 1229 h 1229"/>
                <a:gd name="T46" fmla="*/ 867 w 1228"/>
                <a:gd name="T47" fmla="*/ 1229 h 1229"/>
                <a:gd name="T48" fmla="*/ 865 w 1228"/>
                <a:gd name="T49" fmla="*/ 1161 h 1229"/>
                <a:gd name="T50" fmla="*/ 858 w 1228"/>
                <a:gd name="T51" fmla="*/ 1095 h 1229"/>
                <a:gd name="T52" fmla="*/ 845 w 1228"/>
                <a:gd name="T53" fmla="*/ 1027 h 1229"/>
                <a:gd name="T54" fmla="*/ 828 w 1228"/>
                <a:gd name="T55" fmla="*/ 961 h 1229"/>
                <a:gd name="T56" fmla="*/ 804 w 1228"/>
                <a:gd name="T57" fmla="*/ 896 h 1229"/>
                <a:gd name="T58" fmla="*/ 776 w 1228"/>
                <a:gd name="T59" fmla="*/ 834 h 1229"/>
                <a:gd name="T60" fmla="*/ 742 w 1228"/>
                <a:gd name="T61" fmla="*/ 775 h 1229"/>
                <a:gd name="T62" fmla="*/ 705 w 1228"/>
                <a:gd name="T63" fmla="*/ 719 h 1229"/>
                <a:gd name="T64" fmla="*/ 662 w 1228"/>
                <a:gd name="T65" fmla="*/ 665 h 1229"/>
                <a:gd name="T66" fmla="*/ 615 w 1228"/>
                <a:gd name="T67" fmla="*/ 613 h 1229"/>
                <a:gd name="T68" fmla="*/ 565 w 1228"/>
                <a:gd name="T69" fmla="*/ 567 h 1229"/>
                <a:gd name="T70" fmla="*/ 511 w 1228"/>
                <a:gd name="T71" fmla="*/ 525 h 1229"/>
                <a:gd name="T72" fmla="*/ 455 w 1228"/>
                <a:gd name="T73" fmla="*/ 487 h 1229"/>
                <a:gd name="T74" fmla="*/ 395 w 1228"/>
                <a:gd name="T75" fmla="*/ 454 h 1229"/>
                <a:gd name="T76" fmla="*/ 333 w 1228"/>
                <a:gd name="T77" fmla="*/ 425 h 1229"/>
                <a:gd name="T78" fmla="*/ 269 w 1228"/>
                <a:gd name="T79" fmla="*/ 401 h 1229"/>
                <a:gd name="T80" fmla="*/ 204 w 1228"/>
                <a:gd name="T81" fmla="*/ 383 h 1229"/>
                <a:gd name="T82" fmla="*/ 138 w 1228"/>
                <a:gd name="T83" fmla="*/ 369 h 1229"/>
                <a:gd name="T84" fmla="*/ 70 w 1228"/>
                <a:gd name="T85" fmla="*/ 362 h 1229"/>
                <a:gd name="T86" fmla="*/ 0 w 1228"/>
                <a:gd name="T87" fmla="*/ 358 h 1229"/>
                <a:gd name="T88" fmla="*/ 0 w 1228"/>
                <a:gd name="T89" fmla="*/ 0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8" h="1229">
                  <a:moveTo>
                    <a:pt x="0" y="0"/>
                  </a:moveTo>
                  <a:lnTo>
                    <a:pt x="91" y="3"/>
                  </a:lnTo>
                  <a:lnTo>
                    <a:pt x="180" y="13"/>
                  </a:lnTo>
                  <a:lnTo>
                    <a:pt x="266" y="27"/>
                  </a:lnTo>
                  <a:lnTo>
                    <a:pt x="349" y="48"/>
                  </a:lnTo>
                  <a:lnTo>
                    <a:pt x="431" y="74"/>
                  </a:lnTo>
                  <a:lnTo>
                    <a:pt x="509" y="106"/>
                  </a:lnTo>
                  <a:lnTo>
                    <a:pt x="585" y="145"/>
                  </a:lnTo>
                  <a:lnTo>
                    <a:pt x="659" y="190"/>
                  </a:lnTo>
                  <a:lnTo>
                    <a:pt x="731" y="242"/>
                  </a:lnTo>
                  <a:lnTo>
                    <a:pt x="801" y="298"/>
                  </a:lnTo>
                  <a:lnTo>
                    <a:pt x="867" y="362"/>
                  </a:lnTo>
                  <a:lnTo>
                    <a:pt x="930" y="428"/>
                  </a:lnTo>
                  <a:lnTo>
                    <a:pt x="986" y="498"/>
                  </a:lnTo>
                  <a:lnTo>
                    <a:pt x="1037" y="570"/>
                  </a:lnTo>
                  <a:lnTo>
                    <a:pt x="1081" y="645"/>
                  </a:lnTo>
                  <a:lnTo>
                    <a:pt x="1120" y="720"/>
                  </a:lnTo>
                  <a:lnTo>
                    <a:pt x="1154" y="799"/>
                  </a:lnTo>
                  <a:lnTo>
                    <a:pt x="1180" y="881"/>
                  </a:lnTo>
                  <a:lnTo>
                    <a:pt x="1200" y="964"/>
                  </a:lnTo>
                  <a:lnTo>
                    <a:pt x="1215" y="1050"/>
                  </a:lnTo>
                  <a:lnTo>
                    <a:pt x="1225" y="1139"/>
                  </a:lnTo>
                  <a:lnTo>
                    <a:pt x="1228" y="1229"/>
                  </a:lnTo>
                  <a:lnTo>
                    <a:pt x="867" y="1229"/>
                  </a:lnTo>
                  <a:lnTo>
                    <a:pt x="865" y="1161"/>
                  </a:lnTo>
                  <a:lnTo>
                    <a:pt x="858" y="1095"/>
                  </a:lnTo>
                  <a:lnTo>
                    <a:pt x="845" y="1027"/>
                  </a:lnTo>
                  <a:lnTo>
                    <a:pt x="828" y="961"/>
                  </a:lnTo>
                  <a:lnTo>
                    <a:pt x="804" y="896"/>
                  </a:lnTo>
                  <a:lnTo>
                    <a:pt x="776" y="834"/>
                  </a:lnTo>
                  <a:lnTo>
                    <a:pt x="742" y="775"/>
                  </a:lnTo>
                  <a:lnTo>
                    <a:pt x="705" y="719"/>
                  </a:lnTo>
                  <a:lnTo>
                    <a:pt x="662" y="665"/>
                  </a:lnTo>
                  <a:lnTo>
                    <a:pt x="615" y="613"/>
                  </a:lnTo>
                  <a:lnTo>
                    <a:pt x="565" y="567"/>
                  </a:lnTo>
                  <a:lnTo>
                    <a:pt x="511" y="525"/>
                  </a:lnTo>
                  <a:lnTo>
                    <a:pt x="455" y="487"/>
                  </a:lnTo>
                  <a:lnTo>
                    <a:pt x="395" y="454"/>
                  </a:lnTo>
                  <a:lnTo>
                    <a:pt x="333" y="425"/>
                  </a:lnTo>
                  <a:lnTo>
                    <a:pt x="269" y="401"/>
                  </a:lnTo>
                  <a:lnTo>
                    <a:pt x="204" y="383"/>
                  </a:lnTo>
                  <a:lnTo>
                    <a:pt x="138" y="369"/>
                  </a:lnTo>
                  <a:lnTo>
                    <a:pt x="70" y="362"/>
                  </a:lnTo>
                  <a:lnTo>
                    <a:pt x="0" y="35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52" name="Freeform 412"/>
            <p:cNvSpPr>
              <a:spLocks/>
            </p:cNvSpPr>
            <p:nvPr/>
          </p:nvSpPr>
          <p:spPr bwMode="auto">
            <a:xfrm>
              <a:off x="5566" y="2501"/>
              <a:ext cx="372" cy="373"/>
            </a:xfrm>
            <a:custGeom>
              <a:avLst/>
              <a:gdLst>
                <a:gd name="T0" fmla="*/ 0 w 1859"/>
                <a:gd name="T1" fmla="*/ 0 h 1864"/>
                <a:gd name="T2" fmla="*/ 109 w 1859"/>
                <a:gd name="T3" fmla="*/ 2 h 1864"/>
                <a:gd name="T4" fmla="*/ 215 w 1859"/>
                <a:gd name="T5" fmla="*/ 11 h 1864"/>
                <a:gd name="T6" fmla="*/ 321 w 1859"/>
                <a:gd name="T7" fmla="*/ 25 h 1864"/>
                <a:gd name="T8" fmla="*/ 423 w 1859"/>
                <a:gd name="T9" fmla="*/ 44 h 1864"/>
                <a:gd name="T10" fmla="*/ 522 w 1859"/>
                <a:gd name="T11" fmla="*/ 69 h 1864"/>
                <a:gd name="T12" fmla="*/ 620 w 1859"/>
                <a:gd name="T13" fmla="*/ 99 h 1864"/>
                <a:gd name="T14" fmla="*/ 715 w 1859"/>
                <a:gd name="T15" fmla="*/ 136 h 1864"/>
                <a:gd name="T16" fmla="*/ 808 w 1859"/>
                <a:gd name="T17" fmla="*/ 178 h 1864"/>
                <a:gd name="T18" fmla="*/ 898 w 1859"/>
                <a:gd name="T19" fmla="*/ 225 h 1864"/>
                <a:gd name="T20" fmla="*/ 986 w 1859"/>
                <a:gd name="T21" fmla="*/ 278 h 1864"/>
                <a:gd name="T22" fmla="*/ 1072 w 1859"/>
                <a:gd name="T23" fmla="*/ 336 h 1864"/>
                <a:gd name="T24" fmla="*/ 1156 w 1859"/>
                <a:gd name="T25" fmla="*/ 400 h 1864"/>
                <a:gd name="T26" fmla="*/ 1237 w 1859"/>
                <a:gd name="T27" fmla="*/ 470 h 1864"/>
                <a:gd name="T28" fmla="*/ 1316 w 1859"/>
                <a:gd name="T29" fmla="*/ 546 h 1864"/>
                <a:gd name="T30" fmla="*/ 1391 w 1859"/>
                <a:gd name="T31" fmla="*/ 625 h 1864"/>
                <a:gd name="T32" fmla="*/ 1461 w 1859"/>
                <a:gd name="T33" fmla="*/ 706 h 1864"/>
                <a:gd name="T34" fmla="*/ 1524 w 1859"/>
                <a:gd name="T35" fmla="*/ 790 h 1864"/>
                <a:gd name="T36" fmla="*/ 1582 w 1859"/>
                <a:gd name="T37" fmla="*/ 877 h 1864"/>
                <a:gd name="T38" fmla="*/ 1635 w 1859"/>
                <a:gd name="T39" fmla="*/ 965 h 1864"/>
                <a:gd name="T40" fmla="*/ 1682 w 1859"/>
                <a:gd name="T41" fmla="*/ 1056 h 1864"/>
                <a:gd name="T42" fmla="*/ 1723 w 1859"/>
                <a:gd name="T43" fmla="*/ 1150 h 1864"/>
                <a:gd name="T44" fmla="*/ 1759 w 1859"/>
                <a:gd name="T45" fmla="*/ 1245 h 1864"/>
                <a:gd name="T46" fmla="*/ 1789 w 1859"/>
                <a:gd name="T47" fmla="*/ 1343 h 1864"/>
                <a:gd name="T48" fmla="*/ 1814 w 1859"/>
                <a:gd name="T49" fmla="*/ 1443 h 1864"/>
                <a:gd name="T50" fmla="*/ 1834 w 1859"/>
                <a:gd name="T51" fmla="*/ 1545 h 1864"/>
                <a:gd name="T52" fmla="*/ 1848 w 1859"/>
                <a:gd name="T53" fmla="*/ 1649 h 1864"/>
                <a:gd name="T54" fmla="*/ 1857 w 1859"/>
                <a:gd name="T55" fmla="*/ 1755 h 1864"/>
                <a:gd name="T56" fmla="*/ 1859 w 1859"/>
                <a:gd name="T57" fmla="*/ 1864 h 1864"/>
                <a:gd name="T58" fmla="*/ 1502 w 1859"/>
                <a:gd name="T59" fmla="*/ 1864 h 1864"/>
                <a:gd name="T60" fmla="*/ 1498 w 1859"/>
                <a:gd name="T61" fmla="*/ 1762 h 1864"/>
                <a:gd name="T62" fmla="*/ 1489 w 1859"/>
                <a:gd name="T63" fmla="*/ 1663 h 1864"/>
                <a:gd name="T64" fmla="*/ 1474 w 1859"/>
                <a:gd name="T65" fmla="*/ 1564 h 1864"/>
                <a:gd name="T66" fmla="*/ 1452 w 1859"/>
                <a:gd name="T67" fmla="*/ 1469 h 1864"/>
                <a:gd name="T68" fmla="*/ 1425 w 1859"/>
                <a:gd name="T69" fmla="*/ 1377 h 1864"/>
                <a:gd name="T70" fmla="*/ 1391 w 1859"/>
                <a:gd name="T71" fmla="*/ 1287 h 1864"/>
                <a:gd name="T72" fmla="*/ 1351 w 1859"/>
                <a:gd name="T73" fmla="*/ 1199 h 1864"/>
                <a:gd name="T74" fmla="*/ 1305 w 1859"/>
                <a:gd name="T75" fmla="*/ 1114 h 1864"/>
                <a:gd name="T76" fmla="*/ 1253 w 1859"/>
                <a:gd name="T77" fmla="*/ 1032 h 1864"/>
                <a:gd name="T78" fmla="*/ 1195 w 1859"/>
                <a:gd name="T79" fmla="*/ 951 h 1864"/>
                <a:gd name="T80" fmla="*/ 1131 w 1859"/>
                <a:gd name="T81" fmla="*/ 873 h 1864"/>
                <a:gd name="T82" fmla="*/ 1061 w 1859"/>
                <a:gd name="T83" fmla="*/ 798 h 1864"/>
                <a:gd name="T84" fmla="*/ 987 w 1859"/>
                <a:gd name="T85" fmla="*/ 728 h 1864"/>
                <a:gd name="T86" fmla="*/ 911 w 1859"/>
                <a:gd name="T87" fmla="*/ 664 h 1864"/>
                <a:gd name="T88" fmla="*/ 831 w 1859"/>
                <a:gd name="T89" fmla="*/ 605 h 1864"/>
                <a:gd name="T90" fmla="*/ 749 w 1859"/>
                <a:gd name="T91" fmla="*/ 554 h 1864"/>
                <a:gd name="T92" fmla="*/ 664 w 1859"/>
                <a:gd name="T93" fmla="*/ 508 h 1864"/>
                <a:gd name="T94" fmla="*/ 577 w 1859"/>
                <a:gd name="T95" fmla="*/ 468 h 1864"/>
                <a:gd name="T96" fmla="*/ 487 w 1859"/>
                <a:gd name="T97" fmla="*/ 435 h 1864"/>
                <a:gd name="T98" fmla="*/ 395 w 1859"/>
                <a:gd name="T99" fmla="*/ 406 h 1864"/>
                <a:gd name="T100" fmla="*/ 300 w 1859"/>
                <a:gd name="T101" fmla="*/ 384 h 1864"/>
                <a:gd name="T102" fmla="*/ 203 w 1859"/>
                <a:gd name="T103" fmla="*/ 369 h 1864"/>
                <a:gd name="T104" fmla="*/ 102 w 1859"/>
                <a:gd name="T105" fmla="*/ 360 h 1864"/>
                <a:gd name="T106" fmla="*/ 0 w 1859"/>
                <a:gd name="T107" fmla="*/ 357 h 1864"/>
                <a:gd name="T108" fmla="*/ 0 w 1859"/>
                <a:gd name="T109" fmla="*/ 0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59" h="1864">
                  <a:moveTo>
                    <a:pt x="0" y="0"/>
                  </a:moveTo>
                  <a:lnTo>
                    <a:pt x="109" y="2"/>
                  </a:lnTo>
                  <a:lnTo>
                    <a:pt x="215" y="11"/>
                  </a:lnTo>
                  <a:lnTo>
                    <a:pt x="321" y="25"/>
                  </a:lnTo>
                  <a:lnTo>
                    <a:pt x="423" y="44"/>
                  </a:lnTo>
                  <a:lnTo>
                    <a:pt x="522" y="69"/>
                  </a:lnTo>
                  <a:lnTo>
                    <a:pt x="620" y="99"/>
                  </a:lnTo>
                  <a:lnTo>
                    <a:pt x="715" y="136"/>
                  </a:lnTo>
                  <a:lnTo>
                    <a:pt x="808" y="178"/>
                  </a:lnTo>
                  <a:lnTo>
                    <a:pt x="898" y="225"/>
                  </a:lnTo>
                  <a:lnTo>
                    <a:pt x="986" y="278"/>
                  </a:lnTo>
                  <a:lnTo>
                    <a:pt x="1072" y="336"/>
                  </a:lnTo>
                  <a:lnTo>
                    <a:pt x="1156" y="400"/>
                  </a:lnTo>
                  <a:lnTo>
                    <a:pt x="1237" y="470"/>
                  </a:lnTo>
                  <a:lnTo>
                    <a:pt x="1316" y="546"/>
                  </a:lnTo>
                  <a:lnTo>
                    <a:pt x="1391" y="625"/>
                  </a:lnTo>
                  <a:lnTo>
                    <a:pt x="1461" y="706"/>
                  </a:lnTo>
                  <a:lnTo>
                    <a:pt x="1524" y="790"/>
                  </a:lnTo>
                  <a:lnTo>
                    <a:pt x="1582" y="877"/>
                  </a:lnTo>
                  <a:lnTo>
                    <a:pt x="1635" y="965"/>
                  </a:lnTo>
                  <a:lnTo>
                    <a:pt x="1682" y="1056"/>
                  </a:lnTo>
                  <a:lnTo>
                    <a:pt x="1723" y="1150"/>
                  </a:lnTo>
                  <a:lnTo>
                    <a:pt x="1759" y="1245"/>
                  </a:lnTo>
                  <a:lnTo>
                    <a:pt x="1789" y="1343"/>
                  </a:lnTo>
                  <a:lnTo>
                    <a:pt x="1814" y="1443"/>
                  </a:lnTo>
                  <a:lnTo>
                    <a:pt x="1834" y="1545"/>
                  </a:lnTo>
                  <a:lnTo>
                    <a:pt x="1848" y="1649"/>
                  </a:lnTo>
                  <a:lnTo>
                    <a:pt x="1857" y="1755"/>
                  </a:lnTo>
                  <a:lnTo>
                    <a:pt x="1859" y="1864"/>
                  </a:lnTo>
                  <a:lnTo>
                    <a:pt x="1502" y="1864"/>
                  </a:lnTo>
                  <a:lnTo>
                    <a:pt x="1498" y="1762"/>
                  </a:lnTo>
                  <a:lnTo>
                    <a:pt x="1489" y="1663"/>
                  </a:lnTo>
                  <a:lnTo>
                    <a:pt x="1474" y="1564"/>
                  </a:lnTo>
                  <a:lnTo>
                    <a:pt x="1452" y="1469"/>
                  </a:lnTo>
                  <a:lnTo>
                    <a:pt x="1425" y="1377"/>
                  </a:lnTo>
                  <a:lnTo>
                    <a:pt x="1391" y="1287"/>
                  </a:lnTo>
                  <a:lnTo>
                    <a:pt x="1351" y="1199"/>
                  </a:lnTo>
                  <a:lnTo>
                    <a:pt x="1305" y="1114"/>
                  </a:lnTo>
                  <a:lnTo>
                    <a:pt x="1253" y="1032"/>
                  </a:lnTo>
                  <a:lnTo>
                    <a:pt x="1195" y="951"/>
                  </a:lnTo>
                  <a:lnTo>
                    <a:pt x="1131" y="873"/>
                  </a:lnTo>
                  <a:lnTo>
                    <a:pt x="1061" y="798"/>
                  </a:lnTo>
                  <a:lnTo>
                    <a:pt x="987" y="728"/>
                  </a:lnTo>
                  <a:lnTo>
                    <a:pt x="911" y="664"/>
                  </a:lnTo>
                  <a:lnTo>
                    <a:pt x="831" y="605"/>
                  </a:lnTo>
                  <a:lnTo>
                    <a:pt x="749" y="554"/>
                  </a:lnTo>
                  <a:lnTo>
                    <a:pt x="664" y="508"/>
                  </a:lnTo>
                  <a:lnTo>
                    <a:pt x="577" y="468"/>
                  </a:lnTo>
                  <a:lnTo>
                    <a:pt x="487" y="435"/>
                  </a:lnTo>
                  <a:lnTo>
                    <a:pt x="395" y="406"/>
                  </a:lnTo>
                  <a:lnTo>
                    <a:pt x="300" y="384"/>
                  </a:lnTo>
                  <a:lnTo>
                    <a:pt x="203" y="369"/>
                  </a:lnTo>
                  <a:lnTo>
                    <a:pt x="102" y="360"/>
                  </a:lnTo>
                  <a:lnTo>
                    <a:pt x="0" y="3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53" name="Freeform 413"/>
            <p:cNvSpPr>
              <a:spLocks/>
            </p:cNvSpPr>
            <p:nvPr/>
          </p:nvSpPr>
          <p:spPr bwMode="auto">
            <a:xfrm>
              <a:off x="5564" y="2775"/>
              <a:ext cx="100" cy="101"/>
            </a:xfrm>
            <a:custGeom>
              <a:avLst/>
              <a:gdLst>
                <a:gd name="T0" fmla="*/ 252 w 504"/>
                <a:gd name="T1" fmla="*/ 0 h 506"/>
                <a:gd name="T2" fmla="*/ 293 w 504"/>
                <a:gd name="T3" fmla="*/ 3 h 506"/>
                <a:gd name="T4" fmla="*/ 330 w 504"/>
                <a:gd name="T5" fmla="*/ 11 h 506"/>
                <a:gd name="T6" fmla="*/ 366 w 504"/>
                <a:gd name="T7" fmla="*/ 26 h 506"/>
                <a:gd name="T8" fmla="*/ 398 w 504"/>
                <a:gd name="T9" fmla="*/ 48 h 506"/>
                <a:gd name="T10" fmla="*/ 429 w 504"/>
                <a:gd name="T11" fmla="*/ 75 h 506"/>
                <a:gd name="T12" fmla="*/ 456 w 504"/>
                <a:gd name="T13" fmla="*/ 107 h 506"/>
                <a:gd name="T14" fmla="*/ 477 w 504"/>
                <a:gd name="T15" fmla="*/ 141 h 506"/>
                <a:gd name="T16" fmla="*/ 492 w 504"/>
                <a:gd name="T17" fmla="*/ 176 h 506"/>
                <a:gd name="T18" fmla="*/ 501 w 504"/>
                <a:gd name="T19" fmla="*/ 214 h 506"/>
                <a:gd name="T20" fmla="*/ 504 w 504"/>
                <a:gd name="T21" fmla="*/ 254 h 506"/>
                <a:gd name="T22" fmla="*/ 501 w 504"/>
                <a:gd name="T23" fmla="*/ 295 h 506"/>
                <a:gd name="T24" fmla="*/ 492 w 504"/>
                <a:gd name="T25" fmla="*/ 332 h 506"/>
                <a:gd name="T26" fmla="*/ 477 w 504"/>
                <a:gd name="T27" fmla="*/ 367 h 506"/>
                <a:gd name="T28" fmla="*/ 456 w 504"/>
                <a:gd name="T29" fmla="*/ 401 h 506"/>
                <a:gd name="T30" fmla="*/ 429 w 504"/>
                <a:gd name="T31" fmla="*/ 430 h 506"/>
                <a:gd name="T32" fmla="*/ 398 w 504"/>
                <a:gd name="T33" fmla="*/ 458 h 506"/>
                <a:gd name="T34" fmla="*/ 366 w 504"/>
                <a:gd name="T35" fmla="*/ 480 h 506"/>
                <a:gd name="T36" fmla="*/ 330 w 504"/>
                <a:gd name="T37" fmla="*/ 494 h 506"/>
                <a:gd name="T38" fmla="*/ 293 w 504"/>
                <a:gd name="T39" fmla="*/ 504 h 506"/>
                <a:gd name="T40" fmla="*/ 252 w 504"/>
                <a:gd name="T41" fmla="*/ 506 h 506"/>
                <a:gd name="T42" fmla="*/ 211 w 504"/>
                <a:gd name="T43" fmla="*/ 504 h 506"/>
                <a:gd name="T44" fmla="*/ 173 w 504"/>
                <a:gd name="T45" fmla="*/ 494 h 506"/>
                <a:gd name="T46" fmla="*/ 139 w 504"/>
                <a:gd name="T47" fmla="*/ 480 h 506"/>
                <a:gd name="T48" fmla="*/ 105 w 504"/>
                <a:gd name="T49" fmla="*/ 458 h 506"/>
                <a:gd name="T50" fmla="*/ 74 w 504"/>
                <a:gd name="T51" fmla="*/ 430 h 506"/>
                <a:gd name="T52" fmla="*/ 47 w 504"/>
                <a:gd name="T53" fmla="*/ 401 h 506"/>
                <a:gd name="T54" fmla="*/ 27 w 504"/>
                <a:gd name="T55" fmla="*/ 367 h 506"/>
                <a:gd name="T56" fmla="*/ 12 w 504"/>
                <a:gd name="T57" fmla="*/ 332 h 506"/>
                <a:gd name="T58" fmla="*/ 3 w 504"/>
                <a:gd name="T59" fmla="*/ 295 h 506"/>
                <a:gd name="T60" fmla="*/ 0 w 504"/>
                <a:gd name="T61" fmla="*/ 254 h 506"/>
                <a:gd name="T62" fmla="*/ 3 w 504"/>
                <a:gd name="T63" fmla="*/ 214 h 506"/>
                <a:gd name="T64" fmla="*/ 12 w 504"/>
                <a:gd name="T65" fmla="*/ 176 h 506"/>
                <a:gd name="T66" fmla="*/ 27 w 504"/>
                <a:gd name="T67" fmla="*/ 141 h 506"/>
                <a:gd name="T68" fmla="*/ 47 w 504"/>
                <a:gd name="T69" fmla="*/ 107 h 506"/>
                <a:gd name="T70" fmla="*/ 74 w 504"/>
                <a:gd name="T71" fmla="*/ 75 h 506"/>
                <a:gd name="T72" fmla="*/ 105 w 504"/>
                <a:gd name="T73" fmla="*/ 48 h 506"/>
                <a:gd name="T74" fmla="*/ 139 w 504"/>
                <a:gd name="T75" fmla="*/ 26 h 506"/>
                <a:gd name="T76" fmla="*/ 173 w 504"/>
                <a:gd name="T77" fmla="*/ 11 h 506"/>
                <a:gd name="T78" fmla="*/ 211 w 504"/>
                <a:gd name="T79" fmla="*/ 3 h 506"/>
                <a:gd name="T80" fmla="*/ 252 w 504"/>
                <a:gd name="T8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4" h="506">
                  <a:moveTo>
                    <a:pt x="252" y="0"/>
                  </a:moveTo>
                  <a:lnTo>
                    <a:pt x="293" y="3"/>
                  </a:lnTo>
                  <a:lnTo>
                    <a:pt x="330" y="11"/>
                  </a:lnTo>
                  <a:lnTo>
                    <a:pt x="366" y="26"/>
                  </a:lnTo>
                  <a:lnTo>
                    <a:pt x="398" y="48"/>
                  </a:lnTo>
                  <a:lnTo>
                    <a:pt x="429" y="75"/>
                  </a:lnTo>
                  <a:lnTo>
                    <a:pt x="456" y="107"/>
                  </a:lnTo>
                  <a:lnTo>
                    <a:pt x="477" y="141"/>
                  </a:lnTo>
                  <a:lnTo>
                    <a:pt x="492" y="176"/>
                  </a:lnTo>
                  <a:lnTo>
                    <a:pt x="501" y="214"/>
                  </a:lnTo>
                  <a:lnTo>
                    <a:pt x="504" y="254"/>
                  </a:lnTo>
                  <a:lnTo>
                    <a:pt x="501" y="295"/>
                  </a:lnTo>
                  <a:lnTo>
                    <a:pt x="492" y="332"/>
                  </a:lnTo>
                  <a:lnTo>
                    <a:pt x="477" y="367"/>
                  </a:lnTo>
                  <a:lnTo>
                    <a:pt x="456" y="401"/>
                  </a:lnTo>
                  <a:lnTo>
                    <a:pt x="429" y="430"/>
                  </a:lnTo>
                  <a:lnTo>
                    <a:pt x="398" y="458"/>
                  </a:lnTo>
                  <a:lnTo>
                    <a:pt x="366" y="480"/>
                  </a:lnTo>
                  <a:lnTo>
                    <a:pt x="330" y="494"/>
                  </a:lnTo>
                  <a:lnTo>
                    <a:pt x="293" y="504"/>
                  </a:lnTo>
                  <a:lnTo>
                    <a:pt x="252" y="506"/>
                  </a:lnTo>
                  <a:lnTo>
                    <a:pt x="211" y="504"/>
                  </a:lnTo>
                  <a:lnTo>
                    <a:pt x="173" y="494"/>
                  </a:lnTo>
                  <a:lnTo>
                    <a:pt x="139" y="480"/>
                  </a:lnTo>
                  <a:lnTo>
                    <a:pt x="105" y="458"/>
                  </a:lnTo>
                  <a:lnTo>
                    <a:pt x="74" y="430"/>
                  </a:lnTo>
                  <a:lnTo>
                    <a:pt x="47" y="401"/>
                  </a:lnTo>
                  <a:lnTo>
                    <a:pt x="27" y="367"/>
                  </a:lnTo>
                  <a:lnTo>
                    <a:pt x="12" y="332"/>
                  </a:lnTo>
                  <a:lnTo>
                    <a:pt x="3" y="295"/>
                  </a:lnTo>
                  <a:lnTo>
                    <a:pt x="0" y="254"/>
                  </a:lnTo>
                  <a:lnTo>
                    <a:pt x="3" y="214"/>
                  </a:lnTo>
                  <a:lnTo>
                    <a:pt x="12" y="176"/>
                  </a:lnTo>
                  <a:lnTo>
                    <a:pt x="27" y="141"/>
                  </a:lnTo>
                  <a:lnTo>
                    <a:pt x="47" y="107"/>
                  </a:lnTo>
                  <a:lnTo>
                    <a:pt x="74" y="75"/>
                  </a:lnTo>
                  <a:lnTo>
                    <a:pt x="105" y="48"/>
                  </a:lnTo>
                  <a:lnTo>
                    <a:pt x="139" y="26"/>
                  </a:lnTo>
                  <a:lnTo>
                    <a:pt x="173" y="11"/>
                  </a:lnTo>
                  <a:lnTo>
                    <a:pt x="211" y="3"/>
                  </a:lnTo>
                  <a:lnTo>
                    <a:pt x="2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54" name="Freeform 414"/>
            <p:cNvSpPr>
              <a:spLocks/>
            </p:cNvSpPr>
            <p:nvPr/>
          </p:nvSpPr>
          <p:spPr bwMode="auto">
            <a:xfrm>
              <a:off x="5645" y="2329"/>
              <a:ext cx="473" cy="509"/>
            </a:xfrm>
            <a:custGeom>
              <a:avLst/>
              <a:gdLst>
                <a:gd name="T0" fmla="*/ 191 w 2366"/>
                <a:gd name="T1" fmla="*/ 0 h 2548"/>
                <a:gd name="T2" fmla="*/ 2176 w 2366"/>
                <a:gd name="T3" fmla="*/ 0 h 2548"/>
                <a:gd name="T4" fmla="*/ 2211 w 2366"/>
                <a:gd name="T5" fmla="*/ 4 h 2548"/>
                <a:gd name="T6" fmla="*/ 2243 w 2366"/>
                <a:gd name="T7" fmla="*/ 13 h 2548"/>
                <a:gd name="T8" fmla="*/ 2273 w 2366"/>
                <a:gd name="T9" fmla="*/ 28 h 2548"/>
                <a:gd name="T10" fmla="*/ 2299 w 2366"/>
                <a:gd name="T11" fmla="*/ 47 h 2548"/>
                <a:gd name="T12" fmla="*/ 2322 w 2366"/>
                <a:gd name="T13" fmla="*/ 73 h 2548"/>
                <a:gd name="T14" fmla="*/ 2341 w 2366"/>
                <a:gd name="T15" fmla="*/ 100 h 2548"/>
                <a:gd name="T16" fmla="*/ 2355 w 2366"/>
                <a:gd name="T17" fmla="*/ 132 h 2548"/>
                <a:gd name="T18" fmla="*/ 2364 w 2366"/>
                <a:gd name="T19" fmla="*/ 167 h 2548"/>
                <a:gd name="T20" fmla="*/ 2366 w 2366"/>
                <a:gd name="T21" fmla="*/ 202 h 2548"/>
                <a:gd name="T22" fmla="*/ 2366 w 2366"/>
                <a:gd name="T23" fmla="*/ 2346 h 2548"/>
                <a:gd name="T24" fmla="*/ 2364 w 2366"/>
                <a:gd name="T25" fmla="*/ 2383 h 2548"/>
                <a:gd name="T26" fmla="*/ 2355 w 2366"/>
                <a:gd name="T27" fmla="*/ 2416 h 2548"/>
                <a:gd name="T28" fmla="*/ 2341 w 2366"/>
                <a:gd name="T29" fmla="*/ 2448 h 2548"/>
                <a:gd name="T30" fmla="*/ 2322 w 2366"/>
                <a:gd name="T31" fmla="*/ 2476 h 2548"/>
                <a:gd name="T32" fmla="*/ 2299 w 2366"/>
                <a:gd name="T33" fmla="*/ 2501 h 2548"/>
                <a:gd name="T34" fmla="*/ 2273 w 2366"/>
                <a:gd name="T35" fmla="*/ 2520 h 2548"/>
                <a:gd name="T36" fmla="*/ 2243 w 2366"/>
                <a:gd name="T37" fmla="*/ 2535 h 2548"/>
                <a:gd name="T38" fmla="*/ 2211 w 2366"/>
                <a:gd name="T39" fmla="*/ 2546 h 2548"/>
                <a:gd name="T40" fmla="*/ 2176 w 2366"/>
                <a:gd name="T41" fmla="*/ 2548 h 2548"/>
                <a:gd name="T42" fmla="*/ 1707 w 2366"/>
                <a:gd name="T43" fmla="*/ 2548 h 2548"/>
                <a:gd name="T44" fmla="*/ 1707 w 2366"/>
                <a:gd name="T45" fmla="*/ 2451 h 2548"/>
                <a:gd name="T46" fmla="*/ 2176 w 2366"/>
                <a:gd name="T47" fmla="*/ 2451 h 2548"/>
                <a:gd name="T48" fmla="*/ 2198 w 2366"/>
                <a:gd name="T49" fmla="*/ 2448 h 2548"/>
                <a:gd name="T50" fmla="*/ 2218 w 2366"/>
                <a:gd name="T51" fmla="*/ 2440 h 2548"/>
                <a:gd name="T52" fmla="*/ 2235 w 2366"/>
                <a:gd name="T53" fmla="*/ 2428 h 2548"/>
                <a:gd name="T54" fmla="*/ 2250 w 2366"/>
                <a:gd name="T55" fmla="*/ 2412 h 2548"/>
                <a:gd name="T56" fmla="*/ 2260 w 2366"/>
                <a:gd name="T57" fmla="*/ 2392 h 2548"/>
                <a:gd name="T58" fmla="*/ 2267 w 2366"/>
                <a:gd name="T59" fmla="*/ 2370 h 2548"/>
                <a:gd name="T60" fmla="*/ 2269 w 2366"/>
                <a:gd name="T61" fmla="*/ 2346 h 2548"/>
                <a:gd name="T62" fmla="*/ 2269 w 2366"/>
                <a:gd name="T63" fmla="*/ 202 h 2548"/>
                <a:gd name="T64" fmla="*/ 2267 w 2366"/>
                <a:gd name="T65" fmla="*/ 178 h 2548"/>
                <a:gd name="T66" fmla="*/ 2260 w 2366"/>
                <a:gd name="T67" fmla="*/ 156 h 2548"/>
                <a:gd name="T68" fmla="*/ 2250 w 2366"/>
                <a:gd name="T69" fmla="*/ 137 h 2548"/>
                <a:gd name="T70" fmla="*/ 2235 w 2366"/>
                <a:gd name="T71" fmla="*/ 121 h 2548"/>
                <a:gd name="T72" fmla="*/ 2218 w 2366"/>
                <a:gd name="T73" fmla="*/ 109 h 2548"/>
                <a:gd name="T74" fmla="*/ 2198 w 2366"/>
                <a:gd name="T75" fmla="*/ 101 h 2548"/>
                <a:gd name="T76" fmla="*/ 2176 w 2366"/>
                <a:gd name="T77" fmla="*/ 98 h 2548"/>
                <a:gd name="T78" fmla="*/ 191 w 2366"/>
                <a:gd name="T79" fmla="*/ 98 h 2548"/>
                <a:gd name="T80" fmla="*/ 171 w 2366"/>
                <a:gd name="T81" fmla="*/ 101 h 2548"/>
                <a:gd name="T82" fmla="*/ 151 w 2366"/>
                <a:gd name="T83" fmla="*/ 109 h 2548"/>
                <a:gd name="T84" fmla="*/ 133 w 2366"/>
                <a:gd name="T85" fmla="*/ 121 h 2548"/>
                <a:gd name="T86" fmla="*/ 119 w 2366"/>
                <a:gd name="T87" fmla="*/ 137 h 2548"/>
                <a:gd name="T88" fmla="*/ 108 w 2366"/>
                <a:gd name="T89" fmla="*/ 156 h 2548"/>
                <a:gd name="T90" fmla="*/ 101 w 2366"/>
                <a:gd name="T91" fmla="*/ 178 h 2548"/>
                <a:gd name="T92" fmla="*/ 98 w 2366"/>
                <a:gd name="T93" fmla="*/ 202 h 2548"/>
                <a:gd name="T94" fmla="*/ 98 w 2366"/>
                <a:gd name="T95" fmla="*/ 514 h 2548"/>
                <a:gd name="T96" fmla="*/ 0 w 2366"/>
                <a:gd name="T97" fmla="*/ 514 h 2548"/>
                <a:gd name="T98" fmla="*/ 0 w 2366"/>
                <a:gd name="T99" fmla="*/ 202 h 2548"/>
                <a:gd name="T100" fmla="*/ 3 w 2366"/>
                <a:gd name="T101" fmla="*/ 167 h 2548"/>
                <a:gd name="T102" fmla="*/ 13 w 2366"/>
                <a:gd name="T103" fmla="*/ 132 h 2548"/>
                <a:gd name="T104" fmla="*/ 26 w 2366"/>
                <a:gd name="T105" fmla="*/ 100 h 2548"/>
                <a:gd name="T106" fmla="*/ 46 w 2366"/>
                <a:gd name="T107" fmla="*/ 73 h 2548"/>
                <a:gd name="T108" fmla="*/ 69 w 2366"/>
                <a:gd name="T109" fmla="*/ 47 h 2548"/>
                <a:gd name="T110" fmla="*/ 95 w 2366"/>
                <a:gd name="T111" fmla="*/ 28 h 2548"/>
                <a:gd name="T112" fmla="*/ 125 w 2366"/>
                <a:gd name="T113" fmla="*/ 13 h 2548"/>
                <a:gd name="T114" fmla="*/ 157 w 2366"/>
                <a:gd name="T115" fmla="*/ 4 h 2548"/>
                <a:gd name="T116" fmla="*/ 191 w 2366"/>
                <a:gd name="T117" fmla="*/ 0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66" h="2548">
                  <a:moveTo>
                    <a:pt x="191" y="0"/>
                  </a:moveTo>
                  <a:lnTo>
                    <a:pt x="2176" y="0"/>
                  </a:lnTo>
                  <a:lnTo>
                    <a:pt x="2211" y="4"/>
                  </a:lnTo>
                  <a:lnTo>
                    <a:pt x="2243" y="13"/>
                  </a:lnTo>
                  <a:lnTo>
                    <a:pt x="2273" y="28"/>
                  </a:lnTo>
                  <a:lnTo>
                    <a:pt x="2299" y="47"/>
                  </a:lnTo>
                  <a:lnTo>
                    <a:pt x="2322" y="73"/>
                  </a:lnTo>
                  <a:lnTo>
                    <a:pt x="2341" y="100"/>
                  </a:lnTo>
                  <a:lnTo>
                    <a:pt x="2355" y="132"/>
                  </a:lnTo>
                  <a:lnTo>
                    <a:pt x="2364" y="167"/>
                  </a:lnTo>
                  <a:lnTo>
                    <a:pt x="2366" y="202"/>
                  </a:lnTo>
                  <a:lnTo>
                    <a:pt x="2366" y="2346"/>
                  </a:lnTo>
                  <a:lnTo>
                    <a:pt x="2364" y="2383"/>
                  </a:lnTo>
                  <a:lnTo>
                    <a:pt x="2355" y="2416"/>
                  </a:lnTo>
                  <a:lnTo>
                    <a:pt x="2341" y="2448"/>
                  </a:lnTo>
                  <a:lnTo>
                    <a:pt x="2322" y="2476"/>
                  </a:lnTo>
                  <a:lnTo>
                    <a:pt x="2299" y="2501"/>
                  </a:lnTo>
                  <a:lnTo>
                    <a:pt x="2273" y="2520"/>
                  </a:lnTo>
                  <a:lnTo>
                    <a:pt x="2243" y="2535"/>
                  </a:lnTo>
                  <a:lnTo>
                    <a:pt x="2211" y="2546"/>
                  </a:lnTo>
                  <a:lnTo>
                    <a:pt x="2176" y="2548"/>
                  </a:lnTo>
                  <a:lnTo>
                    <a:pt x="1707" y="2548"/>
                  </a:lnTo>
                  <a:lnTo>
                    <a:pt x="1707" y="2451"/>
                  </a:lnTo>
                  <a:lnTo>
                    <a:pt x="2176" y="2451"/>
                  </a:lnTo>
                  <a:lnTo>
                    <a:pt x="2198" y="2448"/>
                  </a:lnTo>
                  <a:lnTo>
                    <a:pt x="2218" y="2440"/>
                  </a:lnTo>
                  <a:lnTo>
                    <a:pt x="2235" y="2428"/>
                  </a:lnTo>
                  <a:lnTo>
                    <a:pt x="2250" y="2412"/>
                  </a:lnTo>
                  <a:lnTo>
                    <a:pt x="2260" y="2392"/>
                  </a:lnTo>
                  <a:lnTo>
                    <a:pt x="2267" y="2370"/>
                  </a:lnTo>
                  <a:lnTo>
                    <a:pt x="2269" y="2346"/>
                  </a:lnTo>
                  <a:lnTo>
                    <a:pt x="2269" y="202"/>
                  </a:lnTo>
                  <a:lnTo>
                    <a:pt x="2267" y="178"/>
                  </a:lnTo>
                  <a:lnTo>
                    <a:pt x="2260" y="156"/>
                  </a:lnTo>
                  <a:lnTo>
                    <a:pt x="2250" y="137"/>
                  </a:lnTo>
                  <a:lnTo>
                    <a:pt x="2235" y="121"/>
                  </a:lnTo>
                  <a:lnTo>
                    <a:pt x="2218" y="109"/>
                  </a:lnTo>
                  <a:lnTo>
                    <a:pt x="2198" y="101"/>
                  </a:lnTo>
                  <a:lnTo>
                    <a:pt x="2176" y="98"/>
                  </a:lnTo>
                  <a:lnTo>
                    <a:pt x="191" y="98"/>
                  </a:lnTo>
                  <a:lnTo>
                    <a:pt x="171" y="101"/>
                  </a:lnTo>
                  <a:lnTo>
                    <a:pt x="151" y="109"/>
                  </a:lnTo>
                  <a:lnTo>
                    <a:pt x="133" y="121"/>
                  </a:lnTo>
                  <a:lnTo>
                    <a:pt x="119" y="137"/>
                  </a:lnTo>
                  <a:lnTo>
                    <a:pt x="108" y="156"/>
                  </a:lnTo>
                  <a:lnTo>
                    <a:pt x="101" y="178"/>
                  </a:lnTo>
                  <a:lnTo>
                    <a:pt x="98" y="202"/>
                  </a:lnTo>
                  <a:lnTo>
                    <a:pt x="98" y="514"/>
                  </a:lnTo>
                  <a:lnTo>
                    <a:pt x="0" y="514"/>
                  </a:lnTo>
                  <a:lnTo>
                    <a:pt x="0" y="202"/>
                  </a:lnTo>
                  <a:lnTo>
                    <a:pt x="3" y="167"/>
                  </a:lnTo>
                  <a:lnTo>
                    <a:pt x="13" y="132"/>
                  </a:lnTo>
                  <a:lnTo>
                    <a:pt x="26" y="100"/>
                  </a:lnTo>
                  <a:lnTo>
                    <a:pt x="46" y="73"/>
                  </a:lnTo>
                  <a:lnTo>
                    <a:pt x="69" y="47"/>
                  </a:lnTo>
                  <a:lnTo>
                    <a:pt x="95" y="28"/>
                  </a:lnTo>
                  <a:lnTo>
                    <a:pt x="125" y="13"/>
                  </a:lnTo>
                  <a:lnTo>
                    <a:pt x="157" y="4"/>
                  </a:lnTo>
                  <a:lnTo>
                    <a:pt x="1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55" name="Freeform 415"/>
            <p:cNvSpPr>
              <a:spLocks/>
            </p:cNvSpPr>
            <p:nvPr/>
          </p:nvSpPr>
          <p:spPr bwMode="auto">
            <a:xfrm>
              <a:off x="5700" y="2396"/>
              <a:ext cx="159" cy="36"/>
            </a:xfrm>
            <a:custGeom>
              <a:avLst/>
              <a:gdLst>
                <a:gd name="T0" fmla="*/ 0 w 797"/>
                <a:gd name="T1" fmla="*/ 0 h 177"/>
                <a:gd name="T2" fmla="*/ 108 w 797"/>
                <a:gd name="T3" fmla="*/ 4 h 177"/>
                <a:gd name="T4" fmla="*/ 213 w 797"/>
                <a:gd name="T5" fmla="*/ 12 h 177"/>
                <a:gd name="T6" fmla="*/ 316 w 797"/>
                <a:gd name="T7" fmla="*/ 25 h 177"/>
                <a:gd name="T8" fmla="*/ 417 w 797"/>
                <a:gd name="T9" fmla="*/ 45 h 177"/>
                <a:gd name="T10" fmla="*/ 515 w 797"/>
                <a:gd name="T11" fmla="*/ 70 h 177"/>
                <a:gd name="T12" fmla="*/ 612 w 797"/>
                <a:gd name="T13" fmla="*/ 101 h 177"/>
                <a:gd name="T14" fmla="*/ 706 w 797"/>
                <a:gd name="T15" fmla="*/ 136 h 177"/>
                <a:gd name="T16" fmla="*/ 797 w 797"/>
                <a:gd name="T17" fmla="*/ 177 h 177"/>
                <a:gd name="T18" fmla="*/ 0 w 797"/>
                <a:gd name="T19" fmla="*/ 177 h 177"/>
                <a:gd name="T20" fmla="*/ 0 w 797"/>
                <a:gd name="T2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7" h="177">
                  <a:moveTo>
                    <a:pt x="0" y="0"/>
                  </a:moveTo>
                  <a:lnTo>
                    <a:pt x="108" y="4"/>
                  </a:lnTo>
                  <a:lnTo>
                    <a:pt x="213" y="12"/>
                  </a:lnTo>
                  <a:lnTo>
                    <a:pt x="316" y="25"/>
                  </a:lnTo>
                  <a:lnTo>
                    <a:pt x="417" y="45"/>
                  </a:lnTo>
                  <a:lnTo>
                    <a:pt x="515" y="70"/>
                  </a:lnTo>
                  <a:lnTo>
                    <a:pt x="612" y="101"/>
                  </a:lnTo>
                  <a:lnTo>
                    <a:pt x="706" y="136"/>
                  </a:lnTo>
                  <a:lnTo>
                    <a:pt x="797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56" name="Freeform 416"/>
            <p:cNvSpPr>
              <a:spLocks/>
            </p:cNvSpPr>
            <p:nvPr/>
          </p:nvSpPr>
          <p:spPr bwMode="auto">
            <a:xfrm>
              <a:off x="5986" y="2531"/>
              <a:ext cx="86" cy="239"/>
            </a:xfrm>
            <a:custGeom>
              <a:avLst/>
              <a:gdLst>
                <a:gd name="T0" fmla="*/ 0 w 428"/>
                <a:gd name="T1" fmla="*/ 0 h 1193"/>
                <a:gd name="T2" fmla="*/ 68 w 428"/>
                <a:gd name="T3" fmla="*/ 86 h 1193"/>
                <a:gd name="T4" fmla="*/ 130 w 428"/>
                <a:gd name="T5" fmla="*/ 174 h 1193"/>
                <a:gd name="T6" fmla="*/ 188 w 428"/>
                <a:gd name="T7" fmla="*/ 264 h 1193"/>
                <a:gd name="T8" fmla="*/ 238 w 428"/>
                <a:gd name="T9" fmla="*/ 358 h 1193"/>
                <a:gd name="T10" fmla="*/ 283 w 428"/>
                <a:gd name="T11" fmla="*/ 454 h 1193"/>
                <a:gd name="T12" fmla="*/ 322 w 428"/>
                <a:gd name="T13" fmla="*/ 553 h 1193"/>
                <a:gd name="T14" fmla="*/ 354 w 428"/>
                <a:gd name="T15" fmla="*/ 653 h 1193"/>
                <a:gd name="T16" fmla="*/ 381 w 428"/>
                <a:gd name="T17" fmla="*/ 757 h 1193"/>
                <a:gd name="T18" fmla="*/ 402 w 428"/>
                <a:gd name="T19" fmla="*/ 862 h 1193"/>
                <a:gd name="T20" fmla="*/ 417 w 428"/>
                <a:gd name="T21" fmla="*/ 970 h 1193"/>
                <a:gd name="T22" fmla="*/ 426 w 428"/>
                <a:gd name="T23" fmla="*/ 1080 h 1193"/>
                <a:gd name="T24" fmla="*/ 428 w 428"/>
                <a:gd name="T25" fmla="*/ 1193 h 1193"/>
                <a:gd name="T26" fmla="*/ 71 w 428"/>
                <a:gd name="T27" fmla="*/ 1193 h 1193"/>
                <a:gd name="T28" fmla="*/ 68 w 428"/>
                <a:gd name="T29" fmla="*/ 1095 h 1193"/>
                <a:gd name="T30" fmla="*/ 59 w 428"/>
                <a:gd name="T31" fmla="*/ 1000 h 1193"/>
                <a:gd name="T32" fmla="*/ 44 w 428"/>
                <a:gd name="T33" fmla="*/ 907 h 1193"/>
                <a:gd name="T34" fmla="*/ 25 w 428"/>
                <a:gd name="T35" fmla="*/ 816 h 1193"/>
                <a:gd name="T36" fmla="*/ 0 w 428"/>
                <a:gd name="T37" fmla="*/ 728 h 1193"/>
                <a:gd name="T38" fmla="*/ 0 w 428"/>
                <a:gd name="T39" fmla="*/ 0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1193">
                  <a:moveTo>
                    <a:pt x="0" y="0"/>
                  </a:moveTo>
                  <a:lnTo>
                    <a:pt x="68" y="86"/>
                  </a:lnTo>
                  <a:lnTo>
                    <a:pt x="130" y="174"/>
                  </a:lnTo>
                  <a:lnTo>
                    <a:pt x="188" y="264"/>
                  </a:lnTo>
                  <a:lnTo>
                    <a:pt x="238" y="358"/>
                  </a:lnTo>
                  <a:lnTo>
                    <a:pt x="283" y="454"/>
                  </a:lnTo>
                  <a:lnTo>
                    <a:pt x="322" y="553"/>
                  </a:lnTo>
                  <a:lnTo>
                    <a:pt x="354" y="653"/>
                  </a:lnTo>
                  <a:lnTo>
                    <a:pt x="381" y="757"/>
                  </a:lnTo>
                  <a:lnTo>
                    <a:pt x="402" y="862"/>
                  </a:lnTo>
                  <a:lnTo>
                    <a:pt x="417" y="970"/>
                  </a:lnTo>
                  <a:lnTo>
                    <a:pt x="426" y="1080"/>
                  </a:lnTo>
                  <a:lnTo>
                    <a:pt x="428" y="1193"/>
                  </a:lnTo>
                  <a:lnTo>
                    <a:pt x="71" y="1193"/>
                  </a:lnTo>
                  <a:lnTo>
                    <a:pt x="68" y="1095"/>
                  </a:lnTo>
                  <a:lnTo>
                    <a:pt x="59" y="1000"/>
                  </a:lnTo>
                  <a:lnTo>
                    <a:pt x="44" y="907"/>
                  </a:lnTo>
                  <a:lnTo>
                    <a:pt x="25" y="816"/>
                  </a:lnTo>
                  <a:lnTo>
                    <a:pt x="0" y="7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57" name="Freeform 417"/>
            <p:cNvSpPr>
              <a:spLocks/>
            </p:cNvSpPr>
            <p:nvPr/>
          </p:nvSpPr>
          <p:spPr bwMode="auto">
            <a:xfrm>
              <a:off x="5607" y="2304"/>
              <a:ext cx="131" cy="73"/>
            </a:xfrm>
            <a:custGeom>
              <a:avLst/>
              <a:gdLst>
                <a:gd name="T0" fmla="*/ 0 w 654"/>
                <a:gd name="T1" fmla="*/ 0 h 369"/>
                <a:gd name="T2" fmla="*/ 100 w 654"/>
                <a:gd name="T3" fmla="*/ 4 h 369"/>
                <a:gd name="T4" fmla="*/ 197 w 654"/>
                <a:gd name="T5" fmla="*/ 11 h 369"/>
                <a:gd name="T6" fmla="*/ 292 w 654"/>
                <a:gd name="T7" fmla="*/ 22 h 369"/>
                <a:gd name="T8" fmla="*/ 386 w 654"/>
                <a:gd name="T9" fmla="*/ 39 h 369"/>
                <a:gd name="T10" fmla="*/ 478 w 654"/>
                <a:gd name="T11" fmla="*/ 60 h 369"/>
                <a:gd name="T12" fmla="*/ 567 w 654"/>
                <a:gd name="T13" fmla="*/ 86 h 369"/>
                <a:gd name="T14" fmla="*/ 654 w 654"/>
                <a:gd name="T15" fmla="*/ 116 h 369"/>
                <a:gd name="T16" fmla="*/ 357 w 654"/>
                <a:gd name="T17" fmla="*/ 116 h 369"/>
                <a:gd name="T18" fmla="*/ 331 w 654"/>
                <a:gd name="T19" fmla="*/ 118 h 369"/>
                <a:gd name="T20" fmla="*/ 303 w 654"/>
                <a:gd name="T21" fmla="*/ 128 h 369"/>
                <a:gd name="T22" fmla="*/ 276 w 654"/>
                <a:gd name="T23" fmla="*/ 142 h 369"/>
                <a:gd name="T24" fmla="*/ 250 w 654"/>
                <a:gd name="T25" fmla="*/ 161 h 369"/>
                <a:gd name="T26" fmla="*/ 227 w 654"/>
                <a:gd name="T27" fmla="*/ 183 h 369"/>
                <a:gd name="T28" fmla="*/ 206 w 654"/>
                <a:gd name="T29" fmla="*/ 207 h 369"/>
                <a:gd name="T30" fmla="*/ 191 w 654"/>
                <a:gd name="T31" fmla="*/ 234 h 369"/>
                <a:gd name="T32" fmla="*/ 181 w 654"/>
                <a:gd name="T33" fmla="*/ 262 h 369"/>
                <a:gd name="T34" fmla="*/ 177 w 654"/>
                <a:gd name="T35" fmla="*/ 290 h 369"/>
                <a:gd name="T36" fmla="*/ 177 w 654"/>
                <a:gd name="T37" fmla="*/ 369 h 369"/>
                <a:gd name="T38" fmla="*/ 119 w 654"/>
                <a:gd name="T39" fmla="*/ 365 h 369"/>
                <a:gd name="T40" fmla="*/ 61 w 654"/>
                <a:gd name="T41" fmla="*/ 360 h 369"/>
                <a:gd name="T42" fmla="*/ 0 w 654"/>
                <a:gd name="T43" fmla="*/ 359 h 369"/>
                <a:gd name="T44" fmla="*/ 0 w 654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4" h="369">
                  <a:moveTo>
                    <a:pt x="0" y="0"/>
                  </a:moveTo>
                  <a:lnTo>
                    <a:pt x="100" y="4"/>
                  </a:lnTo>
                  <a:lnTo>
                    <a:pt x="197" y="11"/>
                  </a:lnTo>
                  <a:lnTo>
                    <a:pt x="292" y="22"/>
                  </a:lnTo>
                  <a:lnTo>
                    <a:pt x="386" y="39"/>
                  </a:lnTo>
                  <a:lnTo>
                    <a:pt x="478" y="60"/>
                  </a:lnTo>
                  <a:lnTo>
                    <a:pt x="567" y="86"/>
                  </a:lnTo>
                  <a:lnTo>
                    <a:pt x="654" y="116"/>
                  </a:lnTo>
                  <a:lnTo>
                    <a:pt x="357" y="116"/>
                  </a:lnTo>
                  <a:lnTo>
                    <a:pt x="331" y="118"/>
                  </a:lnTo>
                  <a:lnTo>
                    <a:pt x="303" y="128"/>
                  </a:lnTo>
                  <a:lnTo>
                    <a:pt x="276" y="142"/>
                  </a:lnTo>
                  <a:lnTo>
                    <a:pt x="250" y="161"/>
                  </a:lnTo>
                  <a:lnTo>
                    <a:pt x="227" y="183"/>
                  </a:lnTo>
                  <a:lnTo>
                    <a:pt x="206" y="207"/>
                  </a:lnTo>
                  <a:lnTo>
                    <a:pt x="191" y="234"/>
                  </a:lnTo>
                  <a:lnTo>
                    <a:pt x="181" y="262"/>
                  </a:lnTo>
                  <a:lnTo>
                    <a:pt x="177" y="290"/>
                  </a:lnTo>
                  <a:lnTo>
                    <a:pt x="177" y="369"/>
                  </a:lnTo>
                  <a:lnTo>
                    <a:pt x="119" y="365"/>
                  </a:lnTo>
                  <a:lnTo>
                    <a:pt x="61" y="360"/>
                  </a:lnTo>
                  <a:lnTo>
                    <a:pt x="0" y="35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58" name="Freeform 418"/>
            <p:cNvSpPr>
              <a:spLocks/>
            </p:cNvSpPr>
            <p:nvPr/>
          </p:nvSpPr>
          <p:spPr bwMode="auto">
            <a:xfrm>
              <a:off x="5552" y="2236"/>
              <a:ext cx="473" cy="196"/>
            </a:xfrm>
            <a:custGeom>
              <a:avLst/>
              <a:gdLst>
                <a:gd name="T0" fmla="*/ 190 w 2367"/>
                <a:gd name="T1" fmla="*/ 0 h 978"/>
                <a:gd name="T2" fmla="*/ 2176 w 2367"/>
                <a:gd name="T3" fmla="*/ 0 h 978"/>
                <a:gd name="T4" fmla="*/ 2211 w 2367"/>
                <a:gd name="T5" fmla="*/ 3 h 978"/>
                <a:gd name="T6" fmla="*/ 2243 w 2367"/>
                <a:gd name="T7" fmla="*/ 12 h 978"/>
                <a:gd name="T8" fmla="*/ 2273 w 2367"/>
                <a:gd name="T9" fmla="*/ 27 h 978"/>
                <a:gd name="T10" fmla="*/ 2299 w 2367"/>
                <a:gd name="T11" fmla="*/ 48 h 978"/>
                <a:gd name="T12" fmla="*/ 2322 w 2367"/>
                <a:gd name="T13" fmla="*/ 72 h 978"/>
                <a:gd name="T14" fmla="*/ 2340 w 2367"/>
                <a:gd name="T15" fmla="*/ 100 h 978"/>
                <a:gd name="T16" fmla="*/ 2355 w 2367"/>
                <a:gd name="T17" fmla="*/ 131 h 978"/>
                <a:gd name="T18" fmla="*/ 2363 w 2367"/>
                <a:gd name="T19" fmla="*/ 166 h 978"/>
                <a:gd name="T20" fmla="*/ 2367 w 2367"/>
                <a:gd name="T21" fmla="*/ 202 h 978"/>
                <a:gd name="T22" fmla="*/ 2367 w 2367"/>
                <a:gd name="T23" fmla="*/ 452 h 978"/>
                <a:gd name="T24" fmla="*/ 2269 w 2367"/>
                <a:gd name="T25" fmla="*/ 452 h 978"/>
                <a:gd name="T26" fmla="*/ 2269 w 2367"/>
                <a:gd name="T27" fmla="*/ 202 h 978"/>
                <a:gd name="T28" fmla="*/ 2267 w 2367"/>
                <a:gd name="T29" fmla="*/ 178 h 978"/>
                <a:gd name="T30" fmla="*/ 2260 w 2367"/>
                <a:gd name="T31" fmla="*/ 157 h 978"/>
                <a:gd name="T32" fmla="*/ 2249 w 2367"/>
                <a:gd name="T33" fmla="*/ 137 h 978"/>
                <a:gd name="T34" fmla="*/ 2234 w 2367"/>
                <a:gd name="T35" fmla="*/ 120 h 978"/>
                <a:gd name="T36" fmla="*/ 2216 w 2367"/>
                <a:gd name="T37" fmla="*/ 108 h 978"/>
                <a:gd name="T38" fmla="*/ 2197 w 2367"/>
                <a:gd name="T39" fmla="*/ 100 h 978"/>
                <a:gd name="T40" fmla="*/ 2176 w 2367"/>
                <a:gd name="T41" fmla="*/ 97 h 978"/>
                <a:gd name="T42" fmla="*/ 191 w 2367"/>
                <a:gd name="T43" fmla="*/ 97 h 978"/>
                <a:gd name="T44" fmla="*/ 170 w 2367"/>
                <a:gd name="T45" fmla="*/ 100 h 978"/>
                <a:gd name="T46" fmla="*/ 150 w 2367"/>
                <a:gd name="T47" fmla="*/ 108 h 978"/>
                <a:gd name="T48" fmla="*/ 133 w 2367"/>
                <a:gd name="T49" fmla="*/ 120 h 978"/>
                <a:gd name="T50" fmla="*/ 118 w 2367"/>
                <a:gd name="T51" fmla="*/ 137 h 978"/>
                <a:gd name="T52" fmla="*/ 108 w 2367"/>
                <a:gd name="T53" fmla="*/ 157 h 978"/>
                <a:gd name="T54" fmla="*/ 100 w 2367"/>
                <a:gd name="T55" fmla="*/ 178 h 978"/>
                <a:gd name="T56" fmla="*/ 97 w 2367"/>
                <a:gd name="T57" fmla="*/ 202 h 978"/>
                <a:gd name="T58" fmla="*/ 97 w 2367"/>
                <a:gd name="T59" fmla="*/ 978 h 978"/>
                <a:gd name="T60" fmla="*/ 0 w 2367"/>
                <a:gd name="T61" fmla="*/ 971 h 978"/>
                <a:gd name="T62" fmla="*/ 0 w 2367"/>
                <a:gd name="T63" fmla="*/ 202 h 978"/>
                <a:gd name="T64" fmla="*/ 3 w 2367"/>
                <a:gd name="T65" fmla="*/ 166 h 978"/>
                <a:gd name="T66" fmla="*/ 13 w 2367"/>
                <a:gd name="T67" fmla="*/ 131 h 978"/>
                <a:gd name="T68" fmla="*/ 26 w 2367"/>
                <a:gd name="T69" fmla="*/ 100 h 978"/>
                <a:gd name="T70" fmla="*/ 45 w 2367"/>
                <a:gd name="T71" fmla="*/ 72 h 978"/>
                <a:gd name="T72" fmla="*/ 68 w 2367"/>
                <a:gd name="T73" fmla="*/ 48 h 978"/>
                <a:gd name="T74" fmla="*/ 94 w 2367"/>
                <a:gd name="T75" fmla="*/ 27 h 978"/>
                <a:gd name="T76" fmla="*/ 124 w 2367"/>
                <a:gd name="T77" fmla="*/ 12 h 978"/>
                <a:gd name="T78" fmla="*/ 156 w 2367"/>
                <a:gd name="T79" fmla="*/ 3 h 978"/>
                <a:gd name="T80" fmla="*/ 190 w 2367"/>
                <a:gd name="T81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7" h="978">
                  <a:moveTo>
                    <a:pt x="190" y="0"/>
                  </a:moveTo>
                  <a:lnTo>
                    <a:pt x="2176" y="0"/>
                  </a:lnTo>
                  <a:lnTo>
                    <a:pt x="2211" y="3"/>
                  </a:lnTo>
                  <a:lnTo>
                    <a:pt x="2243" y="12"/>
                  </a:lnTo>
                  <a:lnTo>
                    <a:pt x="2273" y="27"/>
                  </a:lnTo>
                  <a:lnTo>
                    <a:pt x="2299" y="48"/>
                  </a:lnTo>
                  <a:lnTo>
                    <a:pt x="2322" y="72"/>
                  </a:lnTo>
                  <a:lnTo>
                    <a:pt x="2340" y="100"/>
                  </a:lnTo>
                  <a:lnTo>
                    <a:pt x="2355" y="131"/>
                  </a:lnTo>
                  <a:lnTo>
                    <a:pt x="2363" y="166"/>
                  </a:lnTo>
                  <a:lnTo>
                    <a:pt x="2367" y="202"/>
                  </a:lnTo>
                  <a:lnTo>
                    <a:pt x="2367" y="452"/>
                  </a:lnTo>
                  <a:lnTo>
                    <a:pt x="2269" y="452"/>
                  </a:lnTo>
                  <a:lnTo>
                    <a:pt x="2269" y="202"/>
                  </a:lnTo>
                  <a:lnTo>
                    <a:pt x="2267" y="178"/>
                  </a:lnTo>
                  <a:lnTo>
                    <a:pt x="2260" y="157"/>
                  </a:lnTo>
                  <a:lnTo>
                    <a:pt x="2249" y="137"/>
                  </a:lnTo>
                  <a:lnTo>
                    <a:pt x="2234" y="120"/>
                  </a:lnTo>
                  <a:lnTo>
                    <a:pt x="2216" y="108"/>
                  </a:lnTo>
                  <a:lnTo>
                    <a:pt x="2197" y="100"/>
                  </a:lnTo>
                  <a:lnTo>
                    <a:pt x="2176" y="97"/>
                  </a:lnTo>
                  <a:lnTo>
                    <a:pt x="191" y="97"/>
                  </a:lnTo>
                  <a:lnTo>
                    <a:pt x="170" y="100"/>
                  </a:lnTo>
                  <a:lnTo>
                    <a:pt x="150" y="108"/>
                  </a:lnTo>
                  <a:lnTo>
                    <a:pt x="133" y="120"/>
                  </a:lnTo>
                  <a:lnTo>
                    <a:pt x="118" y="137"/>
                  </a:lnTo>
                  <a:lnTo>
                    <a:pt x="108" y="157"/>
                  </a:lnTo>
                  <a:lnTo>
                    <a:pt x="100" y="178"/>
                  </a:lnTo>
                  <a:lnTo>
                    <a:pt x="97" y="202"/>
                  </a:lnTo>
                  <a:lnTo>
                    <a:pt x="97" y="978"/>
                  </a:lnTo>
                  <a:lnTo>
                    <a:pt x="0" y="971"/>
                  </a:lnTo>
                  <a:lnTo>
                    <a:pt x="0" y="202"/>
                  </a:lnTo>
                  <a:lnTo>
                    <a:pt x="3" y="166"/>
                  </a:lnTo>
                  <a:lnTo>
                    <a:pt x="13" y="131"/>
                  </a:lnTo>
                  <a:lnTo>
                    <a:pt x="26" y="100"/>
                  </a:lnTo>
                  <a:lnTo>
                    <a:pt x="45" y="72"/>
                  </a:lnTo>
                  <a:lnTo>
                    <a:pt x="68" y="48"/>
                  </a:lnTo>
                  <a:lnTo>
                    <a:pt x="94" y="27"/>
                  </a:lnTo>
                  <a:lnTo>
                    <a:pt x="124" y="12"/>
                  </a:lnTo>
                  <a:lnTo>
                    <a:pt x="156" y="3"/>
                  </a:lnTo>
                  <a:lnTo>
                    <a:pt x="1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59" name="Freeform 423"/>
          <p:cNvSpPr>
            <a:spLocks noEditPoints="1"/>
          </p:cNvSpPr>
          <p:nvPr/>
        </p:nvSpPr>
        <p:spPr bwMode="auto">
          <a:xfrm>
            <a:off x="4028770" y="3278533"/>
            <a:ext cx="386951" cy="381534"/>
          </a:xfrm>
          <a:custGeom>
            <a:avLst/>
            <a:gdLst>
              <a:gd name="T0" fmla="*/ 402 w 3214"/>
              <a:gd name="T1" fmla="*/ 2310 h 3170"/>
              <a:gd name="T2" fmla="*/ 283 w 3214"/>
              <a:gd name="T3" fmla="*/ 2539 h 3170"/>
              <a:gd name="T4" fmla="*/ 235 w 3214"/>
              <a:gd name="T5" fmla="*/ 2762 h 3170"/>
              <a:gd name="T6" fmla="*/ 228 w 3214"/>
              <a:gd name="T7" fmla="*/ 2914 h 3170"/>
              <a:gd name="T8" fmla="*/ 243 w 3214"/>
              <a:gd name="T9" fmla="*/ 2944 h 3170"/>
              <a:gd name="T10" fmla="*/ 375 w 3214"/>
              <a:gd name="T11" fmla="*/ 2941 h 3170"/>
              <a:gd name="T12" fmla="*/ 592 w 3214"/>
              <a:gd name="T13" fmla="*/ 2904 h 3170"/>
              <a:gd name="T14" fmla="*/ 828 w 3214"/>
              <a:gd name="T15" fmla="*/ 2804 h 3170"/>
              <a:gd name="T16" fmla="*/ 938 w 3214"/>
              <a:gd name="T17" fmla="*/ 2812 h 3170"/>
              <a:gd name="T18" fmla="*/ 812 w 3214"/>
              <a:gd name="T19" fmla="*/ 2945 h 3170"/>
              <a:gd name="T20" fmla="*/ 554 w 3214"/>
              <a:gd name="T21" fmla="*/ 3089 h 3170"/>
              <a:gd name="T22" fmla="*/ 290 w 3214"/>
              <a:gd name="T23" fmla="*/ 3153 h 3170"/>
              <a:gd name="T24" fmla="*/ 84 w 3214"/>
              <a:gd name="T25" fmla="*/ 3170 h 3170"/>
              <a:gd name="T26" fmla="*/ 1 w 3214"/>
              <a:gd name="T27" fmla="*/ 3168 h 3170"/>
              <a:gd name="T28" fmla="*/ 0 w 3214"/>
              <a:gd name="T29" fmla="*/ 3086 h 3170"/>
              <a:gd name="T30" fmla="*/ 16 w 3214"/>
              <a:gd name="T31" fmla="*/ 2885 h 3170"/>
              <a:gd name="T32" fmla="*/ 81 w 3214"/>
              <a:gd name="T33" fmla="*/ 2624 h 3170"/>
              <a:gd name="T34" fmla="*/ 227 w 3214"/>
              <a:gd name="T35" fmla="*/ 2369 h 3170"/>
              <a:gd name="T36" fmla="*/ 363 w 3214"/>
              <a:gd name="T37" fmla="*/ 2244 h 3170"/>
              <a:gd name="T38" fmla="*/ 2131 w 3214"/>
              <a:gd name="T39" fmla="*/ 703 h 3170"/>
              <a:gd name="T40" fmla="*/ 2021 w 3214"/>
              <a:gd name="T41" fmla="*/ 849 h 3170"/>
              <a:gd name="T42" fmla="*/ 2034 w 3214"/>
              <a:gd name="T43" fmla="*/ 1035 h 3170"/>
              <a:gd name="T44" fmla="*/ 2164 w 3214"/>
              <a:gd name="T45" fmla="*/ 1164 h 3170"/>
              <a:gd name="T46" fmla="*/ 2354 w 3214"/>
              <a:gd name="T47" fmla="*/ 1177 h 3170"/>
              <a:gd name="T48" fmla="*/ 2501 w 3214"/>
              <a:gd name="T49" fmla="*/ 1068 h 3170"/>
              <a:gd name="T50" fmla="*/ 2541 w 3214"/>
              <a:gd name="T51" fmla="*/ 885 h 3170"/>
              <a:gd name="T52" fmla="*/ 2452 w 3214"/>
              <a:gd name="T53" fmla="*/ 725 h 3170"/>
              <a:gd name="T54" fmla="*/ 2276 w 3214"/>
              <a:gd name="T55" fmla="*/ 661 h 3170"/>
              <a:gd name="T56" fmla="*/ 3213 w 3214"/>
              <a:gd name="T57" fmla="*/ 34 h 3170"/>
              <a:gd name="T58" fmla="*/ 3201 w 3214"/>
              <a:gd name="T59" fmla="*/ 218 h 3170"/>
              <a:gd name="T60" fmla="*/ 3150 w 3214"/>
              <a:gd name="T61" fmla="*/ 516 h 3170"/>
              <a:gd name="T62" fmla="*/ 3033 w 3214"/>
              <a:gd name="T63" fmla="*/ 876 h 3170"/>
              <a:gd name="T64" fmla="*/ 2835 w 3214"/>
              <a:gd name="T65" fmla="*/ 1206 h 3170"/>
              <a:gd name="T66" fmla="*/ 2583 w 3214"/>
              <a:gd name="T67" fmla="*/ 1473 h 3170"/>
              <a:gd name="T68" fmla="*/ 2284 w 3214"/>
              <a:gd name="T69" fmla="*/ 1733 h 3170"/>
              <a:gd name="T70" fmla="*/ 1943 w 3214"/>
              <a:gd name="T71" fmla="*/ 2013 h 3170"/>
              <a:gd name="T72" fmla="*/ 1340 w 3214"/>
              <a:gd name="T73" fmla="*/ 3036 h 3170"/>
              <a:gd name="T74" fmla="*/ 991 w 3214"/>
              <a:gd name="T75" fmla="*/ 2640 h 3170"/>
              <a:gd name="T76" fmla="*/ 972 w 3214"/>
              <a:gd name="T77" fmla="*/ 2640 h 3170"/>
              <a:gd name="T78" fmla="*/ 906 w 3214"/>
              <a:gd name="T79" fmla="*/ 2614 h 3170"/>
              <a:gd name="T80" fmla="*/ 780 w 3214"/>
              <a:gd name="T81" fmla="*/ 2520 h 3170"/>
              <a:gd name="T82" fmla="*/ 624 w 3214"/>
              <a:gd name="T83" fmla="*/ 2357 h 3170"/>
              <a:gd name="T84" fmla="*/ 551 w 3214"/>
              <a:gd name="T85" fmla="*/ 2251 h 3170"/>
              <a:gd name="T86" fmla="*/ 535 w 3214"/>
              <a:gd name="T87" fmla="*/ 2202 h 3170"/>
              <a:gd name="T88" fmla="*/ 607 w 3214"/>
              <a:gd name="T89" fmla="*/ 2038 h 3170"/>
              <a:gd name="T90" fmla="*/ 135 w 3214"/>
              <a:gd name="T91" fmla="*/ 1848 h 3170"/>
              <a:gd name="T92" fmla="*/ 1157 w 3214"/>
              <a:gd name="T93" fmla="*/ 1255 h 3170"/>
              <a:gd name="T94" fmla="*/ 1446 w 3214"/>
              <a:gd name="T95" fmla="*/ 919 h 3170"/>
              <a:gd name="T96" fmla="*/ 1715 w 3214"/>
              <a:gd name="T97" fmla="*/ 623 h 3170"/>
              <a:gd name="T98" fmla="*/ 1992 w 3214"/>
              <a:gd name="T99" fmla="*/ 374 h 3170"/>
              <a:gd name="T100" fmla="*/ 2325 w 3214"/>
              <a:gd name="T101" fmla="*/ 189 h 3170"/>
              <a:gd name="T102" fmla="*/ 2690 w 3214"/>
              <a:gd name="T103" fmla="*/ 66 h 3170"/>
              <a:gd name="T104" fmla="*/ 2993 w 3214"/>
              <a:gd name="T105" fmla="*/ 13 h 3170"/>
              <a:gd name="T106" fmla="*/ 3179 w 3214"/>
              <a:gd name="T107" fmla="*/ 0 h 3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14" h="3170">
                <a:moveTo>
                  <a:pt x="363" y="2244"/>
                </a:moveTo>
                <a:lnTo>
                  <a:pt x="373" y="2262"/>
                </a:lnTo>
                <a:lnTo>
                  <a:pt x="382" y="2278"/>
                </a:lnTo>
                <a:lnTo>
                  <a:pt x="393" y="2292"/>
                </a:lnTo>
                <a:lnTo>
                  <a:pt x="402" y="2310"/>
                </a:lnTo>
                <a:lnTo>
                  <a:pt x="372" y="2353"/>
                </a:lnTo>
                <a:lnTo>
                  <a:pt x="344" y="2398"/>
                </a:lnTo>
                <a:lnTo>
                  <a:pt x="320" y="2445"/>
                </a:lnTo>
                <a:lnTo>
                  <a:pt x="300" y="2491"/>
                </a:lnTo>
                <a:lnTo>
                  <a:pt x="283" y="2539"/>
                </a:lnTo>
                <a:lnTo>
                  <a:pt x="268" y="2586"/>
                </a:lnTo>
                <a:lnTo>
                  <a:pt x="257" y="2633"/>
                </a:lnTo>
                <a:lnTo>
                  <a:pt x="248" y="2678"/>
                </a:lnTo>
                <a:lnTo>
                  <a:pt x="241" y="2721"/>
                </a:lnTo>
                <a:lnTo>
                  <a:pt x="235" y="2762"/>
                </a:lnTo>
                <a:lnTo>
                  <a:pt x="232" y="2801"/>
                </a:lnTo>
                <a:lnTo>
                  <a:pt x="229" y="2835"/>
                </a:lnTo>
                <a:lnTo>
                  <a:pt x="228" y="2867"/>
                </a:lnTo>
                <a:lnTo>
                  <a:pt x="228" y="2893"/>
                </a:lnTo>
                <a:lnTo>
                  <a:pt x="228" y="2914"/>
                </a:lnTo>
                <a:lnTo>
                  <a:pt x="228" y="2931"/>
                </a:lnTo>
                <a:lnTo>
                  <a:pt x="229" y="2940"/>
                </a:lnTo>
                <a:lnTo>
                  <a:pt x="229" y="2943"/>
                </a:lnTo>
                <a:lnTo>
                  <a:pt x="232" y="2944"/>
                </a:lnTo>
                <a:lnTo>
                  <a:pt x="243" y="2944"/>
                </a:lnTo>
                <a:lnTo>
                  <a:pt x="259" y="2944"/>
                </a:lnTo>
                <a:lnTo>
                  <a:pt x="281" y="2945"/>
                </a:lnTo>
                <a:lnTo>
                  <a:pt x="308" y="2944"/>
                </a:lnTo>
                <a:lnTo>
                  <a:pt x="339" y="2943"/>
                </a:lnTo>
                <a:lnTo>
                  <a:pt x="375" y="2941"/>
                </a:lnTo>
                <a:lnTo>
                  <a:pt x="413" y="2937"/>
                </a:lnTo>
                <a:lnTo>
                  <a:pt x="455" y="2932"/>
                </a:lnTo>
                <a:lnTo>
                  <a:pt x="499" y="2925"/>
                </a:lnTo>
                <a:lnTo>
                  <a:pt x="545" y="2916"/>
                </a:lnTo>
                <a:lnTo>
                  <a:pt x="592" y="2904"/>
                </a:lnTo>
                <a:lnTo>
                  <a:pt x="640" y="2891"/>
                </a:lnTo>
                <a:lnTo>
                  <a:pt x="688" y="2874"/>
                </a:lnTo>
                <a:lnTo>
                  <a:pt x="736" y="2854"/>
                </a:lnTo>
                <a:lnTo>
                  <a:pt x="782" y="2830"/>
                </a:lnTo>
                <a:lnTo>
                  <a:pt x="828" y="2804"/>
                </a:lnTo>
                <a:lnTo>
                  <a:pt x="871" y="2772"/>
                </a:lnTo>
                <a:lnTo>
                  <a:pt x="889" y="2782"/>
                </a:lnTo>
                <a:lnTo>
                  <a:pt x="905" y="2792"/>
                </a:lnTo>
                <a:lnTo>
                  <a:pt x="920" y="2802"/>
                </a:lnTo>
                <a:lnTo>
                  <a:pt x="938" y="2812"/>
                </a:lnTo>
                <a:lnTo>
                  <a:pt x="918" y="2833"/>
                </a:lnTo>
                <a:lnTo>
                  <a:pt x="897" y="2858"/>
                </a:lnTo>
                <a:lnTo>
                  <a:pt x="877" y="2882"/>
                </a:lnTo>
                <a:lnTo>
                  <a:pt x="858" y="2904"/>
                </a:lnTo>
                <a:lnTo>
                  <a:pt x="812" y="2945"/>
                </a:lnTo>
                <a:lnTo>
                  <a:pt x="763" y="2982"/>
                </a:lnTo>
                <a:lnTo>
                  <a:pt x="713" y="3015"/>
                </a:lnTo>
                <a:lnTo>
                  <a:pt x="661" y="3043"/>
                </a:lnTo>
                <a:lnTo>
                  <a:pt x="608" y="3068"/>
                </a:lnTo>
                <a:lnTo>
                  <a:pt x="554" y="3089"/>
                </a:lnTo>
                <a:lnTo>
                  <a:pt x="499" y="3107"/>
                </a:lnTo>
                <a:lnTo>
                  <a:pt x="445" y="3123"/>
                </a:lnTo>
                <a:lnTo>
                  <a:pt x="392" y="3135"/>
                </a:lnTo>
                <a:lnTo>
                  <a:pt x="340" y="3146"/>
                </a:lnTo>
                <a:lnTo>
                  <a:pt x="290" y="3153"/>
                </a:lnTo>
                <a:lnTo>
                  <a:pt x="242" y="3160"/>
                </a:lnTo>
                <a:lnTo>
                  <a:pt x="197" y="3164"/>
                </a:lnTo>
                <a:lnTo>
                  <a:pt x="155" y="3167"/>
                </a:lnTo>
                <a:lnTo>
                  <a:pt x="117" y="3169"/>
                </a:lnTo>
                <a:lnTo>
                  <a:pt x="84" y="3170"/>
                </a:lnTo>
                <a:lnTo>
                  <a:pt x="55" y="3170"/>
                </a:lnTo>
                <a:lnTo>
                  <a:pt x="33" y="3169"/>
                </a:lnTo>
                <a:lnTo>
                  <a:pt x="16" y="3169"/>
                </a:lnTo>
                <a:lnTo>
                  <a:pt x="5" y="3168"/>
                </a:lnTo>
                <a:lnTo>
                  <a:pt x="1" y="3168"/>
                </a:lnTo>
                <a:lnTo>
                  <a:pt x="1" y="3165"/>
                </a:lnTo>
                <a:lnTo>
                  <a:pt x="1" y="3154"/>
                </a:lnTo>
                <a:lnTo>
                  <a:pt x="0" y="3138"/>
                </a:lnTo>
                <a:lnTo>
                  <a:pt x="0" y="3114"/>
                </a:lnTo>
                <a:lnTo>
                  <a:pt x="0" y="3086"/>
                </a:lnTo>
                <a:lnTo>
                  <a:pt x="1" y="3054"/>
                </a:lnTo>
                <a:lnTo>
                  <a:pt x="2" y="3017"/>
                </a:lnTo>
                <a:lnTo>
                  <a:pt x="5" y="2976"/>
                </a:lnTo>
                <a:lnTo>
                  <a:pt x="10" y="2932"/>
                </a:lnTo>
                <a:lnTo>
                  <a:pt x="16" y="2885"/>
                </a:lnTo>
                <a:lnTo>
                  <a:pt x="24" y="2835"/>
                </a:lnTo>
                <a:lnTo>
                  <a:pt x="34" y="2784"/>
                </a:lnTo>
                <a:lnTo>
                  <a:pt x="47" y="2731"/>
                </a:lnTo>
                <a:lnTo>
                  <a:pt x="63" y="2678"/>
                </a:lnTo>
                <a:lnTo>
                  <a:pt x="81" y="2624"/>
                </a:lnTo>
                <a:lnTo>
                  <a:pt x="103" y="2571"/>
                </a:lnTo>
                <a:lnTo>
                  <a:pt x="128" y="2518"/>
                </a:lnTo>
                <a:lnTo>
                  <a:pt x="158" y="2466"/>
                </a:lnTo>
                <a:lnTo>
                  <a:pt x="190" y="2416"/>
                </a:lnTo>
                <a:lnTo>
                  <a:pt x="227" y="2369"/>
                </a:lnTo>
                <a:lnTo>
                  <a:pt x="268" y="2324"/>
                </a:lnTo>
                <a:lnTo>
                  <a:pt x="291" y="2304"/>
                </a:lnTo>
                <a:lnTo>
                  <a:pt x="316" y="2284"/>
                </a:lnTo>
                <a:lnTo>
                  <a:pt x="341" y="2264"/>
                </a:lnTo>
                <a:lnTo>
                  <a:pt x="363" y="2244"/>
                </a:lnTo>
                <a:close/>
                <a:moveTo>
                  <a:pt x="2276" y="661"/>
                </a:moveTo>
                <a:lnTo>
                  <a:pt x="2237" y="663"/>
                </a:lnTo>
                <a:lnTo>
                  <a:pt x="2199" y="671"/>
                </a:lnTo>
                <a:lnTo>
                  <a:pt x="2164" y="685"/>
                </a:lnTo>
                <a:lnTo>
                  <a:pt x="2131" y="703"/>
                </a:lnTo>
                <a:lnTo>
                  <a:pt x="2102" y="725"/>
                </a:lnTo>
                <a:lnTo>
                  <a:pt x="2075" y="751"/>
                </a:lnTo>
                <a:lnTo>
                  <a:pt x="2053" y="780"/>
                </a:lnTo>
                <a:lnTo>
                  <a:pt x="2034" y="813"/>
                </a:lnTo>
                <a:lnTo>
                  <a:pt x="2021" y="849"/>
                </a:lnTo>
                <a:lnTo>
                  <a:pt x="2012" y="885"/>
                </a:lnTo>
                <a:lnTo>
                  <a:pt x="2009" y="924"/>
                </a:lnTo>
                <a:lnTo>
                  <a:pt x="2012" y="963"/>
                </a:lnTo>
                <a:lnTo>
                  <a:pt x="2021" y="1000"/>
                </a:lnTo>
                <a:lnTo>
                  <a:pt x="2034" y="1035"/>
                </a:lnTo>
                <a:lnTo>
                  <a:pt x="2053" y="1068"/>
                </a:lnTo>
                <a:lnTo>
                  <a:pt x="2075" y="1097"/>
                </a:lnTo>
                <a:lnTo>
                  <a:pt x="2102" y="1123"/>
                </a:lnTo>
                <a:lnTo>
                  <a:pt x="2131" y="1146"/>
                </a:lnTo>
                <a:lnTo>
                  <a:pt x="2164" y="1164"/>
                </a:lnTo>
                <a:lnTo>
                  <a:pt x="2199" y="1177"/>
                </a:lnTo>
                <a:lnTo>
                  <a:pt x="2237" y="1186"/>
                </a:lnTo>
                <a:lnTo>
                  <a:pt x="2276" y="1188"/>
                </a:lnTo>
                <a:lnTo>
                  <a:pt x="2316" y="1186"/>
                </a:lnTo>
                <a:lnTo>
                  <a:pt x="2354" y="1177"/>
                </a:lnTo>
                <a:lnTo>
                  <a:pt x="2389" y="1164"/>
                </a:lnTo>
                <a:lnTo>
                  <a:pt x="2422" y="1146"/>
                </a:lnTo>
                <a:lnTo>
                  <a:pt x="2452" y="1123"/>
                </a:lnTo>
                <a:lnTo>
                  <a:pt x="2478" y="1097"/>
                </a:lnTo>
                <a:lnTo>
                  <a:pt x="2501" y="1068"/>
                </a:lnTo>
                <a:lnTo>
                  <a:pt x="2519" y="1035"/>
                </a:lnTo>
                <a:lnTo>
                  <a:pt x="2533" y="1000"/>
                </a:lnTo>
                <a:lnTo>
                  <a:pt x="2541" y="963"/>
                </a:lnTo>
                <a:lnTo>
                  <a:pt x="2544" y="924"/>
                </a:lnTo>
                <a:lnTo>
                  <a:pt x="2541" y="885"/>
                </a:lnTo>
                <a:lnTo>
                  <a:pt x="2533" y="849"/>
                </a:lnTo>
                <a:lnTo>
                  <a:pt x="2519" y="813"/>
                </a:lnTo>
                <a:lnTo>
                  <a:pt x="2501" y="780"/>
                </a:lnTo>
                <a:lnTo>
                  <a:pt x="2478" y="751"/>
                </a:lnTo>
                <a:lnTo>
                  <a:pt x="2452" y="725"/>
                </a:lnTo>
                <a:lnTo>
                  <a:pt x="2422" y="703"/>
                </a:lnTo>
                <a:lnTo>
                  <a:pt x="2389" y="685"/>
                </a:lnTo>
                <a:lnTo>
                  <a:pt x="2354" y="671"/>
                </a:lnTo>
                <a:lnTo>
                  <a:pt x="2316" y="663"/>
                </a:lnTo>
                <a:lnTo>
                  <a:pt x="2276" y="661"/>
                </a:lnTo>
                <a:close/>
                <a:moveTo>
                  <a:pt x="3186" y="0"/>
                </a:moveTo>
                <a:lnTo>
                  <a:pt x="3213" y="0"/>
                </a:lnTo>
                <a:lnTo>
                  <a:pt x="3214" y="4"/>
                </a:lnTo>
                <a:lnTo>
                  <a:pt x="3214" y="15"/>
                </a:lnTo>
                <a:lnTo>
                  <a:pt x="3213" y="34"/>
                </a:lnTo>
                <a:lnTo>
                  <a:pt x="3213" y="59"/>
                </a:lnTo>
                <a:lnTo>
                  <a:pt x="3212" y="90"/>
                </a:lnTo>
                <a:lnTo>
                  <a:pt x="3210" y="127"/>
                </a:lnTo>
                <a:lnTo>
                  <a:pt x="3207" y="170"/>
                </a:lnTo>
                <a:lnTo>
                  <a:pt x="3201" y="218"/>
                </a:lnTo>
                <a:lnTo>
                  <a:pt x="3195" y="270"/>
                </a:lnTo>
                <a:lnTo>
                  <a:pt x="3187" y="326"/>
                </a:lnTo>
                <a:lnTo>
                  <a:pt x="3178" y="386"/>
                </a:lnTo>
                <a:lnTo>
                  <a:pt x="3165" y="450"/>
                </a:lnTo>
                <a:lnTo>
                  <a:pt x="3150" y="516"/>
                </a:lnTo>
                <a:lnTo>
                  <a:pt x="3133" y="584"/>
                </a:lnTo>
                <a:lnTo>
                  <a:pt x="3113" y="655"/>
                </a:lnTo>
                <a:lnTo>
                  <a:pt x="3089" y="728"/>
                </a:lnTo>
                <a:lnTo>
                  <a:pt x="3063" y="801"/>
                </a:lnTo>
                <a:lnTo>
                  <a:pt x="3033" y="876"/>
                </a:lnTo>
                <a:lnTo>
                  <a:pt x="2999" y="950"/>
                </a:lnTo>
                <a:lnTo>
                  <a:pt x="2963" y="1013"/>
                </a:lnTo>
                <a:lnTo>
                  <a:pt x="2923" y="1077"/>
                </a:lnTo>
                <a:lnTo>
                  <a:pt x="2881" y="1142"/>
                </a:lnTo>
                <a:lnTo>
                  <a:pt x="2835" y="1206"/>
                </a:lnTo>
                <a:lnTo>
                  <a:pt x="2786" y="1268"/>
                </a:lnTo>
                <a:lnTo>
                  <a:pt x="2734" y="1328"/>
                </a:lnTo>
                <a:lnTo>
                  <a:pt x="2679" y="1386"/>
                </a:lnTo>
                <a:lnTo>
                  <a:pt x="2633" y="1428"/>
                </a:lnTo>
                <a:lnTo>
                  <a:pt x="2583" y="1473"/>
                </a:lnTo>
                <a:lnTo>
                  <a:pt x="2530" y="1522"/>
                </a:lnTo>
                <a:lnTo>
                  <a:pt x="2472" y="1572"/>
                </a:lnTo>
                <a:lnTo>
                  <a:pt x="2411" y="1623"/>
                </a:lnTo>
                <a:lnTo>
                  <a:pt x="2349" y="1677"/>
                </a:lnTo>
                <a:lnTo>
                  <a:pt x="2284" y="1733"/>
                </a:lnTo>
                <a:lnTo>
                  <a:pt x="2218" y="1788"/>
                </a:lnTo>
                <a:lnTo>
                  <a:pt x="2149" y="1844"/>
                </a:lnTo>
                <a:lnTo>
                  <a:pt x="2080" y="1901"/>
                </a:lnTo>
                <a:lnTo>
                  <a:pt x="2011" y="1956"/>
                </a:lnTo>
                <a:lnTo>
                  <a:pt x="1943" y="2013"/>
                </a:lnTo>
                <a:lnTo>
                  <a:pt x="1874" y="2068"/>
                </a:lnTo>
                <a:lnTo>
                  <a:pt x="1807" y="2121"/>
                </a:lnTo>
                <a:lnTo>
                  <a:pt x="1741" y="2174"/>
                </a:lnTo>
                <a:lnTo>
                  <a:pt x="1741" y="2772"/>
                </a:lnTo>
                <a:lnTo>
                  <a:pt x="1340" y="3036"/>
                </a:lnTo>
                <a:lnTo>
                  <a:pt x="1214" y="2576"/>
                </a:lnTo>
                <a:lnTo>
                  <a:pt x="1200" y="2575"/>
                </a:lnTo>
                <a:lnTo>
                  <a:pt x="1181" y="2572"/>
                </a:lnTo>
                <a:lnTo>
                  <a:pt x="1158" y="2565"/>
                </a:lnTo>
                <a:lnTo>
                  <a:pt x="991" y="2640"/>
                </a:lnTo>
                <a:lnTo>
                  <a:pt x="991" y="2640"/>
                </a:lnTo>
                <a:lnTo>
                  <a:pt x="989" y="2641"/>
                </a:lnTo>
                <a:lnTo>
                  <a:pt x="985" y="2641"/>
                </a:lnTo>
                <a:lnTo>
                  <a:pt x="979" y="2641"/>
                </a:lnTo>
                <a:lnTo>
                  <a:pt x="972" y="2640"/>
                </a:lnTo>
                <a:lnTo>
                  <a:pt x="963" y="2639"/>
                </a:lnTo>
                <a:lnTo>
                  <a:pt x="952" y="2635"/>
                </a:lnTo>
                <a:lnTo>
                  <a:pt x="939" y="2630"/>
                </a:lnTo>
                <a:lnTo>
                  <a:pt x="923" y="2623"/>
                </a:lnTo>
                <a:lnTo>
                  <a:pt x="906" y="2614"/>
                </a:lnTo>
                <a:lnTo>
                  <a:pt x="886" y="2602"/>
                </a:lnTo>
                <a:lnTo>
                  <a:pt x="863" y="2586"/>
                </a:lnTo>
                <a:lnTo>
                  <a:pt x="838" y="2568"/>
                </a:lnTo>
                <a:lnTo>
                  <a:pt x="810" y="2546"/>
                </a:lnTo>
                <a:lnTo>
                  <a:pt x="780" y="2520"/>
                </a:lnTo>
                <a:lnTo>
                  <a:pt x="747" y="2490"/>
                </a:lnTo>
                <a:lnTo>
                  <a:pt x="710" y="2455"/>
                </a:lnTo>
                <a:lnTo>
                  <a:pt x="677" y="2419"/>
                </a:lnTo>
                <a:lnTo>
                  <a:pt x="648" y="2387"/>
                </a:lnTo>
                <a:lnTo>
                  <a:pt x="624" y="2357"/>
                </a:lnTo>
                <a:lnTo>
                  <a:pt x="604" y="2331"/>
                </a:lnTo>
                <a:lnTo>
                  <a:pt x="587" y="2307"/>
                </a:lnTo>
                <a:lnTo>
                  <a:pt x="572" y="2286"/>
                </a:lnTo>
                <a:lnTo>
                  <a:pt x="561" y="2268"/>
                </a:lnTo>
                <a:lnTo>
                  <a:pt x="551" y="2251"/>
                </a:lnTo>
                <a:lnTo>
                  <a:pt x="545" y="2238"/>
                </a:lnTo>
                <a:lnTo>
                  <a:pt x="541" y="2226"/>
                </a:lnTo>
                <a:lnTo>
                  <a:pt x="538" y="2216"/>
                </a:lnTo>
                <a:lnTo>
                  <a:pt x="537" y="2208"/>
                </a:lnTo>
                <a:lnTo>
                  <a:pt x="535" y="2202"/>
                </a:lnTo>
                <a:lnTo>
                  <a:pt x="535" y="2197"/>
                </a:lnTo>
                <a:lnTo>
                  <a:pt x="537" y="2194"/>
                </a:lnTo>
                <a:lnTo>
                  <a:pt x="537" y="2193"/>
                </a:lnTo>
                <a:lnTo>
                  <a:pt x="537" y="2192"/>
                </a:lnTo>
                <a:lnTo>
                  <a:pt x="607" y="2038"/>
                </a:lnTo>
                <a:lnTo>
                  <a:pt x="599" y="2017"/>
                </a:lnTo>
                <a:lnTo>
                  <a:pt x="594" y="1998"/>
                </a:lnTo>
                <a:lnTo>
                  <a:pt x="591" y="1983"/>
                </a:lnTo>
                <a:lnTo>
                  <a:pt x="589" y="1969"/>
                </a:lnTo>
                <a:lnTo>
                  <a:pt x="135" y="1848"/>
                </a:lnTo>
                <a:lnTo>
                  <a:pt x="402" y="1452"/>
                </a:lnTo>
                <a:lnTo>
                  <a:pt x="991" y="1452"/>
                </a:lnTo>
                <a:lnTo>
                  <a:pt x="1044" y="1388"/>
                </a:lnTo>
                <a:lnTo>
                  <a:pt x="1100" y="1322"/>
                </a:lnTo>
                <a:lnTo>
                  <a:pt x="1157" y="1255"/>
                </a:lnTo>
                <a:lnTo>
                  <a:pt x="1215" y="1187"/>
                </a:lnTo>
                <a:lnTo>
                  <a:pt x="1272" y="1119"/>
                </a:lnTo>
                <a:lnTo>
                  <a:pt x="1331" y="1051"/>
                </a:lnTo>
                <a:lnTo>
                  <a:pt x="1388" y="984"/>
                </a:lnTo>
                <a:lnTo>
                  <a:pt x="1446" y="919"/>
                </a:lnTo>
                <a:lnTo>
                  <a:pt x="1503" y="854"/>
                </a:lnTo>
                <a:lnTo>
                  <a:pt x="1559" y="792"/>
                </a:lnTo>
                <a:lnTo>
                  <a:pt x="1613" y="732"/>
                </a:lnTo>
                <a:lnTo>
                  <a:pt x="1665" y="675"/>
                </a:lnTo>
                <a:lnTo>
                  <a:pt x="1715" y="623"/>
                </a:lnTo>
                <a:lnTo>
                  <a:pt x="1763" y="573"/>
                </a:lnTo>
                <a:lnTo>
                  <a:pt x="1808" y="528"/>
                </a:lnTo>
                <a:lnTo>
                  <a:pt x="1866" y="474"/>
                </a:lnTo>
                <a:lnTo>
                  <a:pt x="1928" y="422"/>
                </a:lnTo>
                <a:lnTo>
                  <a:pt x="1992" y="374"/>
                </a:lnTo>
                <a:lnTo>
                  <a:pt x="2056" y="330"/>
                </a:lnTo>
                <a:lnTo>
                  <a:pt x="2121" y="291"/>
                </a:lnTo>
                <a:lnTo>
                  <a:pt x="2186" y="255"/>
                </a:lnTo>
                <a:lnTo>
                  <a:pt x="2250" y="225"/>
                </a:lnTo>
                <a:lnTo>
                  <a:pt x="2325" y="189"/>
                </a:lnTo>
                <a:lnTo>
                  <a:pt x="2401" y="158"/>
                </a:lnTo>
                <a:lnTo>
                  <a:pt x="2476" y="129"/>
                </a:lnTo>
                <a:lnTo>
                  <a:pt x="2550" y="105"/>
                </a:lnTo>
                <a:lnTo>
                  <a:pt x="2621" y="84"/>
                </a:lnTo>
                <a:lnTo>
                  <a:pt x="2690" y="66"/>
                </a:lnTo>
                <a:lnTo>
                  <a:pt x="2758" y="51"/>
                </a:lnTo>
                <a:lnTo>
                  <a:pt x="2822" y="38"/>
                </a:lnTo>
                <a:lnTo>
                  <a:pt x="2883" y="27"/>
                </a:lnTo>
                <a:lnTo>
                  <a:pt x="2940" y="19"/>
                </a:lnTo>
                <a:lnTo>
                  <a:pt x="2993" y="13"/>
                </a:lnTo>
                <a:lnTo>
                  <a:pt x="3042" y="9"/>
                </a:lnTo>
                <a:lnTo>
                  <a:pt x="3084" y="4"/>
                </a:lnTo>
                <a:lnTo>
                  <a:pt x="3122" y="2"/>
                </a:lnTo>
                <a:lnTo>
                  <a:pt x="3153" y="1"/>
                </a:lnTo>
                <a:lnTo>
                  <a:pt x="3179" y="0"/>
                </a:lnTo>
                <a:lnTo>
                  <a:pt x="318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160" name="Group 426"/>
          <p:cNvGrpSpPr>
            <a:grpSpLocks noChangeAspect="1"/>
          </p:cNvGrpSpPr>
          <p:nvPr/>
        </p:nvGrpSpPr>
        <p:grpSpPr bwMode="auto">
          <a:xfrm>
            <a:off x="4556921" y="3261808"/>
            <a:ext cx="447578" cy="503849"/>
            <a:chOff x="5874" y="2280"/>
            <a:chExt cx="692" cy="77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61" name="Freeform 428"/>
            <p:cNvSpPr>
              <a:spLocks noEditPoints="1"/>
            </p:cNvSpPr>
            <p:nvPr/>
          </p:nvSpPr>
          <p:spPr bwMode="auto">
            <a:xfrm>
              <a:off x="5874" y="2280"/>
              <a:ext cx="692" cy="779"/>
            </a:xfrm>
            <a:custGeom>
              <a:avLst/>
              <a:gdLst>
                <a:gd name="T0" fmla="*/ 986 w 3461"/>
                <a:gd name="T1" fmla="*/ 3781 h 3893"/>
                <a:gd name="T2" fmla="*/ 2514 w 3461"/>
                <a:gd name="T3" fmla="*/ 2330 h 3893"/>
                <a:gd name="T4" fmla="*/ 176 w 3461"/>
                <a:gd name="T5" fmla="*/ 1415 h 3893"/>
                <a:gd name="T6" fmla="*/ 138 w 3461"/>
                <a:gd name="T7" fmla="*/ 1427 h 3893"/>
                <a:gd name="T8" fmla="*/ 114 w 3461"/>
                <a:gd name="T9" fmla="*/ 1459 h 3893"/>
                <a:gd name="T10" fmla="*/ 111 w 3461"/>
                <a:gd name="T11" fmla="*/ 2764 h 3893"/>
                <a:gd name="T12" fmla="*/ 124 w 3461"/>
                <a:gd name="T13" fmla="*/ 2802 h 3893"/>
                <a:gd name="T14" fmla="*/ 155 w 3461"/>
                <a:gd name="T15" fmla="*/ 2825 h 3893"/>
                <a:gd name="T16" fmla="*/ 875 w 3461"/>
                <a:gd name="T17" fmla="*/ 2829 h 3893"/>
                <a:gd name="T18" fmla="*/ 2626 w 3461"/>
                <a:gd name="T19" fmla="*/ 2218 h 3893"/>
                <a:gd name="T20" fmla="*/ 3284 w 3461"/>
                <a:gd name="T21" fmla="*/ 2829 h 3893"/>
                <a:gd name="T22" fmla="*/ 3322 w 3461"/>
                <a:gd name="T23" fmla="*/ 2817 h 3893"/>
                <a:gd name="T24" fmla="*/ 3346 w 3461"/>
                <a:gd name="T25" fmla="*/ 2785 h 3893"/>
                <a:gd name="T26" fmla="*/ 3349 w 3461"/>
                <a:gd name="T27" fmla="*/ 1480 h 3893"/>
                <a:gd name="T28" fmla="*/ 3337 w 3461"/>
                <a:gd name="T29" fmla="*/ 1442 h 3893"/>
                <a:gd name="T30" fmla="*/ 3305 w 3461"/>
                <a:gd name="T31" fmla="*/ 1418 h 3893"/>
                <a:gd name="T32" fmla="*/ 176 w 3461"/>
                <a:gd name="T33" fmla="*/ 1415 h 3893"/>
                <a:gd name="T34" fmla="*/ 2300 w 3461"/>
                <a:gd name="T35" fmla="*/ 278 h 3893"/>
                <a:gd name="T36" fmla="*/ 2300 w 3461"/>
                <a:gd name="T37" fmla="*/ 175 h 3893"/>
                <a:gd name="T38" fmla="*/ 967 w 3461"/>
                <a:gd name="T39" fmla="*/ 1283 h 3893"/>
                <a:gd name="T40" fmla="*/ 2493 w 3461"/>
                <a:gd name="T41" fmla="*/ 390 h 3893"/>
                <a:gd name="T42" fmla="*/ 2188 w 3461"/>
                <a:gd name="T43" fmla="*/ 112 h 3893"/>
                <a:gd name="T44" fmla="*/ 855 w 3461"/>
                <a:gd name="T45" fmla="*/ 0 h 3893"/>
                <a:gd name="T46" fmla="*/ 2605 w 3461"/>
                <a:gd name="T47" fmla="*/ 280 h 3893"/>
                <a:gd name="T48" fmla="*/ 3284 w 3461"/>
                <a:gd name="T49" fmla="*/ 1303 h 3893"/>
                <a:gd name="T50" fmla="*/ 3353 w 3461"/>
                <a:gd name="T51" fmla="*/ 1316 h 3893"/>
                <a:gd name="T52" fmla="*/ 3410 w 3461"/>
                <a:gd name="T53" fmla="*/ 1354 h 3893"/>
                <a:gd name="T54" fmla="*/ 3447 w 3461"/>
                <a:gd name="T55" fmla="*/ 1411 h 3893"/>
                <a:gd name="T56" fmla="*/ 3461 w 3461"/>
                <a:gd name="T57" fmla="*/ 1480 h 3893"/>
                <a:gd name="T58" fmla="*/ 3458 w 3461"/>
                <a:gd name="T59" fmla="*/ 2799 h 3893"/>
                <a:gd name="T60" fmla="*/ 3431 w 3461"/>
                <a:gd name="T61" fmla="*/ 2862 h 3893"/>
                <a:gd name="T62" fmla="*/ 3383 w 3461"/>
                <a:gd name="T63" fmla="*/ 2910 h 3893"/>
                <a:gd name="T64" fmla="*/ 3320 w 3461"/>
                <a:gd name="T65" fmla="*/ 2937 h 3893"/>
                <a:gd name="T66" fmla="*/ 2626 w 3461"/>
                <a:gd name="T67" fmla="*/ 2941 h 3893"/>
                <a:gd name="T68" fmla="*/ 875 w 3461"/>
                <a:gd name="T69" fmla="*/ 3893 h 3893"/>
                <a:gd name="T70" fmla="*/ 176 w 3461"/>
                <a:gd name="T71" fmla="*/ 2941 h 3893"/>
                <a:gd name="T72" fmla="*/ 107 w 3461"/>
                <a:gd name="T73" fmla="*/ 2926 h 3893"/>
                <a:gd name="T74" fmla="*/ 52 w 3461"/>
                <a:gd name="T75" fmla="*/ 2889 h 3893"/>
                <a:gd name="T76" fmla="*/ 14 w 3461"/>
                <a:gd name="T77" fmla="*/ 2833 h 3893"/>
                <a:gd name="T78" fmla="*/ 0 w 3461"/>
                <a:gd name="T79" fmla="*/ 2764 h 3893"/>
                <a:gd name="T80" fmla="*/ 4 w 3461"/>
                <a:gd name="T81" fmla="*/ 1444 h 3893"/>
                <a:gd name="T82" fmla="*/ 30 w 3461"/>
                <a:gd name="T83" fmla="*/ 1380 h 3893"/>
                <a:gd name="T84" fmla="*/ 77 w 3461"/>
                <a:gd name="T85" fmla="*/ 1333 h 3893"/>
                <a:gd name="T86" fmla="*/ 140 w 3461"/>
                <a:gd name="T87" fmla="*/ 1306 h 3893"/>
                <a:gd name="T88" fmla="*/ 855 w 3461"/>
                <a:gd name="T89" fmla="*/ 1303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61" h="3893">
                  <a:moveTo>
                    <a:pt x="986" y="2330"/>
                  </a:moveTo>
                  <a:lnTo>
                    <a:pt x="986" y="3781"/>
                  </a:lnTo>
                  <a:lnTo>
                    <a:pt x="2514" y="3781"/>
                  </a:lnTo>
                  <a:lnTo>
                    <a:pt x="2514" y="2330"/>
                  </a:lnTo>
                  <a:lnTo>
                    <a:pt x="986" y="2330"/>
                  </a:lnTo>
                  <a:close/>
                  <a:moveTo>
                    <a:pt x="176" y="1415"/>
                  </a:moveTo>
                  <a:lnTo>
                    <a:pt x="155" y="1418"/>
                  </a:lnTo>
                  <a:lnTo>
                    <a:pt x="138" y="1427"/>
                  </a:lnTo>
                  <a:lnTo>
                    <a:pt x="124" y="1442"/>
                  </a:lnTo>
                  <a:lnTo>
                    <a:pt x="114" y="1459"/>
                  </a:lnTo>
                  <a:lnTo>
                    <a:pt x="111" y="1480"/>
                  </a:lnTo>
                  <a:lnTo>
                    <a:pt x="111" y="2764"/>
                  </a:lnTo>
                  <a:lnTo>
                    <a:pt x="114" y="2785"/>
                  </a:lnTo>
                  <a:lnTo>
                    <a:pt x="124" y="2802"/>
                  </a:lnTo>
                  <a:lnTo>
                    <a:pt x="138" y="2817"/>
                  </a:lnTo>
                  <a:lnTo>
                    <a:pt x="155" y="2825"/>
                  </a:lnTo>
                  <a:lnTo>
                    <a:pt x="176" y="2829"/>
                  </a:lnTo>
                  <a:lnTo>
                    <a:pt x="875" y="2829"/>
                  </a:lnTo>
                  <a:lnTo>
                    <a:pt x="875" y="2218"/>
                  </a:lnTo>
                  <a:lnTo>
                    <a:pt x="2626" y="2218"/>
                  </a:lnTo>
                  <a:lnTo>
                    <a:pt x="2626" y="2829"/>
                  </a:lnTo>
                  <a:lnTo>
                    <a:pt x="3284" y="2829"/>
                  </a:lnTo>
                  <a:lnTo>
                    <a:pt x="3305" y="2825"/>
                  </a:lnTo>
                  <a:lnTo>
                    <a:pt x="3322" y="2817"/>
                  </a:lnTo>
                  <a:lnTo>
                    <a:pt x="3337" y="2802"/>
                  </a:lnTo>
                  <a:lnTo>
                    <a:pt x="3346" y="2785"/>
                  </a:lnTo>
                  <a:lnTo>
                    <a:pt x="3349" y="2764"/>
                  </a:lnTo>
                  <a:lnTo>
                    <a:pt x="3349" y="1480"/>
                  </a:lnTo>
                  <a:lnTo>
                    <a:pt x="3346" y="1459"/>
                  </a:lnTo>
                  <a:lnTo>
                    <a:pt x="3337" y="1442"/>
                  </a:lnTo>
                  <a:lnTo>
                    <a:pt x="3322" y="1427"/>
                  </a:lnTo>
                  <a:lnTo>
                    <a:pt x="3305" y="1418"/>
                  </a:lnTo>
                  <a:lnTo>
                    <a:pt x="3284" y="1415"/>
                  </a:lnTo>
                  <a:lnTo>
                    <a:pt x="176" y="1415"/>
                  </a:lnTo>
                  <a:close/>
                  <a:moveTo>
                    <a:pt x="2300" y="175"/>
                  </a:moveTo>
                  <a:lnTo>
                    <a:pt x="2300" y="278"/>
                  </a:lnTo>
                  <a:lnTo>
                    <a:pt x="2426" y="278"/>
                  </a:lnTo>
                  <a:lnTo>
                    <a:pt x="2300" y="175"/>
                  </a:lnTo>
                  <a:close/>
                  <a:moveTo>
                    <a:pt x="967" y="112"/>
                  </a:moveTo>
                  <a:lnTo>
                    <a:pt x="967" y="1283"/>
                  </a:lnTo>
                  <a:lnTo>
                    <a:pt x="2493" y="1283"/>
                  </a:lnTo>
                  <a:lnTo>
                    <a:pt x="2493" y="390"/>
                  </a:lnTo>
                  <a:lnTo>
                    <a:pt x="2188" y="390"/>
                  </a:lnTo>
                  <a:lnTo>
                    <a:pt x="2188" y="112"/>
                  </a:lnTo>
                  <a:lnTo>
                    <a:pt x="967" y="112"/>
                  </a:lnTo>
                  <a:close/>
                  <a:moveTo>
                    <a:pt x="855" y="0"/>
                  </a:moveTo>
                  <a:lnTo>
                    <a:pt x="2264" y="0"/>
                  </a:lnTo>
                  <a:lnTo>
                    <a:pt x="2605" y="280"/>
                  </a:lnTo>
                  <a:lnTo>
                    <a:pt x="2605" y="1303"/>
                  </a:lnTo>
                  <a:lnTo>
                    <a:pt x="3284" y="1303"/>
                  </a:lnTo>
                  <a:lnTo>
                    <a:pt x="3320" y="1306"/>
                  </a:lnTo>
                  <a:lnTo>
                    <a:pt x="3353" y="1316"/>
                  </a:lnTo>
                  <a:lnTo>
                    <a:pt x="3383" y="1333"/>
                  </a:lnTo>
                  <a:lnTo>
                    <a:pt x="3410" y="1354"/>
                  </a:lnTo>
                  <a:lnTo>
                    <a:pt x="3431" y="1380"/>
                  </a:lnTo>
                  <a:lnTo>
                    <a:pt x="3447" y="1411"/>
                  </a:lnTo>
                  <a:lnTo>
                    <a:pt x="3458" y="1444"/>
                  </a:lnTo>
                  <a:lnTo>
                    <a:pt x="3461" y="1480"/>
                  </a:lnTo>
                  <a:lnTo>
                    <a:pt x="3461" y="2764"/>
                  </a:lnTo>
                  <a:lnTo>
                    <a:pt x="3458" y="2799"/>
                  </a:lnTo>
                  <a:lnTo>
                    <a:pt x="3447" y="2833"/>
                  </a:lnTo>
                  <a:lnTo>
                    <a:pt x="3431" y="2862"/>
                  </a:lnTo>
                  <a:lnTo>
                    <a:pt x="3410" y="2889"/>
                  </a:lnTo>
                  <a:lnTo>
                    <a:pt x="3383" y="2910"/>
                  </a:lnTo>
                  <a:lnTo>
                    <a:pt x="3353" y="2926"/>
                  </a:lnTo>
                  <a:lnTo>
                    <a:pt x="3320" y="2937"/>
                  </a:lnTo>
                  <a:lnTo>
                    <a:pt x="3284" y="2941"/>
                  </a:lnTo>
                  <a:lnTo>
                    <a:pt x="2626" y="2941"/>
                  </a:lnTo>
                  <a:lnTo>
                    <a:pt x="2626" y="3893"/>
                  </a:lnTo>
                  <a:lnTo>
                    <a:pt x="875" y="3893"/>
                  </a:lnTo>
                  <a:lnTo>
                    <a:pt x="875" y="2941"/>
                  </a:lnTo>
                  <a:lnTo>
                    <a:pt x="176" y="2941"/>
                  </a:lnTo>
                  <a:lnTo>
                    <a:pt x="140" y="2937"/>
                  </a:lnTo>
                  <a:lnTo>
                    <a:pt x="107" y="2926"/>
                  </a:lnTo>
                  <a:lnTo>
                    <a:pt x="77" y="2910"/>
                  </a:lnTo>
                  <a:lnTo>
                    <a:pt x="52" y="2889"/>
                  </a:lnTo>
                  <a:lnTo>
                    <a:pt x="30" y="2862"/>
                  </a:lnTo>
                  <a:lnTo>
                    <a:pt x="14" y="2833"/>
                  </a:lnTo>
                  <a:lnTo>
                    <a:pt x="4" y="2799"/>
                  </a:lnTo>
                  <a:lnTo>
                    <a:pt x="0" y="2764"/>
                  </a:lnTo>
                  <a:lnTo>
                    <a:pt x="0" y="1480"/>
                  </a:lnTo>
                  <a:lnTo>
                    <a:pt x="4" y="1444"/>
                  </a:lnTo>
                  <a:lnTo>
                    <a:pt x="14" y="1411"/>
                  </a:lnTo>
                  <a:lnTo>
                    <a:pt x="30" y="1380"/>
                  </a:lnTo>
                  <a:lnTo>
                    <a:pt x="52" y="1354"/>
                  </a:lnTo>
                  <a:lnTo>
                    <a:pt x="77" y="1333"/>
                  </a:lnTo>
                  <a:lnTo>
                    <a:pt x="107" y="1316"/>
                  </a:lnTo>
                  <a:lnTo>
                    <a:pt x="140" y="1306"/>
                  </a:lnTo>
                  <a:lnTo>
                    <a:pt x="176" y="1303"/>
                  </a:lnTo>
                  <a:lnTo>
                    <a:pt x="855" y="1303"/>
                  </a:lnTo>
                  <a:lnTo>
                    <a:pt x="8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62" name="Freeform 429"/>
            <p:cNvSpPr>
              <a:spLocks noEditPoints="1"/>
            </p:cNvSpPr>
            <p:nvPr/>
          </p:nvSpPr>
          <p:spPr bwMode="auto">
            <a:xfrm>
              <a:off x="6441" y="2580"/>
              <a:ext cx="68" cy="69"/>
            </a:xfrm>
            <a:custGeom>
              <a:avLst/>
              <a:gdLst>
                <a:gd name="T0" fmla="*/ 171 w 343"/>
                <a:gd name="T1" fmla="*/ 112 h 343"/>
                <a:gd name="T2" fmla="*/ 152 w 343"/>
                <a:gd name="T3" fmla="*/ 116 h 343"/>
                <a:gd name="T4" fmla="*/ 136 w 343"/>
                <a:gd name="T5" fmla="*/ 123 h 343"/>
                <a:gd name="T6" fmla="*/ 123 w 343"/>
                <a:gd name="T7" fmla="*/ 137 h 343"/>
                <a:gd name="T8" fmla="*/ 114 w 343"/>
                <a:gd name="T9" fmla="*/ 153 h 343"/>
                <a:gd name="T10" fmla="*/ 112 w 343"/>
                <a:gd name="T11" fmla="*/ 172 h 343"/>
                <a:gd name="T12" fmla="*/ 114 w 343"/>
                <a:gd name="T13" fmla="*/ 191 h 343"/>
                <a:gd name="T14" fmla="*/ 123 w 343"/>
                <a:gd name="T15" fmla="*/ 207 h 343"/>
                <a:gd name="T16" fmla="*/ 136 w 343"/>
                <a:gd name="T17" fmla="*/ 220 h 343"/>
                <a:gd name="T18" fmla="*/ 152 w 343"/>
                <a:gd name="T19" fmla="*/ 229 h 343"/>
                <a:gd name="T20" fmla="*/ 171 w 343"/>
                <a:gd name="T21" fmla="*/ 231 h 343"/>
                <a:gd name="T22" fmla="*/ 190 w 343"/>
                <a:gd name="T23" fmla="*/ 229 h 343"/>
                <a:gd name="T24" fmla="*/ 206 w 343"/>
                <a:gd name="T25" fmla="*/ 220 h 343"/>
                <a:gd name="T26" fmla="*/ 220 w 343"/>
                <a:gd name="T27" fmla="*/ 207 h 343"/>
                <a:gd name="T28" fmla="*/ 229 w 343"/>
                <a:gd name="T29" fmla="*/ 191 h 343"/>
                <a:gd name="T30" fmla="*/ 231 w 343"/>
                <a:gd name="T31" fmla="*/ 172 h 343"/>
                <a:gd name="T32" fmla="*/ 229 w 343"/>
                <a:gd name="T33" fmla="*/ 153 h 343"/>
                <a:gd name="T34" fmla="*/ 220 w 343"/>
                <a:gd name="T35" fmla="*/ 137 h 343"/>
                <a:gd name="T36" fmla="*/ 206 w 343"/>
                <a:gd name="T37" fmla="*/ 123 h 343"/>
                <a:gd name="T38" fmla="*/ 190 w 343"/>
                <a:gd name="T39" fmla="*/ 116 h 343"/>
                <a:gd name="T40" fmla="*/ 171 w 343"/>
                <a:gd name="T41" fmla="*/ 112 h 343"/>
                <a:gd name="T42" fmla="*/ 171 w 343"/>
                <a:gd name="T43" fmla="*/ 0 h 343"/>
                <a:gd name="T44" fmla="*/ 205 w 343"/>
                <a:gd name="T45" fmla="*/ 4 h 343"/>
                <a:gd name="T46" fmla="*/ 238 w 343"/>
                <a:gd name="T47" fmla="*/ 14 h 343"/>
                <a:gd name="T48" fmla="*/ 267 w 343"/>
                <a:gd name="T49" fmla="*/ 30 h 343"/>
                <a:gd name="T50" fmla="*/ 292 w 343"/>
                <a:gd name="T51" fmla="*/ 51 h 343"/>
                <a:gd name="T52" fmla="*/ 313 w 343"/>
                <a:gd name="T53" fmla="*/ 76 h 343"/>
                <a:gd name="T54" fmla="*/ 329 w 343"/>
                <a:gd name="T55" fmla="*/ 105 h 343"/>
                <a:gd name="T56" fmla="*/ 339 w 343"/>
                <a:gd name="T57" fmla="*/ 138 h 343"/>
                <a:gd name="T58" fmla="*/ 343 w 343"/>
                <a:gd name="T59" fmla="*/ 172 h 343"/>
                <a:gd name="T60" fmla="*/ 339 w 343"/>
                <a:gd name="T61" fmla="*/ 207 h 343"/>
                <a:gd name="T62" fmla="*/ 329 w 343"/>
                <a:gd name="T63" fmla="*/ 239 h 343"/>
                <a:gd name="T64" fmla="*/ 313 w 343"/>
                <a:gd name="T65" fmla="*/ 267 h 343"/>
                <a:gd name="T66" fmla="*/ 292 w 343"/>
                <a:gd name="T67" fmla="*/ 293 h 343"/>
                <a:gd name="T68" fmla="*/ 267 w 343"/>
                <a:gd name="T69" fmla="*/ 314 h 343"/>
                <a:gd name="T70" fmla="*/ 238 w 343"/>
                <a:gd name="T71" fmla="*/ 330 h 343"/>
                <a:gd name="T72" fmla="*/ 205 w 343"/>
                <a:gd name="T73" fmla="*/ 339 h 343"/>
                <a:gd name="T74" fmla="*/ 171 w 343"/>
                <a:gd name="T75" fmla="*/ 343 h 343"/>
                <a:gd name="T76" fmla="*/ 136 w 343"/>
                <a:gd name="T77" fmla="*/ 339 h 343"/>
                <a:gd name="T78" fmla="*/ 104 w 343"/>
                <a:gd name="T79" fmla="*/ 330 h 343"/>
                <a:gd name="T80" fmla="*/ 75 w 343"/>
                <a:gd name="T81" fmla="*/ 314 h 343"/>
                <a:gd name="T82" fmla="*/ 50 w 343"/>
                <a:gd name="T83" fmla="*/ 293 h 343"/>
                <a:gd name="T84" fmla="*/ 29 w 343"/>
                <a:gd name="T85" fmla="*/ 267 h 343"/>
                <a:gd name="T86" fmla="*/ 13 w 343"/>
                <a:gd name="T87" fmla="*/ 239 h 343"/>
                <a:gd name="T88" fmla="*/ 3 w 343"/>
                <a:gd name="T89" fmla="*/ 207 h 343"/>
                <a:gd name="T90" fmla="*/ 0 w 343"/>
                <a:gd name="T91" fmla="*/ 172 h 343"/>
                <a:gd name="T92" fmla="*/ 3 w 343"/>
                <a:gd name="T93" fmla="*/ 138 h 343"/>
                <a:gd name="T94" fmla="*/ 13 w 343"/>
                <a:gd name="T95" fmla="*/ 105 h 343"/>
                <a:gd name="T96" fmla="*/ 29 w 343"/>
                <a:gd name="T97" fmla="*/ 76 h 343"/>
                <a:gd name="T98" fmla="*/ 50 w 343"/>
                <a:gd name="T99" fmla="*/ 51 h 343"/>
                <a:gd name="T100" fmla="*/ 75 w 343"/>
                <a:gd name="T101" fmla="*/ 30 h 343"/>
                <a:gd name="T102" fmla="*/ 104 w 343"/>
                <a:gd name="T103" fmla="*/ 14 h 343"/>
                <a:gd name="T104" fmla="*/ 136 w 343"/>
                <a:gd name="T105" fmla="*/ 4 h 343"/>
                <a:gd name="T106" fmla="*/ 171 w 343"/>
                <a:gd name="T10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3" h="343">
                  <a:moveTo>
                    <a:pt x="171" y="112"/>
                  </a:moveTo>
                  <a:lnTo>
                    <a:pt x="152" y="116"/>
                  </a:lnTo>
                  <a:lnTo>
                    <a:pt x="136" y="123"/>
                  </a:lnTo>
                  <a:lnTo>
                    <a:pt x="123" y="137"/>
                  </a:lnTo>
                  <a:lnTo>
                    <a:pt x="114" y="153"/>
                  </a:lnTo>
                  <a:lnTo>
                    <a:pt x="112" y="172"/>
                  </a:lnTo>
                  <a:lnTo>
                    <a:pt x="114" y="191"/>
                  </a:lnTo>
                  <a:lnTo>
                    <a:pt x="123" y="207"/>
                  </a:lnTo>
                  <a:lnTo>
                    <a:pt x="136" y="220"/>
                  </a:lnTo>
                  <a:lnTo>
                    <a:pt x="152" y="229"/>
                  </a:lnTo>
                  <a:lnTo>
                    <a:pt x="171" y="231"/>
                  </a:lnTo>
                  <a:lnTo>
                    <a:pt x="190" y="229"/>
                  </a:lnTo>
                  <a:lnTo>
                    <a:pt x="206" y="220"/>
                  </a:lnTo>
                  <a:lnTo>
                    <a:pt x="220" y="207"/>
                  </a:lnTo>
                  <a:lnTo>
                    <a:pt x="229" y="191"/>
                  </a:lnTo>
                  <a:lnTo>
                    <a:pt x="231" y="172"/>
                  </a:lnTo>
                  <a:lnTo>
                    <a:pt x="229" y="153"/>
                  </a:lnTo>
                  <a:lnTo>
                    <a:pt x="220" y="137"/>
                  </a:lnTo>
                  <a:lnTo>
                    <a:pt x="206" y="123"/>
                  </a:lnTo>
                  <a:lnTo>
                    <a:pt x="190" y="116"/>
                  </a:lnTo>
                  <a:lnTo>
                    <a:pt x="171" y="112"/>
                  </a:lnTo>
                  <a:close/>
                  <a:moveTo>
                    <a:pt x="171" y="0"/>
                  </a:moveTo>
                  <a:lnTo>
                    <a:pt x="205" y="4"/>
                  </a:lnTo>
                  <a:lnTo>
                    <a:pt x="238" y="14"/>
                  </a:lnTo>
                  <a:lnTo>
                    <a:pt x="267" y="30"/>
                  </a:lnTo>
                  <a:lnTo>
                    <a:pt x="292" y="51"/>
                  </a:lnTo>
                  <a:lnTo>
                    <a:pt x="313" y="76"/>
                  </a:lnTo>
                  <a:lnTo>
                    <a:pt x="329" y="105"/>
                  </a:lnTo>
                  <a:lnTo>
                    <a:pt x="339" y="138"/>
                  </a:lnTo>
                  <a:lnTo>
                    <a:pt x="343" y="172"/>
                  </a:lnTo>
                  <a:lnTo>
                    <a:pt x="339" y="207"/>
                  </a:lnTo>
                  <a:lnTo>
                    <a:pt x="329" y="239"/>
                  </a:lnTo>
                  <a:lnTo>
                    <a:pt x="313" y="267"/>
                  </a:lnTo>
                  <a:lnTo>
                    <a:pt x="292" y="293"/>
                  </a:lnTo>
                  <a:lnTo>
                    <a:pt x="267" y="314"/>
                  </a:lnTo>
                  <a:lnTo>
                    <a:pt x="238" y="330"/>
                  </a:lnTo>
                  <a:lnTo>
                    <a:pt x="205" y="339"/>
                  </a:lnTo>
                  <a:lnTo>
                    <a:pt x="171" y="343"/>
                  </a:lnTo>
                  <a:lnTo>
                    <a:pt x="136" y="339"/>
                  </a:lnTo>
                  <a:lnTo>
                    <a:pt x="104" y="330"/>
                  </a:lnTo>
                  <a:lnTo>
                    <a:pt x="75" y="314"/>
                  </a:lnTo>
                  <a:lnTo>
                    <a:pt x="50" y="293"/>
                  </a:lnTo>
                  <a:lnTo>
                    <a:pt x="29" y="267"/>
                  </a:lnTo>
                  <a:lnTo>
                    <a:pt x="13" y="239"/>
                  </a:lnTo>
                  <a:lnTo>
                    <a:pt x="3" y="207"/>
                  </a:lnTo>
                  <a:lnTo>
                    <a:pt x="0" y="172"/>
                  </a:lnTo>
                  <a:lnTo>
                    <a:pt x="3" y="138"/>
                  </a:lnTo>
                  <a:lnTo>
                    <a:pt x="13" y="105"/>
                  </a:lnTo>
                  <a:lnTo>
                    <a:pt x="29" y="76"/>
                  </a:lnTo>
                  <a:lnTo>
                    <a:pt x="50" y="51"/>
                  </a:lnTo>
                  <a:lnTo>
                    <a:pt x="75" y="30"/>
                  </a:lnTo>
                  <a:lnTo>
                    <a:pt x="104" y="14"/>
                  </a:lnTo>
                  <a:lnTo>
                    <a:pt x="136" y="4"/>
                  </a:lnTo>
                  <a:lnTo>
                    <a:pt x="1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63" name="Freeform 430"/>
            <p:cNvSpPr>
              <a:spLocks noEditPoints="1"/>
            </p:cNvSpPr>
            <p:nvPr/>
          </p:nvSpPr>
          <p:spPr bwMode="auto">
            <a:xfrm>
              <a:off x="5919" y="2582"/>
              <a:ext cx="195" cy="65"/>
            </a:xfrm>
            <a:custGeom>
              <a:avLst/>
              <a:gdLst>
                <a:gd name="T0" fmla="*/ 112 w 977"/>
                <a:gd name="T1" fmla="*/ 112 h 323"/>
                <a:gd name="T2" fmla="*/ 112 w 977"/>
                <a:gd name="T3" fmla="*/ 211 h 323"/>
                <a:gd name="T4" fmla="*/ 865 w 977"/>
                <a:gd name="T5" fmla="*/ 211 h 323"/>
                <a:gd name="T6" fmla="*/ 865 w 977"/>
                <a:gd name="T7" fmla="*/ 112 h 323"/>
                <a:gd name="T8" fmla="*/ 112 w 977"/>
                <a:gd name="T9" fmla="*/ 112 h 323"/>
                <a:gd name="T10" fmla="*/ 0 w 977"/>
                <a:gd name="T11" fmla="*/ 0 h 323"/>
                <a:gd name="T12" fmla="*/ 977 w 977"/>
                <a:gd name="T13" fmla="*/ 0 h 323"/>
                <a:gd name="T14" fmla="*/ 977 w 977"/>
                <a:gd name="T15" fmla="*/ 323 h 323"/>
                <a:gd name="T16" fmla="*/ 0 w 977"/>
                <a:gd name="T17" fmla="*/ 323 h 323"/>
                <a:gd name="T18" fmla="*/ 0 w 977"/>
                <a:gd name="T1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7" h="323">
                  <a:moveTo>
                    <a:pt x="112" y="112"/>
                  </a:moveTo>
                  <a:lnTo>
                    <a:pt x="112" y="211"/>
                  </a:lnTo>
                  <a:lnTo>
                    <a:pt x="865" y="211"/>
                  </a:lnTo>
                  <a:lnTo>
                    <a:pt x="865" y="112"/>
                  </a:lnTo>
                  <a:lnTo>
                    <a:pt x="112" y="112"/>
                  </a:lnTo>
                  <a:close/>
                  <a:moveTo>
                    <a:pt x="0" y="0"/>
                  </a:moveTo>
                  <a:lnTo>
                    <a:pt x="977" y="0"/>
                  </a:lnTo>
                  <a:lnTo>
                    <a:pt x="977" y="323"/>
                  </a:lnTo>
                  <a:lnTo>
                    <a:pt x="0" y="32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64" name="Rectangle 431"/>
            <p:cNvSpPr>
              <a:spLocks noChangeArrowheads="1"/>
            </p:cNvSpPr>
            <p:nvPr/>
          </p:nvSpPr>
          <p:spPr bwMode="auto">
            <a:xfrm>
              <a:off x="6121" y="2794"/>
              <a:ext cx="209" cy="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65" name="Rectangle 432"/>
            <p:cNvSpPr>
              <a:spLocks noChangeArrowheads="1"/>
            </p:cNvSpPr>
            <p:nvPr/>
          </p:nvSpPr>
          <p:spPr bwMode="auto">
            <a:xfrm>
              <a:off x="6121" y="2834"/>
              <a:ext cx="209" cy="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66" name="Rectangle 433"/>
            <p:cNvSpPr>
              <a:spLocks noChangeArrowheads="1"/>
            </p:cNvSpPr>
            <p:nvPr/>
          </p:nvSpPr>
          <p:spPr bwMode="auto">
            <a:xfrm>
              <a:off x="6120" y="2876"/>
              <a:ext cx="208" cy="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67" name="Rectangle 434"/>
            <p:cNvSpPr>
              <a:spLocks noChangeArrowheads="1"/>
            </p:cNvSpPr>
            <p:nvPr/>
          </p:nvSpPr>
          <p:spPr bwMode="auto">
            <a:xfrm>
              <a:off x="6120" y="2916"/>
              <a:ext cx="208" cy="2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68" name="Rectangle 435"/>
            <p:cNvSpPr>
              <a:spLocks noChangeArrowheads="1"/>
            </p:cNvSpPr>
            <p:nvPr/>
          </p:nvSpPr>
          <p:spPr bwMode="auto">
            <a:xfrm>
              <a:off x="6120" y="2957"/>
              <a:ext cx="208" cy="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69" name="Group 438"/>
          <p:cNvGrpSpPr>
            <a:grpSpLocks noChangeAspect="1"/>
          </p:cNvGrpSpPr>
          <p:nvPr/>
        </p:nvGrpSpPr>
        <p:grpSpPr bwMode="auto">
          <a:xfrm>
            <a:off x="5642756" y="3240149"/>
            <a:ext cx="509105" cy="519577"/>
            <a:chOff x="5865" y="1815"/>
            <a:chExt cx="632" cy="64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0" name="Freeform 440"/>
            <p:cNvSpPr>
              <a:spLocks/>
            </p:cNvSpPr>
            <p:nvPr/>
          </p:nvSpPr>
          <p:spPr bwMode="auto">
            <a:xfrm>
              <a:off x="6092" y="1815"/>
              <a:ext cx="132" cy="133"/>
            </a:xfrm>
            <a:custGeom>
              <a:avLst/>
              <a:gdLst>
                <a:gd name="T0" fmla="*/ 330 w 659"/>
                <a:gd name="T1" fmla="*/ 0 h 666"/>
                <a:gd name="T2" fmla="*/ 330 w 659"/>
                <a:gd name="T3" fmla="*/ 0 h 666"/>
                <a:gd name="T4" fmla="*/ 375 w 659"/>
                <a:gd name="T5" fmla="*/ 3 h 666"/>
                <a:gd name="T6" fmla="*/ 417 w 659"/>
                <a:gd name="T7" fmla="*/ 11 h 666"/>
                <a:gd name="T8" fmla="*/ 458 w 659"/>
                <a:gd name="T9" fmla="*/ 26 h 666"/>
                <a:gd name="T10" fmla="*/ 496 w 659"/>
                <a:gd name="T11" fmla="*/ 45 h 666"/>
                <a:gd name="T12" fmla="*/ 531 w 659"/>
                <a:gd name="T13" fmla="*/ 69 h 666"/>
                <a:gd name="T14" fmla="*/ 563 w 659"/>
                <a:gd name="T15" fmla="*/ 97 h 666"/>
                <a:gd name="T16" fmla="*/ 591 w 659"/>
                <a:gd name="T17" fmla="*/ 129 h 666"/>
                <a:gd name="T18" fmla="*/ 614 w 659"/>
                <a:gd name="T19" fmla="*/ 165 h 666"/>
                <a:gd name="T20" fmla="*/ 633 w 659"/>
                <a:gd name="T21" fmla="*/ 203 h 666"/>
                <a:gd name="T22" fmla="*/ 648 w 659"/>
                <a:gd name="T23" fmla="*/ 244 h 666"/>
                <a:gd name="T24" fmla="*/ 656 w 659"/>
                <a:gd name="T25" fmla="*/ 288 h 666"/>
                <a:gd name="T26" fmla="*/ 659 w 659"/>
                <a:gd name="T27" fmla="*/ 333 h 666"/>
                <a:gd name="T28" fmla="*/ 656 w 659"/>
                <a:gd name="T29" fmla="*/ 378 h 666"/>
                <a:gd name="T30" fmla="*/ 648 w 659"/>
                <a:gd name="T31" fmla="*/ 421 h 666"/>
                <a:gd name="T32" fmla="*/ 633 w 659"/>
                <a:gd name="T33" fmla="*/ 462 h 666"/>
                <a:gd name="T34" fmla="*/ 614 w 659"/>
                <a:gd name="T35" fmla="*/ 501 h 666"/>
                <a:gd name="T36" fmla="*/ 591 w 659"/>
                <a:gd name="T37" fmla="*/ 537 h 666"/>
                <a:gd name="T38" fmla="*/ 563 w 659"/>
                <a:gd name="T39" fmla="*/ 568 h 666"/>
                <a:gd name="T40" fmla="*/ 531 w 659"/>
                <a:gd name="T41" fmla="*/ 596 h 666"/>
                <a:gd name="T42" fmla="*/ 496 w 659"/>
                <a:gd name="T43" fmla="*/ 621 h 666"/>
                <a:gd name="T44" fmla="*/ 458 w 659"/>
                <a:gd name="T45" fmla="*/ 639 h 666"/>
                <a:gd name="T46" fmla="*/ 417 w 659"/>
                <a:gd name="T47" fmla="*/ 654 h 666"/>
                <a:gd name="T48" fmla="*/ 375 w 659"/>
                <a:gd name="T49" fmla="*/ 663 h 666"/>
                <a:gd name="T50" fmla="*/ 330 w 659"/>
                <a:gd name="T51" fmla="*/ 666 h 666"/>
                <a:gd name="T52" fmla="*/ 284 w 659"/>
                <a:gd name="T53" fmla="*/ 663 h 666"/>
                <a:gd name="T54" fmla="*/ 242 w 659"/>
                <a:gd name="T55" fmla="*/ 654 h 666"/>
                <a:gd name="T56" fmla="*/ 200 w 659"/>
                <a:gd name="T57" fmla="*/ 639 h 666"/>
                <a:gd name="T58" fmla="*/ 163 w 659"/>
                <a:gd name="T59" fmla="*/ 621 h 666"/>
                <a:gd name="T60" fmla="*/ 128 w 659"/>
                <a:gd name="T61" fmla="*/ 596 h 666"/>
                <a:gd name="T62" fmla="*/ 96 w 659"/>
                <a:gd name="T63" fmla="*/ 568 h 666"/>
                <a:gd name="T64" fmla="*/ 69 w 659"/>
                <a:gd name="T65" fmla="*/ 537 h 666"/>
                <a:gd name="T66" fmla="*/ 45 w 659"/>
                <a:gd name="T67" fmla="*/ 501 h 666"/>
                <a:gd name="T68" fmla="*/ 25 w 659"/>
                <a:gd name="T69" fmla="*/ 462 h 666"/>
                <a:gd name="T70" fmla="*/ 12 w 659"/>
                <a:gd name="T71" fmla="*/ 421 h 666"/>
                <a:gd name="T72" fmla="*/ 2 w 659"/>
                <a:gd name="T73" fmla="*/ 378 h 666"/>
                <a:gd name="T74" fmla="*/ 0 w 659"/>
                <a:gd name="T75" fmla="*/ 333 h 666"/>
                <a:gd name="T76" fmla="*/ 2 w 659"/>
                <a:gd name="T77" fmla="*/ 288 h 666"/>
                <a:gd name="T78" fmla="*/ 12 w 659"/>
                <a:gd name="T79" fmla="*/ 244 h 666"/>
                <a:gd name="T80" fmla="*/ 25 w 659"/>
                <a:gd name="T81" fmla="*/ 203 h 666"/>
                <a:gd name="T82" fmla="*/ 45 w 659"/>
                <a:gd name="T83" fmla="*/ 165 h 666"/>
                <a:gd name="T84" fmla="*/ 69 w 659"/>
                <a:gd name="T85" fmla="*/ 129 h 666"/>
                <a:gd name="T86" fmla="*/ 96 w 659"/>
                <a:gd name="T87" fmla="*/ 97 h 666"/>
                <a:gd name="T88" fmla="*/ 128 w 659"/>
                <a:gd name="T89" fmla="*/ 69 h 666"/>
                <a:gd name="T90" fmla="*/ 163 w 659"/>
                <a:gd name="T91" fmla="*/ 45 h 666"/>
                <a:gd name="T92" fmla="*/ 200 w 659"/>
                <a:gd name="T93" fmla="*/ 26 h 666"/>
                <a:gd name="T94" fmla="*/ 242 w 659"/>
                <a:gd name="T95" fmla="*/ 11 h 666"/>
                <a:gd name="T96" fmla="*/ 284 w 659"/>
                <a:gd name="T97" fmla="*/ 3 h 666"/>
                <a:gd name="T98" fmla="*/ 330 w 659"/>
                <a:gd name="T9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9" h="666">
                  <a:moveTo>
                    <a:pt x="330" y="0"/>
                  </a:moveTo>
                  <a:lnTo>
                    <a:pt x="330" y="0"/>
                  </a:lnTo>
                  <a:lnTo>
                    <a:pt x="375" y="3"/>
                  </a:lnTo>
                  <a:lnTo>
                    <a:pt x="417" y="11"/>
                  </a:lnTo>
                  <a:lnTo>
                    <a:pt x="458" y="26"/>
                  </a:lnTo>
                  <a:lnTo>
                    <a:pt x="496" y="45"/>
                  </a:lnTo>
                  <a:lnTo>
                    <a:pt x="531" y="69"/>
                  </a:lnTo>
                  <a:lnTo>
                    <a:pt x="563" y="97"/>
                  </a:lnTo>
                  <a:lnTo>
                    <a:pt x="591" y="129"/>
                  </a:lnTo>
                  <a:lnTo>
                    <a:pt x="614" y="165"/>
                  </a:lnTo>
                  <a:lnTo>
                    <a:pt x="633" y="203"/>
                  </a:lnTo>
                  <a:lnTo>
                    <a:pt x="648" y="244"/>
                  </a:lnTo>
                  <a:lnTo>
                    <a:pt x="656" y="288"/>
                  </a:lnTo>
                  <a:lnTo>
                    <a:pt x="659" y="333"/>
                  </a:lnTo>
                  <a:lnTo>
                    <a:pt x="656" y="378"/>
                  </a:lnTo>
                  <a:lnTo>
                    <a:pt x="648" y="421"/>
                  </a:lnTo>
                  <a:lnTo>
                    <a:pt x="633" y="462"/>
                  </a:lnTo>
                  <a:lnTo>
                    <a:pt x="614" y="501"/>
                  </a:lnTo>
                  <a:lnTo>
                    <a:pt x="591" y="537"/>
                  </a:lnTo>
                  <a:lnTo>
                    <a:pt x="563" y="568"/>
                  </a:lnTo>
                  <a:lnTo>
                    <a:pt x="531" y="596"/>
                  </a:lnTo>
                  <a:lnTo>
                    <a:pt x="496" y="621"/>
                  </a:lnTo>
                  <a:lnTo>
                    <a:pt x="458" y="639"/>
                  </a:lnTo>
                  <a:lnTo>
                    <a:pt x="417" y="654"/>
                  </a:lnTo>
                  <a:lnTo>
                    <a:pt x="375" y="663"/>
                  </a:lnTo>
                  <a:lnTo>
                    <a:pt x="330" y="666"/>
                  </a:lnTo>
                  <a:lnTo>
                    <a:pt x="284" y="663"/>
                  </a:lnTo>
                  <a:lnTo>
                    <a:pt x="242" y="654"/>
                  </a:lnTo>
                  <a:lnTo>
                    <a:pt x="200" y="639"/>
                  </a:lnTo>
                  <a:lnTo>
                    <a:pt x="163" y="621"/>
                  </a:lnTo>
                  <a:lnTo>
                    <a:pt x="128" y="596"/>
                  </a:lnTo>
                  <a:lnTo>
                    <a:pt x="96" y="568"/>
                  </a:lnTo>
                  <a:lnTo>
                    <a:pt x="69" y="537"/>
                  </a:lnTo>
                  <a:lnTo>
                    <a:pt x="45" y="501"/>
                  </a:lnTo>
                  <a:lnTo>
                    <a:pt x="25" y="462"/>
                  </a:lnTo>
                  <a:lnTo>
                    <a:pt x="12" y="421"/>
                  </a:lnTo>
                  <a:lnTo>
                    <a:pt x="2" y="378"/>
                  </a:lnTo>
                  <a:lnTo>
                    <a:pt x="0" y="333"/>
                  </a:lnTo>
                  <a:lnTo>
                    <a:pt x="2" y="288"/>
                  </a:lnTo>
                  <a:lnTo>
                    <a:pt x="12" y="244"/>
                  </a:lnTo>
                  <a:lnTo>
                    <a:pt x="25" y="203"/>
                  </a:lnTo>
                  <a:lnTo>
                    <a:pt x="45" y="165"/>
                  </a:lnTo>
                  <a:lnTo>
                    <a:pt x="69" y="129"/>
                  </a:lnTo>
                  <a:lnTo>
                    <a:pt x="96" y="97"/>
                  </a:lnTo>
                  <a:lnTo>
                    <a:pt x="128" y="69"/>
                  </a:lnTo>
                  <a:lnTo>
                    <a:pt x="163" y="45"/>
                  </a:lnTo>
                  <a:lnTo>
                    <a:pt x="200" y="26"/>
                  </a:lnTo>
                  <a:lnTo>
                    <a:pt x="242" y="11"/>
                  </a:lnTo>
                  <a:lnTo>
                    <a:pt x="284" y="3"/>
                  </a:lnTo>
                  <a:lnTo>
                    <a:pt x="3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71" name="Freeform 441"/>
            <p:cNvSpPr>
              <a:spLocks/>
            </p:cNvSpPr>
            <p:nvPr/>
          </p:nvSpPr>
          <p:spPr bwMode="auto">
            <a:xfrm>
              <a:off x="6092" y="2182"/>
              <a:ext cx="125" cy="278"/>
            </a:xfrm>
            <a:custGeom>
              <a:avLst/>
              <a:gdLst>
                <a:gd name="T0" fmla="*/ 28 w 626"/>
                <a:gd name="T1" fmla="*/ 0 h 1391"/>
                <a:gd name="T2" fmla="*/ 38 w 626"/>
                <a:gd name="T3" fmla="*/ 0 h 1391"/>
                <a:gd name="T4" fmla="*/ 47 w 626"/>
                <a:gd name="T5" fmla="*/ 4 h 1391"/>
                <a:gd name="T6" fmla="*/ 57 w 626"/>
                <a:gd name="T7" fmla="*/ 12 h 1391"/>
                <a:gd name="T8" fmla="*/ 451 w 626"/>
                <a:gd name="T9" fmla="*/ 410 h 1391"/>
                <a:gd name="T10" fmla="*/ 475 w 626"/>
                <a:gd name="T11" fmla="*/ 432 h 1391"/>
                <a:gd name="T12" fmla="*/ 502 w 626"/>
                <a:gd name="T13" fmla="*/ 450 h 1391"/>
                <a:gd name="T14" fmla="*/ 531 w 626"/>
                <a:gd name="T15" fmla="*/ 462 h 1391"/>
                <a:gd name="T16" fmla="*/ 563 w 626"/>
                <a:gd name="T17" fmla="*/ 472 h 1391"/>
                <a:gd name="T18" fmla="*/ 594 w 626"/>
                <a:gd name="T19" fmla="*/ 477 h 1391"/>
                <a:gd name="T20" fmla="*/ 626 w 626"/>
                <a:gd name="T21" fmla="*/ 477 h 1391"/>
                <a:gd name="T22" fmla="*/ 626 w 626"/>
                <a:gd name="T23" fmla="*/ 1256 h 1391"/>
                <a:gd name="T24" fmla="*/ 623 w 626"/>
                <a:gd name="T25" fmla="*/ 1283 h 1391"/>
                <a:gd name="T26" fmla="*/ 614 w 626"/>
                <a:gd name="T27" fmla="*/ 1308 h 1391"/>
                <a:gd name="T28" fmla="*/ 602 w 626"/>
                <a:gd name="T29" fmla="*/ 1331 h 1391"/>
                <a:gd name="T30" fmla="*/ 585 w 626"/>
                <a:gd name="T31" fmla="*/ 1351 h 1391"/>
                <a:gd name="T32" fmla="*/ 565 w 626"/>
                <a:gd name="T33" fmla="*/ 1368 h 1391"/>
                <a:gd name="T34" fmla="*/ 542 w 626"/>
                <a:gd name="T35" fmla="*/ 1381 h 1391"/>
                <a:gd name="T36" fmla="*/ 516 w 626"/>
                <a:gd name="T37" fmla="*/ 1388 h 1391"/>
                <a:gd name="T38" fmla="*/ 489 w 626"/>
                <a:gd name="T39" fmla="*/ 1391 h 1391"/>
                <a:gd name="T40" fmla="*/ 462 w 626"/>
                <a:gd name="T41" fmla="*/ 1388 h 1391"/>
                <a:gd name="T42" fmla="*/ 437 w 626"/>
                <a:gd name="T43" fmla="*/ 1381 h 1391"/>
                <a:gd name="T44" fmla="*/ 413 w 626"/>
                <a:gd name="T45" fmla="*/ 1368 h 1391"/>
                <a:gd name="T46" fmla="*/ 393 w 626"/>
                <a:gd name="T47" fmla="*/ 1351 h 1391"/>
                <a:gd name="T48" fmla="*/ 377 w 626"/>
                <a:gd name="T49" fmla="*/ 1331 h 1391"/>
                <a:gd name="T50" fmla="*/ 364 w 626"/>
                <a:gd name="T51" fmla="*/ 1308 h 1391"/>
                <a:gd name="T52" fmla="*/ 356 w 626"/>
                <a:gd name="T53" fmla="*/ 1283 h 1391"/>
                <a:gd name="T54" fmla="*/ 353 w 626"/>
                <a:gd name="T55" fmla="*/ 1256 h 1391"/>
                <a:gd name="T56" fmla="*/ 353 w 626"/>
                <a:gd name="T57" fmla="*/ 327 h 1391"/>
                <a:gd name="T58" fmla="*/ 351 w 626"/>
                <a:gd name="T59" fmla="*/ 327 h 1391"/>
                <a:gd name="T60" fmla="*/ 346 w 626"/>
                <a:gd name="T61" fmla="*/ 328 h 1391"/>
                <a:gd name="T62" fmla="*/ 338 w 626"/>
                <a:gd name="T63" fmla="*/ 328 h 1391"/>
                <a:gd name="T64" fmla="*/ 333 w 626"/>
                <a:gd name="T65" fmla="*/ 328 h 1391"/>
                <a:gd name="T66" fmla="*/ 327 w 626"/>
                <a:gd name="T67" fmla="*/ 328 h 1391"/>
                <a:gd name="T68" fmla="*/ 320 w 626"/>
                <a:gd name="T69" fmla="*/ 328 h 1391"/>
                <a:gd name="T70" fmla="*/ 314 w 626"/>
                <a:gd name="T71" fmla="*/ 327 h 1391"/>
                <a:gd name="T72" fmla="*/ 311 w 626"/>
                <a:gd name="T73" fmla="*/ 327 h 1391"/>
                <a:gd name="T74" fmla="*/ 311 w 626"/>
                <a:gd name="T75" fmla="*/ 1256 h 1391"/>
                <a:gd name="T76" fmla="*/ 309 w 626"/>
                <a:gd name="T77" fmla="*/ 1283 h 1391"/>
                <a:gd name="T78" fmla="*/ 301 w 626"/>
                <a:gd name="T79" fmla="*/ 1308 h 1391"/>
                <a:gd name="T80" fmla="*/ 289 w 626"/>
                <a:gd name="T81" fmla="*/ 1331 h 1391"/>
                <a:gd name="T82" fmla="*/ 272 w 626"/>
                <a:gd name="T83" fmla="*/ 1351 h 1391"/>
                <a:gd name="T84" fmla="*/ 251 w 626"/>
                <a:gd name="T85" fmla="*/ 1368 h 1391"/>
                <a:gd name="T86" fmla="*/ 228 w 626"/>
                <a:gd name="T87" fmla="*/ 1381 h 1391"/>
                <a:gd name="T88" fmla="*/ 204 w 626"/>
                <a:gd name="T89" fmla="*/ 1388 h 1391"/>
                <a:gd name="T90" fmla="*/ 176 w 626"/>
                <a:gd name="T91" fmla="*/ 1391 h 1391"/>
                <a:gd name="T92" fmla="*/ 149 w 626"/>
                <a:gd name="T93" fmla="*/ 1388 h 1391"/>
                <a:gd name="T94" fmla="*/ 124 w 626"/>
                <a:gd name="T95" fmla="*/ 1381 h 1391"/>
                <a:gd name="T96" fmla="*/ 101 w 626"/>
                <a:gd name="T97" fmla="*/ 1368 h 1391"/>
                <a:gd name="T98" fmla="*/ 80 w 626"/>
                <a:gd name="T99" fmla="*/ 1351 h 1391"/>
                <a:gd name="T100" fmla="*/ 63 w 626"/>
                <a:gd name="T101" fmla="*/ 1331 h 1391"/>
                <a:gd name="T102" fmla="*/ 51 w 626"/>
                <a:gd name="T103" fmla="*/ 1308 h 1391"/>
                <a:gd name="T104" fmla="*/ 43 w 626"/>
                <a:gd name="T105" fmla="*/ 1283 h 1391"/>
                <a:gd name="T106" fmla="*/ 41 w 626"/>
                <a:gd name="T107" fmla="*/ 1256 h 1391"/>
                <a:gd name="T108" fmla="*/ 41 w 626"/>
                <a:gd name="T109" fmla="*/ 162 h 1391"/>
                <a:gd name="T110" fmla="*/ 26 w 626"/>
                <a:gd name="T111" fmla="*/ 130 h 1391"/>
                <a:gd name="T112" fmla="*/ 15 w 626"/>
                <a:gd name="T113" fmla="*/ 95 h 1391"/>
                <a:gd name="T114" fmla="*/ 6 w 626"/>
                <a:gd name="T115" fmla="*/ 58 h 1391"/>
                <a:gd name="T116" fmla="*/ 0 w 626"/>
                <a:gd name="T117" fmla="*/ 21 h 1391"/>
                <a:gd name="T118" fmla="*/ 7 w 626"/>
                <a:gd name="T119" fmla="*/ 12 h 1391"/>
                <a:gd name="T120" fmla="*/ 18 w 626"/>
                <a:gd name="T121" fmla="*/ 4 h 1391"/>
                <a:gd name="T122" fmla="*/ 28 w 626"/>
                <a:gd name="T123" fmla="*/ 0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6" h="1391">
                  <a:moveTo>
                    <a:pt x="28" y="0"/>
                  </a:moveTo>
                  <a:lnTo>
                    <a:pt x="38" y="0"/>
                  </a:lnTo>
                  <a:lnTo>
                    <a:pt x="47" y="4"/>
                  </a:lnTo>
                  <a:lnTo>
                    <a:pt x="57" y="12"/>
                  </a:lnTo>
                  <a:lnTo>
                    <a:pt x="451" y="410"/>
                  </a:lnTo>
                  <a:lnTo>
                    <a:pt x="475" y="432"/>
                  </a:lnTo>
                  <a:lnTo>
                    <a:pt x="502" y="450"/>
                  </a:lnTo>
                  <a:lnTo>
                    <a:pt x="531" y="462"/>
                  </a:lnTo>
                  <a:lnTo>
                    <a:pt x="563" y="472"/>
                  </a:lnTo>
                  <a:lnTo>
                    <a:pt x="594" y="477"/>
                  </a:lnTo>
                  <a:lnTo>
                    <a:pt x="626" y="477"/>
                  </a:lnTo>
                  <a:lnTo>
                    <a:pt x="626" y="1256"/>
                  </a:lnTo>
                  <a:lnTo>
                    <a:pt x="623" y="1283"/>
                  </a:lnTo>
                  <a:lnTo>
                    <a:pt x="614" y="1308"/>
                  </a:lnTo>
                  <a:lnTo>
                    <a:pt x="602" y="1331"/>
                  </a:lnTo>
                  <a:lnTo>
                    <a:pt x="585" y="1351"/>
                  </a:lnTo>
                  <a:lnTo>
                    <a:pt x="565" y="1368"/>
                  </a:lnTo>
                  <a:lnTo>
                    <a:pt x="542" y="1381"/>
                  </a:lnTo>
                  <a:lnTo>
                    <a:pt x="516" y="1388"/>
                  </a:lnTo>
                  <a:lnTo>
                    <a:pt x="489" y="1391"/>
                  </a:lnTo>
                  <a:lnTo>
                    <a:pt x="462" y="1388"/>
                  </a:lnTo>
                  <a:lnTo>
                    <a:pt x="437" y="1381"/>
                  </a:lnTo>
                  <a:lnTo>
                    <a:pt x="413" y="1368"/>
                  </a:lnTo>
                  <a:lnTo>
                    <a:pt x="393" y="1351"/>
                  </a:lnTo>
                  <a:lnTo>
                    <a:pt x="377" y="1331"/>
                  </a:lnTo>
                  <a:lnTo>
                    <a:pt x="364" y="1308"/>
                  </a:lnTo>
                  <a:lnTo>
                    <a:pt x="356" y="1283"/>
                  </a:lnTo>
                  <a:lnTo>
                    <a:pt x="353" y="1256"/>
                  </a:lnTo>
                  <a:lnTo>
                    <a:pt x="353" y="327"/>
                  </a:lnTo>
                  <a:lnTo>
                    <a:pt x="351" y="327"/>
                  </a:lnTo>
                  <a:lnTo>
                    <a:pt x="346" y="328"/>
                  </a:lnTo>
                  <a:lnTo>
                    <a:pt x="338" y="328"/>
                  </a:lnTo>
                  <a:lnTo>
                    <a:pt x="333" y="328"/>
                  </a:lnTo>
                  <a:lnTo>
                    <a:pt x="327" y="328"/>
                  </a:lnTo>
                  <a:lnTo>
                    <a:pt x="320" y="328"/>
                  </a:lnTo>
                  <a:lnTo>
                    <a:pt x="314" y="327"/>
                  </a:lnTo>
                  <a:lnTo>
                    <a:pt x="311" y="327"/>
                  </a:lnTo>
                  <a:lnTo>
                    <a:pt x="311" y="1256"/>
                  </a:lnTo>
                  <a:lnTo>
                    <a:pt x="309" y="1283"/>
                  </a:lnTo>
                  <a:lnTo>
                    <a:pt x="301" y="1308"/>
                  </a:lnTo>
                  <a:lnTo>
                    <a:pt x="289" y="1331"/>
                  </a:lnTo>
                  <a:lnTo>
                    <a:pt x="272" y="1351"/>
                  </a:lnTo>
                  <a:lnTo>
                    <a:pt x="251" y="1368"/>
                  </a:lnTo>
                  <a:lnTo>
                    <a:pt x="228" y="1381"/>
                  </a:lnTo>
                  <a:lnTo>
                    <a:pt x="204" y="1388"/>
                  </a:lnTo>
                  <a:lnTo>
                    <a:pt x="176" y="1391"/>
                  </a:lnTo>
                  <a:lnTo>
                    <a:pt x="149" y="1388"/>
                  </a:lnTo>
                  <a:lnTo>
                    <a:pt x="124" y="1381"/>
                  </a:lnTo>
                  <a:lnTo>
                    <a:pt x="101" y="1368"/>
                  </a:lnTo>
                  <a:lnTo>
                    <a:pt x="80" y="1351"/>
                  </a:lnTo>
                  <a:lnTo>
                    <a:pt x="63" y="1331"/>
                  </a:lnTo>
                  <a:lnTo>
                    <a:pt x="51" y="1308"/>
                  </a:lnTo>
                  <a:lnTo>
                    <a:pt x="43" y="1283"/>
                  </a:lnTo>
                  <a:lnTo>
                    <a:pt x="41" y="1256"/>
                  </a:lnTo>
                  <a:lnTo>
                    <a:pt x="41" y="162"/>
                  </a:lnTo>
                  <a:lnTo>
                    <a:pt x="26" y="130"/>
                  </a:lnTo>
                  <a:lnTo>
                    <a:pt x="15" y="95"/>
                  </a:lnTo>
                  <a:lnTo>
                    <a:pt x="6" y="58"/>
                  </a:lnTo>
                  <a:lnTo>
                    <a:pt x="0" y="21"/>
                  </a:lnTo>
                  <a:lnTo>
                    <a:pt x="7" y="12"/>
                  </a:lnTo>
                  <a:lnTo>
                    <a:pt x="1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72" name="Freeform 442"/>
            <p:cNvSpPr>
              <a:spLocks/>
            </p:cNvSpPr>
            <p:nvPr/>
          </p:nvSpPr>
          <p:spPr bwMode="auto">
            <a:xfrm>
              <a:off x="6051" y="1974"/>
              <a:ext cx="223" cy="137"/>
            </a:xfrm>
            <a:custGeom>
              <a:avLst/>
              <a:gdLst>
                <a:gd name="T0" fmla="*/ 259 w 1115"/>
                <a:gd name="T1" fmla="*/ 0 h 687"/>
                <a:gd name="T2" fmla="*/ 535 w 1115"/>
                <a:gd name="T3" fmla="*/ 385 h 687"/>
                <a:gd name="T4" fmla="*/ 808 w 1115"/>
                <a:gd name="T5" fmla="*/ 26 h 687"/>
                <a:gd name="T6" fmla="*/ 1115 w 1115"/>
                <a:gd name="T7" fmla="*/ 407 h 687"/>
                <a:gd name="T8" fmla="*/ 927 w 1115"/>
                <a:gd name="T9" fmla="*/ 596 h 687"/>
                <a:gd name="T10" fmla="*/ 874 w 1115"/>
                <a:gd name="T11" fmla="*/ 530 h 687"/>
                <a:gd name="T12" fmla="*/ 874 w 1115"/>
                <a:gd name="T13" fmla="*/ 651 h 687"/>
                <a:gd name="T14" fmla="*/ 852 w 1115"/>
                <a:gd name="T15" fmla="*/ 674 h 687"/>
                <a:gd name="T16" fmla="*/ 841 w 1115"/>
                <a:gd name="T17" fmla="*/ 682 h 687"/>
                <a:gd name="T18" fmla="*/ 832 w 1115"/>
                <a:gd name="T19" fmla="*/ 686 h 687"/>
                <a:gd name="T20" fmla="*/ 821 w 1115"/>
                <a:gd name="T21" fmla="*/ 687 h 687"/>
                <a:gd name="T22" fmla="*/ 812 w 1115"/>
                <a:gd name="T23" fmla="*/ 683 h 687"/>
                <a:gd name="T24" fmla="*/ 802 w 1115"/>
                <a:gd name="T25" fmla="*/ 674 h 687"/>
                <a:gd name="T26" fmla="*/ 401 w 1115"/>
                <a:gd name="T27" fmla="*/ 269 h 687"/>
                <a:gd name="T28" fmla="*/ 376 w 1115"/>
                <a:gd name="T29" fmla="*/ 248 h 687"/>
                <a:gd name="T30" fmla="*/ 348 w 1115"/>
                <a:gd name="T31" fmla="*/ 230 h 687"/>
                <a:gd name="T32" fmla="*/ 319 w 1115"/>
                <a:gd name="T33" fmla="*/ 218 h 687"/>
                <a:gd name="T34" fmla="*/ 288 w 1115"/>
                <a:gd name="T35" fmla="*/ 209 h 687"/>
                <a:gd name="T36" fmla="*/ 256 w 1115"/>
                <a:gd name="T37" fmla="*/ 205 h 687"/>
                <a:gd name="T38" fmla="*/ 224 w 1115"/>
                <a:gd name="T39" fmla="*/ 205 h 687"/>
                <a:gd name="T40" fmla="*/ 192 w 1115"/>
                <a:gd name="T41" fmla="*/ 209 h 687"/>
                <a:gd name="T42" fmla="*/ 160 w 1115"/>
                <a:gd name="T43" fmla="*/ 218 h 687"/>
                <a:gd name="T44" fmla="*/ 131 w 1115"/>
                <a:gd name="T45" fmla="*/ 230 h 687"/>
                <a:gd name="T46" fmla="*/ 104 w 1115"/>
                <a:gd name="T47" fmla="*/ 248 h 687"/>
                <a:gd name="T48" fmla="*/ 80 w 1115"/>
                <a:gd name="T49" fmla="*/ 269 h 687"/>
                <a:gd name="T50" fmla="*/ 0 w 1115"/>
                <a:gd name="T51" fmla="*/ 350 h 687"/>
                <a:gd name="T52" fmla="*/ 26 w 1115"/>
                <a:gd name="T53" fmla="*/ 290 h 687"/>
                <a:gd name="T54" fmla="*/ 54 w 1115"/>
                <a:gd name="T55" fmla="*/ 237 h 687"/>
                <a:gd name="T56" fmla="*/ 83 w 1115"/>
                <a:gd name="T57" fmla="*/ 188 h 687"/>
                <a:gd name="T58" fmla="*/ 112 w 1115"/>
                <a:gd name="T59" fmla="*/ 145 h 687"/>
                <a:gd name="T60" fmla="*/ 142 w 1115"/>
                <a:gd name="T61" fmla="*/ 108 h 687"/>
                <a:gd name="T62" fmla="*/ 172 w 1115"/>
                <a:gd name="T63" fmla="*/ 74 h 687"/>
                <a:gd name="T64" fmla="*/ 202 w 1115"/>
                <a:gd name="T65" fmla="*/ 46 h 687"/>
                <a:gd name="T66" fmla="*/ 231 w 1115"/>
                <a:gd name="T67" fmla="*/ 21 h 687"/>
                <a:gd name="T68" fmla="*/ 259 w 1115"/>
                <a:gd name="T69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15" h="687">
                  <a:moveTo>
                    <a:pt x="259" y="0"/>
                  </a:moveTo>
                  <a:lnTo>
                    <a:pt x="535" y="385"/>
                  </a:lnTo>
                  <a:lnTo>
                    <a:pt x="808" y="26"/>
                  </a:lnTo>
                  <a:lnTo>
                    <a:pt x="1115" y="407"/>
                  </a:lnTo>
                  <a:lnTo>
                    <a:pt x="927" y="596"/>
                  </a:lnTo>
                  <a:lnTo>
                    <a:pt x="874" y="530"/>
                  </a:lnTo>
                  <a:lnTo>
                    <a:pt x="874" y="651"/>
                  </a:lnTo>
                  <a:lnTo>
                    <a:pt x="852" y="674"/>
                  </a:lnTo>
                  <a:lnTo>
                    <a:pt x="841" y="682"/>
                  </a:lnTo>
                  <a:lnTo>
                    <a:pt x="832" y="686"/>
                  </a:lnTo>
                  <a:lnTo>
                    <a:pt x="821" y="687"/>
                  </a:lnTo>
                  <a:lnTo>
                    <a:pt x="812" y="683"/>
                  </a:lnTo>
                  <a:lnTo>
                    <a:pt x="802" y="674"/>
                  </a:lnTo>
                  <a:lnTo>
                    <a:pt x="401" y="269"/>
                  </a:lnTo>
                  <a:lnTo>
                    <a:pt x="376" y="248"/>
                  </a:lnTo>
                  <a:lnTo>
                    <a:pt x="348" y="230"/>
                  </a:lnTo>
                  <a:lnTo>
                    <a:pt x="319" y="218"/>
                  </a:lnTo>
                  <a:lnTo>
                    <a:pt x="288" y="209"/>
                  </a:lnTo>
                  <a:lnTo>
                    <a:pt x="256" y="205"/>
                  </a:lnTo>
                  <a:lnTo>
                    <a:pt x="224" y="205"/>
                  </a:lnTo>
                  <a:lnTo>
                    <a:pt x="192" y="209"/>
                  </a:lnTo>
                  <a:lnTo>
                    <a:pt x="160" y="218"/>
                  </a:lnTo>
                  <a:lnTo>
                    <a:pt x="131" y="230"/>
                  </a:lnTo>
                  <a:lnTo>
                    <a:pt x="104" y="248"/>
                  </a:lnTo>
                  <a:lnTo>
                    <a:pt x="80" y="269"/>
                  </a:lnTo>
                  <a:lnTo>
                    <a:pt x="0" y="350"/>
                  </a:lnTo>
                  <a:lnTo>
                    <a:pt x="26" y="290"/>
                  </a:lnTo>
                  <a:lnTo>
                    <a:pt x="54" y="237"/>
                  </a:lnTo>
                  <a:lnTo>
                    <a:pt x="83" y="188"/>
                  </a:lnTo>
                  <a:lnTo>
                    <a:pt x="112" y="145"/>
                  </a:lnTo>
                  <a:lnTo>
                    <a:pt x="142" y="108"/>
                  </a:lnTo>
                  <a:lnTo>
                    <a:pt x="172" y="74"/>
                  </a:lnTo>
                  <a:lnTo>
                    <a:pt x="202" y="46"/>
                  </a:lnTo>
                  <a:lnTo>
                    <a:pt x="231" y="2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73" name="Freeform 443"/>
            <p:cNvSpPr>
              <a:spLocks/>
            </p:cNvSpPr>
            <p:nvPr/>
          </p:nvSpPr>
          <p:spPr bwMode="auto">
            <a:xfrm>
              <a:off x="6117" y="1953"/>
              <a:ext cx="83" cy="37"/>
            </a:xfrm>
            <a:custGeom>
              <a:avLst/>
              <a:gdLst>
                <a:gd name="T0" fmla="*/ 208 w 417"/>
                <a:gd name="T1" fmla="*/ 0 h 186"/>
                <a:gd name="T2" fmla="*/ 228 w 417"/>
                <a:gd name="T3" fmla="*/ 2 h 186"/>
                <a:gd name="T4" fmla="*/ 247 w 417"/>
                <a:gd name="T5" fmla="*/ 8 h 186"/>
                <a:gd name="T6" fmla="*/ 263 w 417"/>
                <a:gd name="T7" fmla="*/ 18 h 186"/>
                <a:gd name="T8" fmla="*/ 277 w 417"/>
                <a:gd name="T9" fmla="*/ 31 h 186"/>
                <a:gd name="T10" fmla="*/ 288 w 417"/>
                <a:gd name="T11" fmla="*/ 47 h 186"/>
                <a:gd name="T12" fmla="*/ 366 w 417"/>
                <a:gd name="T13" fmla="*/ 12 h 186"/>
                <a:gd name="T14" fmla="*/ 378 w 417"/>
                <a:gd name="T15" fmla="*/ 10 h 186"/>
                <a:gd name="T16" fmla="*/ 390 w 417"/>
                <a:gd name="T17" fmla="*/ 11 h 186"/>
                <a:gd name="T18" fmla="*/ 401 w 417"/>
                <a:gd name="T19" fmla="*/ 17 h 186"/>
                <a:gd name="T20" fmla="*/ 410 w 417"/>
                <a:gd name="T21" fmla="*/ 25 h 186"/>
                <a:gd name="T22" fmla="*/ 416 w 417"/>
                <a:gd name="T23" fmla="*/ 35 h 186"/>
                <a:gd name="T24" fmla="*/ 417 w 417"/>
                <a:gd name="T25" fmla="*/ 47 h 186"/>
                <a:gd name="T26" fmla="*/ 417 w 417"/>
                <a:gd name="T27" fmla="*/ 147 h 186"/>
                <a:gd name="T28" fmla="*/ 416 w 417"/>
                <a:gd name="T29" fmla="*/ 158 h 186"/>
                <a:gd name="T30" fmla="*/ 411 w 417"/>
                <a:gd name="T31" fmla="*/ 169 h 186"/>
                <a:gd name="T32" fmla="*/ 402 w 417"/>
                <a:gd name="T33" fmla="*/ 177 h 186"/>
                <a:gd name="T34" fmla="*/ 393 w 417"/>
                <a:gd name="T35" fmla="*/ 182 h 186"/>
                <a:gd name="T36" fmla="*/ 382 w 417"/>
                <a:gd name="T37" fmla="*/ 184 h 186"/>
                <a:gd name="T38" fmla="*/ 370 w 417"/>
                <a:gd name="T39" fmla="*/ 182 h 186"/>
                <a:gd name="T40" fmla="*/ 345 w 417"/>
                <a:gd name="T41" fmla="*/ 175 h 186"/>
                <a:gd name="T42" fmla="*/ 320 w 417"/>
                <a:gd name="T43" fmla="*/ 168 h 186"/>
                <a:gd name="T44" fmla="*/ 296 w 417"/>
                <a:gd name="T45" fmla="*/ 160 h 186"/>
                <a:gd name="T46" fmla="*/ 278 w 417"/>
                <a:gd name="T47" fmla="*/ 154 h 186"/>
                <a:gd name="T48" fmla="*/ 263 w 417"/>
                <a:gd name="T49" fmla="*/ 168 h 186"/>
                <a:gd name="T50" fmla="*/ 247 w 417"/>
                <a:gd name="T51" fmla="*/ 178 h 186"/>
                <a:gd name="T52" fmla="*/ 228 w 417"/>
                <a:gd name="T53" fmla="*/ 184 h 186"/>
                <a:gd name="T54" fmla="*/ 208 w 417"/>
                <a:gd name="T55" fmla="*/ 186 h 186"/>
                <a:gd name="T56" fmla="*/ 187 w 417"/>
                <a:gd name="T57" fmla="*/ 184 h 186"/>
                <a:gd name="T58" fmla="*/ 168 w 417"/>
                <a:gd name="T59" fmla="*/ 177 h 186"/>
                <a:gd name="T60" fmla="*/ 151 w 417"/>
                <a:gd name="T61" fmla="*/ 166 h 186"/>
                <a:gd name="T62" fmla="*/ 138 w 417"/>
                <a:gd name="T63" fmla="*/ 153 h 186"/>
                <a:gd name="T64" fmla="*/ 118 w 417"/>
                <a:gd name="T65" fmla="*/ 158 h 186"/>
                <a:gd name="T66" fmla="*/ 95 w 417"/>
                <a:gd name="T67" fmla="*/ 165 h 186"/>
                <a:gd name="T68" fmla="*/ 71 w 417"/>
                <a:gd name="T69" fmla="*/ 173 h 186"/>
                <a:gd name="T70" fmla="*/ 47 w 417"/>
                <a:gd name="T71" fmla="*/ 180 h 186"/>
                <a:gd name="T72" fmla="*/ 36 w 417"/>
                <a:gd name="T73" fmla="*/ 182 h 186"/>
                <a:gd name="T74" fmla="*/ 25 w 417"/>
                <a:gd name="T75" fmla="*/ 180 h 186"/>
                <a:gd name="T76" fmla="*/ 14 w 417"/>
                <a:gd name="T77" fmla="*/ 175 h 186"/>
                <a:gd name="T78" fmla="*/ 6 w 417"/>
                <a:gd name="T79" fmla="*/ 166 h 186"/>
                <a:gd name="T80" fmla="*/ 2 w 417"/>
                <a:gd name="T81" fmla="*/ 156 h 186"/>
                <a:gd name="T82" fmla="*/ 0 w 417"/>
                <a:gd name="T83" fmla="*/ 144 h 186"/>
                <a:gd name="T84" fmla="*/ 0 w 417"/>
                <a:gd name="T85" fmla="*/ 46 h 186"/>
                <a:gd name="T86" fmla="*/ 2 w 417"/>
                <a:gd name="T87" fmla="*/ 34 h 186"/>
                <a:gd name="T88" fmla="*/ 7 w 417"/>
                <a:gd name="T89" fmla="*/ 23 h 186"/>
                <a:gd name="T90" fmla="*/ 16 w 417"/>
                <a:gd name="T91" fmla="*/ 14 h 186"/>
                <a:gd name="T92" fmla="*/ 27 w 417"/>
                <a:gd name="T93" fmla="*/ 10 h 186"/>
                <a:gd name="T94" fmla="*/ 39 w 417"/>
                <a:gd name="T95" fmla="*/ 9 h 186"/>
                <a:gd name="T96" fmla="*/ 51 w 417"/>
                <a:gd name="T97" fmla="*/ 12 h 186"/>
                <a:gd name="T98" fmla="*/ 128 w 417"/>
                <a:gd name="T99" fmla="*/ 46 h 186"/>
                <a:gd name="T100" fmla="*/ 140 w 417"/>
                <a:gd name="T101" fmla="*/ 30 h 186"/>
                <a:gd name="T102" fmla="*/ 154 w 417"/>
                <a:gd name="T103" fmla="*/ 18 h 186"/>
                <a:gd name="T104" fmla="*/ 170 w 417"/>
                <a:gd name="T105" fmla="*/ 8 h 186"/>
                <a:gd name="T106" fmla="*/ 189 w 417"/>
                <a:gd name="T107" fmla="*/ 2 h 186"/>
                <a:gd name="T108" fmla="*/ 208 w 417"/>
                <a:gd name="T10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7" h="186">
                  <a:moveTo>
                    <a:pt x="208" y="0"/>
                  </a:moveTo>
                  <a:lnTo>
                    <a:pt x="228" y="2"/>
                  </a:lnTo>
                  <a:lnTo>
                    <a:pt x="247" y="8"/>
                  </a:lnTo>
                  <a:lnTo>
                    <a:pt x="263" y="18"/>
                  </a:lnTo>
                  <a:lnTo>
                    <a:pt x="277" y="31"/>
                  </a:lnTo>
                  <a:lnTo>
                    <a:pt x="288" y="47"/>
                  </a:lnTo>
                  <a:lnTo>
                    <a:pt x="366" y="12"/>
                  </a:lnTo>
                  <a:lnTo>
                    <a:pt x="378" y="10"/>
                  </a:lnTo>
                  <a:lnTo>
                    <a:pt x="390" y="11"/>
                  </a:lnTo>
                  <a:lnTo>
                    <a:pt x="401" y="17"/>
                  </a:lnTo>
                  <a:lnTo>
                    <a:pt x="410" y="25"/>
                  </a:lnTo>
                  <a:lnTo>
                    <a:pt x="416" y="35"/>
                  </a:lnTo>
                  <a:lnTo>
                    <a:pt x="417" y="47"/>
                  </a:lnTo>
                  <a:lnTo>
                    <a:pt x="417" y="147"/>
                  </a:lnTo>
                  <a:lnTo>
                    <a:pt x="416" y="158"/>
                  </a:lnTo>
                  <a:lnTo>
                    <a:pt x="411" y="169"/>
                  </a:lnTo>
                  <a:lnTo>
                    <a:pt x="402" y="177"/>
                  </a:lnTo>
                  <a:lnTo>
                    <a:pt x="393" y="182"/>
                  </a:lnTo>
                  <a:lnTo>
                    <a:pt x="382" y="184"/>
                  </a:lnTo>
                  <a:lnTo>
                    <a:pt x="370" y="182"/>
                  </a:lnTo>
                  <a:lnTo>
                    <a:pt x="345" y="175"/>
                  </a:lnTo>
                  <a:lnTo>
                    <a:pt x="320" y="168"/>
                  </a:lnTo>
                  <a:lnTo>
                    <a:pt x="296" y="160"/>
                  </a:lnTo>
                  <a:lnTo>
                    <a:pt x="278" y="154"/>
                  </a:lnTo>
                  <a:lnTo>
                    <a:pt x="263" y="168"/>
                  </a:lnTo>
                  <a:lnTo>
                    <a:pt x="247" y="178"/>
                  </a:lnTo>
                  <a:lnTo>
                    <a:pt x="228" y="184"/>
                  </a:lnTo>
                  <a:lnTo>
                    <a:pt x="208" y="186"/>
                  </a:lnTo>
                  <a:lnTo>
                    <a:pt x="187" y="184"/>
                  </a:lnTo>
                  <a:lnTo>
                    <a:pt x="168" y="177"/>
                  </a:lnTo>
                  <a:lnTo>
                    <a:pt x="151" y="166"/>
                  </a:lnTo>
                  <a:lnTo>
                    <a:pt x="138" y="153"/>
                  </a:lnTo>
                  <a:lnTo>
                    <a:pt x="118" y="158"/>
                  </a:lnTo>
                  <a:lnTo>
                    <a:pt x="95" y="165"/>
                  </a:lnTo>
                  <a:lnTo>
                    <a:pt x="71" y="173"/>
                  </a:lnTo>
                  <a:lnTo>
                    <a:pt x="47" y="180"/>
                  </a:lnTo>
                  <a:lnTo>
                    <a:pt x="36" y="182"/>
                  </a:lnTo>
                  <a:lnTo>
                    <a:pt x="25" y="180"/>
                  </a:lnTo>
                  <a:lnTo>
                    <a:pt x="14" y="175"/>
                  </a:lnTo>
                  <a:lnTo>
                    <a:pt x="6" y="166"/>
                  </a:lnTo>
                  <a:lnTo>
                    <a:pt x="2" y="156"/>
                  </a:lnTo>
                  <a:lnTo>
                    <a:pt x="0" y="144"/>
                  </a:lnTo>
                  <a:lnTo>
                    <a:pt x="0" y="46"/>
                  </a:lnTo>
                  <a:lnTo>
                    <a:pt x="2" y="34"/>
                  </a:lnTo>
                  <a:lnTo>
                    <a:pt x="7" y="23"/>
                  </a:lnTo>
                  <a:lnTo>
                    <a:pt x="16" y="14"/>
                  </a:lnTo>
                  <a:lnTo>
                    <a:pt x="27" y="10"/>
                  </a:lnTo>
                  <a:lnTo>
                    <a:pt x="39" y="9"/>
                  </a:lnTo>
                  <a:lnTo>
                    <a:pt x="51" y="12"/>
                  </a:lnTo>
                  <a:lnTo>
                    <a:pt x="128" y="46"/>
                  </a:lnTo>
                  <a:lnTo>
                    <a:pt x="140" y="30"/>
                  </a:lnTo>
                  <a:lnTo>
                    <a:pt x="154" y="18"/>
                  </a:lnTo>
                  <a:lnTo>
                    <a:pt x="170" y="8"/>
                  </a:lnTo>
                  <a:lnTo>
                    <a:pt x="189" y="2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74" name="Freeform 444"/>
            <p:cNvSpPr>
              <a:spLocks/>
            </p:cNvSpPr>
            <p:nvPr/>
          </p:nvSpPr>
          <p:spPr bwMode="auto">
            <a:xfrm>
              <a:off x="5865" y="1928"/>
              <a:ext cx="632" cy="396"/>
            </a:xfrm>
            <a:custGeom>
              <a:avLst/>
              <a:gdLst>
                <a:gd name="T0" fmla="*/ 3016 w 3161"/>
                <a:gd name="T1" fmla="*/ 0 h 1979"/>
                <a:gd name="T2" fmla="*/ 3072 w 3161"/>
                <a:gd name="T3" fmla="*/ 13 h 1979"/>
                <a:gd name="T4" fmla="*/ 3119 w 3161"/>
                <a:gd name="T5" fmla="*/ 45 h 1979"/>
                <a:gd name="T6" fmla="*/ 3146 w 3161"/>
                <a:gd name="T7" fmla="*/ 84 h 1979"/>
                <a:gd name="T8" fmla="*/ 3160 w 3161"/>
                <a:gd name="T9" fmla="*/ 128 h 1979"/>
                <a:gd name="T10" fmla="*/ 3151 w 3161"/>
                <a:gd name="T11" fmla="*/ 782 h 1979"/>
                <a:gd name="T12" fmla="*/ 3144 w 3161"/>
                <a:gd name="T13" fmla="*/ 806 h 1979"/>
                <a:gd name="T14" fmla="*/ 3123 w 3161"/>
                <a:gd name="T15" fmla="*/ 822 h 1979"/>
                <a:gd name="T16" fmla="*/ 3098 w 3161"/>
                <a:gd name="T17" fmla="*/ 825 h 1979"/>
                <a:gd name="T18" fmla="*/ 3076 w 3161"/>
                <a:gd name="T19" fmla="*/ 813 h 1979"/>
                <a:gd name="T20" fmla="*/ 2916 w 3161"/>
                <a:gd name="T21" fmla="*/ 653 h 1979"/>
                <a:gd name="T22" fmla="*/ 2878 w 3161"/>
                <a:gd name="T23" fmla="*/ 637 h 1979"/>
                <a:gd name="T24" fmla="*/ 2839 w 3161"/>
                <a:gd name="T25" fmla="*/ 637 h 1979"/>
                <a:gd name="T26" fmla="*/ 2802 w 3161"/>
                <a:gd name="T27" fmla="*/ 653 h 1979"/>
                <a:gd name="T28" fmla="*/ 1851 w 3161"/>
                <a:gd name="T29" fmla="*/ 1610 h 1979"/>
                <a:gd name="T30" fmla="*/ 1808 w 3161"/>
                <a:gd name="T31" fmla="*/ 1640 h 1979"/>
                <a:gd name="T32" fmla="*/ 1756 w 3161"/>
                <a:gd name="T33" fmla="*/ 1650 h 1979"/>
                <a:gd name="T34" fmla="*/ 1703 w 3161"/>
                <a:gd name="T35" fmla="*/ 1640 h 1979"/>
                <a:gd name="T36" fmla="*/ 1659 w 3161"/>
                <a:gd name="T37" fmla="*/ 1610 h 1979"/>
                <a:gd name="T38" fmla="*/ 1244 w 3161"/>
                <a:gd name="T39" fmla="*/ 1195 h 1979"/>
                <a:gd name="T40" fmla="*/ 1195 w 3161"/>
                <a:gd name="T41" fmla="*/ 1175 h 1979"/>
                <a:gd name="T42" fmla="*/ 1142 w 3161"/>
                <a:gd name="T43" fmla="*/ 1175 h 1979"/>
                <a:gd name="T44" fmla="*/ 1093 w 3161"/>
                <a:gd name="T45" fmla="*/ 1195 h 1979"/>
                <a:gd name="T46" fmla="*/ 351 w 3161"/>
                <a:gd name="T47" fmla="*/ 1942 h 1979"/>
                <a:gd name="T48" fmla="*/ 309 w 3161"/>
                <a:gd name="T49" fmla="*/ 1970 h 1979"/>
                <a:gd name="T50" fmla="*/ 260 w 3161"/>
                <a:gd name="T51" fmla="*/ 1979 h 1979"/>
                <a:gd name="T52" fmla="*/ 213 w 3161"/>
                <a:gd name="T53" fmla="*/ 1970 h 1979"/>
                <a:gd name="T54" fmla="*/ 171 w 3161"/>
                <a:gd name="T55" fmla="*/ 1942 h 1979"/>
                <a:gd name="T56" fmla="*/ 21 w 3161"/>
                <a:gd name="T57" fmla="*/ 1787 h 1979"/>
                <a:gd name="T58" fmla="*/ 2 w 3161"/>
                <a:gd name="T59" fmla="*/ 1740 h 1979"/>
                <a:gd name="T60" fmla="*/ 0 w 3161"/>
                <a:gd name="T61" fmla="*/ 1715 h 1979"/>
                <a:gd name="T62" fmla="*/ 9 w 3161"/>
                <a:gd name="T63" fmla="*/ 1668 h 1979"/>
                <a:gd name="T64" fmla="*/ 37 w 3161"/>
                <a:gd name="T65" fmla="*/ 1626 h 1979"/>
                <a:gd name="T66" fmla="*/ 1099 w 3161"/>
                <a:gd name="T67" fmla="*/ 557 h 1979"/>
                <a:gd name="T68" fmla="*/ 1144 w 3161"/>
                <a:gd name="T69" fmla="*/ 538 h 1979"/>
                <a:gd name="T70" fmla="*/ 1193 w 3161"/>
                <a:gd name="T71" fmla="*/ 538 h 1979"/>
                <a:gd name="T72" fmla="*/ 1239 w 3161"/>
                <a:gd name="T73" fmla="*/ 557 h 1979"/>
                <a:gd name="T74" fmla="*/ 1659 w 3161"/>
                <a:gd name="T75" fmla="*/ 978 h 1979"/>
                <a:gd name="T76" fmla="*/ 1704 w 3161"/>
                <a:gd name="T77" fmla="*/ 1008 h 1979"/>
                <a:gd name="T78" fmla="*/ 1756 w 3161"/>
                <a:gd name="T79" fmla="*/ 1018 h 1979"/>
                <a:gd name="T80" fmla="*/ 1806 w 3161"/>
                <a:gd name="T81" fmla="*/ 1008 h 1979"/>
                <a:gd name="T82" fmla="*/ 1851 w 3161"/>
                <a:gd name="T83" fmla="*/ 978 h 1979"/>
                <a:gd name="T84" fmla="*/ 2485 w 3161"/>
                <a:gd name="T85" fmla="*/ 334 h 1979"/>
                <a:gd name="T86" fmla="*/ 2501 w 3161"/>
                <a:gd name="T87" fmla="*/ 297 h 1979"/>
                <a:gd name="T88" fmla="*/ 2501 w 3161"/>
                <a:gd name="T89" fmla="*/ 256 h 1979"/>
                <a:gd name="T90" fmla="*/ 2485 w 3161"/>
                <a:gd name="T91" fmla="*/ 219 h 1979"/>
                <a:gd name="T92" fmla="*/ 2350 w 3161"/>
                <a:gd name="T93" fmla="*/ 80 h 1979"/>
                <a:gd name="T94" fmla="*/ 2338 w 3161"/>
                <a:gd name="T95" fmla="*/ 56 h 1979"/>
                <a:gd name="T96" fmla="*/ 2341 w 3161"/>
                <a:gd name="T97" fmla="*/ 29 h 1979"/>
                <a:gd name="T98" fmla="*/ 2356 w 3161"/>
                <a:gd name="T99" fmla="*/ 8 h 1979"/>
                <a:gd name="T100" fmla="*/ 2381 w 3161"/>
                <a:gd name="T101" fmla="*/ 0 h 1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1" h="1979">
                  <a:moveTo>
                    <a:pt x="2381" y="0"/>
                  </a:moveTo>
                  <a:lnTo>
                    <a:pt x="3016" y="0"/>
                  </a:lnTo>
                  <a:lnTo>
                    <a:pt x="3044" y="3"/>
                  </a:lnTo>
                  <a:lnTo>
                    <a:pt x="3072" y="13"/>
                  </a:lnTo>
                  <a:lnTo>
                    <a:pt x="3097" y="26"/>
                  </a:lnTo>
                  <a:lnTo>
                    <a:pt x="3119" y="45"/>
                  </a:lnTo>
                  <a:lnTo>
                    <a:pt x="3134" y="63"/>
                  </a:lnTo>
                  <a:lnTo>
                    <a:pt x="3146" y="84"/>
                  </a:lnTo>
                  <a:lnTo>
                    <a:pt x="3154" y="105"/>
                  </a:lnTo>
                  <a:lnTo>
                    <a:pt x="3160" y="128"/>
                  </a:lnTo>
                  <a:lnTo>
                    <a:pt x="3161" y="151"/>
                  </a:lnTo>
                  <a:lnTo>
                    <a:pt x="3151" y="782"/>
                  </a:lnTo>
                  <a:lnTo>
                    <a:pt x="3149" y="795"/>
                  </a:lnTo>
                  <a:lnTo>
                    <a:pt x="3144" y="806"/>
                  </a:lnTo>
                  <a:lnTo>
                    <a:pt x="3135" y="816"/>
                  </a:lnTo>
                  <a:lnTo>
                    <a:pt x="3123" y="822"/>
                  </a:lnTo>
                  <a:lnTo>
                    <a:pt x="3111" y="825"/>
                  </a:lnTo>
                  <a:lnTo>
                    <a:pt x="3098" y="825"/>
                  </a:lnTo>
                  <a:lnTo>
                    <a:pt x="3086" y="820"/>
                  </a:lnTo>
                  <a:lnTo>
                    <a:pt x="3076" y="813"/>
                  </a:lnTo>
                  <a:lnTo>
                    <a:pt x="2931" y="667"/>
                  </a:lnTo>
                  <a:lnTo>
                    <a:pt x="2916" y="653"/>
                  </a:lnTo>
                  <a:lnTo>
                    <a:pt x="2898" y="644"/>
                  </a:lnTo>
                  <a:lnTo>
                    <a:pt x="2878" y="637"/>
                  </a:lnTo>
                  <a:lnTo>
                    <a:pt x="2859" y="636"/>
                  </a:lnTo>
                  <a:lnTo>
                    <a:pt x="2839" y="637"/>
                  </a:lnTo>
                  <a:lnTo>
                    <a:pt x="2819" y="644"/>
                  </a:lnTo>
                  <a:lnTo>
                    <a:pt x="2802" y="653"/>
                  </a:lnTo>
                  <a:lnTo>
                    <a:pt x="2786" y="666"/>
                  </a:lnTo>
                  <a:lnTo>
                    <a:pt x="1851" y="1610"/>
                  </a:lnTo>
                  <a:lnTo>
                    <a:pt x="1830" y="1627"/>
                  </a:lnTo>
                  <a:lnTo>
                    <a:pt x="1808" y="1640"/>
                  </a:lnTo>
                  <a:lnTo>
                    <a:pt x="1782" y="1648"/>
                  </a:lnTo>
                  <a:lnTo>
                    <a:pt x="1756" y="1650"/>
                  </a:lnTo>
                  <a:lnTo>
                    <a:pt x="1729" y="1648"/>
                  </a:lnTo>
                  <a:lnTo>
                    <a:pt x="1703" y="1640"/>
                  </a:lnTo>
                  <a:lnTo>
                    <a:pt x="1680" y="1627"/>
                  </a:lnTo>
                  <a:lnTo>
                    <a:pt x="1659" y="1610"/>
                  </a:lnTo>
                  <a:lnTo>
                    <a:pt x="1265" y="1212"/>
                  </a:lnTo>
                  <a:lnTo>
                    <a:pt x="1244" y="1195"/>
                  </a:lnTo>
                  <a:lnTo>
                    <a:pt x="1221" y="1183"/>
                  </a:lnTo>
                  <a:lnTo>
                    <a:pt x="1195" y="1175"/>
                  </a:lnTo>
                  <a:lnTo>
                    <a:pt x="1169" y="1172"/>
                  </a:lnTo>
                  <a:lnTo>
                    <a:pt x="1142" y="1175"/>
                  </a:lnTo>
                  <a:lnTo>
                    <a:pt x="1116" y="1183"/>
                  </a:lnTo>
                  <a:lnTo>
                    <a:pt x="1093" y="1195"/>
                  </a:lnTo>
                  <a:lnTo>
                    <a:pt x="1072" y="1212"/>
                  </a:lnTo>
                  <a:lnTo>
                    <a:pt x="351" y="1942"/>
                  </a:lnTo>
                  <a:lnTo>
                    <a:pt x="331" y="1959"/>
                  </a:lnTo>
                  <a:lnTo>
                    <a:pt x="309" y="1970"/>
                  </a:lnTo>
                  <a:lnTo>
                    <a:pt x="285" y="1977"/>
                  </a:lnTo>
                  <a:lnTo>
                    <a:pt x="260" y="1979"/>
                  </a:lnTo>
                  <a:lnTo>
                    <a:pt x="236" y="1977"/>
                  </a:lnTo>
                  <a:lnTo>
                    <a:pt x="213" y="1970"/>
                  </a:lnTo>
                  <a:lnTo>
                    <a:pt x="191" y="1959"/>
                  </a:lnTo>
                  <a:lnTo>
                    <a:pt x="171" y="1942"/>
                  </a:lnTo>
                  <a:lnTo>
                    <a:pt x="37" y="1806"/>
                  </a:lnTo>
                  <a:lnTo>
                    <a:pt x="21" y="1787"/>
                  </a:lnTo>
                  <a:lnTo>
                    <a:pt x="9" y="1765"/>
                  </a:lnTo>
                  <a:lnTo>
                    <a:pt x="2" y="1740"/>
                  </a:lnTo>
                  <a:lnTo>
                    <a:pt x="0" y="1716"/>
                  </a:lnTo>
                  <a:lnTo>
                    <a:pt x="0" y="1715"/>
                  </a:lnTo>
                  <a:lnTo>
                    <a:pt x="2" y="1691"/>
                  </a:lnTo>
                  <a:lnTo>
                    <a:pt x="9" y="1668"/>
                  </a:lnTo>
                  <a:lnTo>
                    <a:pt x="21" y="1646"/>
                  </a:lnTo>
                  <a:lnTo>
                    <a:pt x="37" y="1626"/>
                  </a:lnTo>
                  <a:lnTo>
                    <a:pt x="1080" y="572"/>
                  </a:lnTo>
                  <a:lnTo>
                    <a:pt x="1099" y="557"/>
                  </a:lnTo>
                  <a:lnTo>
                    <a:pt x="1121" y="545"/>
                  </a:lnTo>
                  <a:lnTo>
                    <a:pt x="1144" y="538"/>
                  </a:lnTo>
                  <a:lnTo>
                    <a:pt x="1169" y="536"/>
                  </a:lnTo>
                  <a:lnTo>
                    <a:pt x="1193" y="538"/>
                  </a:lnTo>
                  <a:lnTo>
                    <a:pt x="1217" y="545"/>
                  </a:lnTo>
                  <a:lnTo>
                    <a:pt x="1239" y="557"/>
                  </a:lnTo>
                  <a:lnTo>
                    <a:pt x="1258" y="572"/>
                  </a:lnTo>
                  <a:lnTo>
                    <a:pt x="1659" y="978"/>
                  </a:lnTo>
                  <a:lnTo>
                    <a:pt x="1680" y="995"/>
                  </a:lnTo>
                  <a:lnTo>
                    <a:pt x="1704" y="1008"/>
                  </a:lnTo>
                  <a:lnTo>
                    <a:pt x="1730" y="1016"/>
                  </a:lnTo>
                  <a:lnTo>
                    <a:pt x="1756" y="1018"/>
                  </a:lnTo>
                  <a:lnTo>
                    <a:pt x="1782" y="1016"/>
                  </a:lnTo>
                  <a:lnTo>
                    <a:pt x="1806" y="1008"/>
                  </a:lnTo>
                  <a:lnTo>
                    <a:pt x="1830" y="995"/>
                  </a:lnTo>
                  <a:lnTo>
                    <a:pt x="1851" y="978"/>
                  </a:lnTo>
                  <a:lnTo>
                    <a:pt x="2473" y="350"/>
                  </a:lnTo>
                  <a:lnTo>
                    <a:pt x="2485" y="334"/>
                  </a:lnTo>
                  <a:lnTo>
                    <a:pt x="2495" y="317"/>
                  </a:lnTo>
                  <a:lnTo>
                    <a:pt x="2501" y="297"/>
                  </a:lnTo>
                  <a:lnTo>
                    <a:pt x="2503" y="277"/>
                  </a:lnTo>
                  <a:lnTo>
                    <a:pt x="2501" y="256"/>
                  </a:lnTo>
                  <a:lnTo>
                    <a:pt x="2495" y="237"/>
                  </a:lnTo>
                  <a:lnTo>
                    <a:pt x="2485" y="219"/>
                  </a:lnTo>
                  <a:lnTo>
                    <a:pt x="2473" y="203"/>
                  </a:lnTo>
                  <a:lnTo>
                    <a:pt x="2350" y="80"/>
                  </a:lnTo>
                  <a:lnTo>
                    <a:pt x="2342" y="68"/>
                  </a:lnTo>
                  <a:lnTo>
                    <a:pt x="2338" y="56"/>
                  </a:lnTo>
                  <a:lnTo>
                    <a:pt x="2337" y="43"/>
                  </a:lnTo>
                  <a:lnTo>
                    <a:pt x="2341" y="29"/>
                  </a:lnTo>
                  <a:lnTo>
                    <a:pt x="2347" y="18"/>
                  </a:lnTo>
                  <a:lnTo>
                    <a:pt x="2356" y="8"/>
                  </a:lnTo>
                  <a:lnTo>
                    <a:pt x="2369" y="2"/>
                  </a:lnTo>
                  <a:lnTo>
                    <a:pt x="23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75" name="Group 447"/>
          <p:cNvGrpSpPr>
            <a:grpSpLocks noChangeAspect="1"/>
          </p:cNvGrpSpPr>
          <p:nvPr/>
        </p:nvGrpSpPr>
        <p:grpSpPr bwMode="auto">
          <a:xfrm>
            <a:off x="6308136" y="3234319"/>
            <a:ext cx="481747" cy="475824"/>
            <a:chOff x="6367" y="2288"/>
            <a:chExt cx="732" cy="72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6" name="Freeform 449"/>
            <p:cNvSpPr>
              <a:spLocks/>
            </p:cNvSpPr>
            <p:nvPr/>
          </p:nvSpPr>
          <p:spPr bwMode="auto">
            <a:xfrm>
              <a:off x="6861" y="2547"/>
              <a:ext cx="82" cy="129"/>
            </a:xfrm>
            <a:custGeom>
              <a:avLst/>
              <a:gdLst>
                <a:gd name="T0" fmla="*/ 399 w 409"/>
                <a:gd name="T1" fmla="*/ 0 h 646"/>
                <a:gd name="T2" fmla="*/ 409 w 409"/>
                <a:gd name="T3" fmla="*/ 0 h 646"/>
                <a:gd name="T4" fmla="*/ 403 w 409"/>
                <a:gd name="T5" fmla="*/ 128 h 646"/>
                <a:gd name="T6" fmla="*/ 399 w 409"/>
                <a:gd name="T7" fmla="*/ 252 h 646"/>
                <a:gd name="T8" fmla="*/ 399 w 409"/>
                <a:gd name="T9" fmla="*/ 646 h 646"/>
                <a:gd name="T10" fmla="*/ 0 w 409"/>
                <a:gd name="T11" fmla="*/ 646 h 646"/>
                <a:gd name="T12" fmla="*/ 0 w 409"/>
                <a:gd name="T13" fmla="*/ 641 h 646"/>
                <a:gd name="T14" fmla="*/ 271 w 409"/>
                <a:gd name="T15" fmla="*/ 245 h 646"/>
                <a:gd name="T16" fmla="*/ 304 w 409"/>
                <a:gd name="T17" fmla="*/ 186 h 646"/>
                <a:gd name="T18" fmla="*/ 336 w 409"/>
                <a:gd name="T19" fmla="*/ 127 h 646"/>
                <a:gd name="T20" fmla="*/ 368 w 409"/>
                <a:gd name="T21" fmla="*/ 65 h 646"/>
                <a:gd name="T22" fmla="*/ 399 w 409"/>
                <a:gd name="T2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9" h="646">
                  <a:moveTo>
                    <a:pt x="399" y="0"/>
                  </a:moveTo>
                  <a:lnTo>
                    <a:pt x="409" y="0"/>
                  </a:lnTo>
                  <a:lnTo>
                    <a:pt x="403" y="128"/>
                  </a:lnTo>
                  <a:lnTo>
                    <a:pt x="399" y="252"/>
                  </a:lnTo>
                  <a:lnTo>
                    <a:pt x="399" y="646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271" y="245"/>
                  </a:lnTo>
                  <a:lnTo>
                    <a:pt x="304" y="186"/>
                  </a:lnTo>
                  <a:lnTo>
                    <a:pt x="336" y="127"/>
                  </a:lnTo>
                  <a:lnTo>
                    <a:pt x="368" y="65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77" name="Freeform 450"/>
            <p:cNvSpPr>
              <a:spLocks/>
            </p:cNvSpPr>
            <p:nvPr/>
          </p:nvSpPr>
          <p:spPr bwMode="auto">
            <a:xfrm>
              <a:off x="6627" y="2638"/>
              <a:ext cx="103" cy="117"/>
            </a:xfrm>
            <a:custGeom>
              <a:avLst/>
              <a:gdLst>
                <a:gd name="T0" fmla="*/ 257 w 511"/>
                <a:gd name="T1" fmla="*/ 0 h 584"/>
                <a:gd name="T2" fmla="*/ 299 w 511"/>
                <a:gd name="T3" fmla="*/ 3 h 584"/>
                <a:gd name="T4" fmla="*/ 338 w 511"/>
                <a:gd name="T5" fmla="*/ 11 h 584"/>
                <a:gd name="T6" fmla="*/ 373 w 511"/>
                <a:gd name="T7" fmla="*/ 25 h 584"/>
                <a:gd name="T8" fmla="*/ 405 w 511"/>
                <a:gd name="T9" fmla="*/ 44 h 584"/>
                <a:gd name="T10" fmla="*/ 433 w 511"/>
                <a:gd name="T11" fmla="*/ 67 h 584"/>
                <a:gd name="T12" fmla="*/ 456 w 511"/>
                <a:gd name="T13" fmla="*/ 95 h 584"/>
                <a:gd name="T14" fmla="*/ 476 w 511"/>
                <a:gd name="T15" fmla="*/ 126 h 584"/>
                <a:gd name="T16" fmla="*/ 492 w 511"/>
                <a:gd name="T17" fmla="*/ 162 h 584"/>
                <a:gd name="T18" fmla="*/ 503 w 511"/>
                <a:gd name="T19" fmla="*/ 200 h 584"/>
                <a:gd name="T20" fmla="*/ 509 w 511"/>
                <a:gd name="T21" fmla="*/ 243 h 584"/>
                <a:gd name="T22" fmla="*/ 511 w 511"/>
                <a:gd name="T23" fmla="*/ 287 h 584"/>
                <a:gd name="T24" fmla="*/ 509 w 511"/>
                <a:gd name="T25" fmla="*/ 334 h 584"/>
                <a:gd name="T26" fmla="*/ 503 w 511"/>
                <a:gd name="T27" fmla="*/ 377 h 584"/>
                <a:gd name="T28" fmla="*/ 492 w 511"/>
                <a:gd name="T29" fmla="*/ 417 h 584"/>
                <a:gd name="T30" fmla="*/ 477 w 511"/>
                <a:gd name="T31" fmla="*/ 453 h 584"/>
                <a:gd name="T32" fmla="*/ 459 w 511"/>
                <a:gd name="T33" fmla="*/ 486 h 584"/>
                <a:gd name="T34" fmla="*/ 436 w 511"/>
                <a:gd name="T35" fmla="*/ 514 h 584"/>
                <a:gd name="T36" fmla="*/ 411 w 511"/>
                <a:gd name="T37" fmla="*/ 539 h 584"/>
                <a:gd name="T38" fmla="*/ 381 w 511"/>
                <a:gd name="T39" fmla="*/ 557 h 584"/>
                <a:gd name="T40" fmla="*/ 350 w 511"/>
                <a:gd name="T41" fmla="*/ 572 h 584"/>
                <a:gd name="T42" fmla="*/ 314 w 511"/>
                <a:gd name="T43" fmla="*/ 581 h 584"/>
                <a:gd name="T44" fmla="*/ 278 w 511"/>
                <a:gd name="T45" fmla="*/ 584 h 584"/>
                <a:gd name="T46" fmla="*/ 275 w 511"/>
                <a:gd name="T47" fmla="*/ 584 h 584"/>
                <a:gd name="T48" fmla="*/ 235 w 511"/>
                <a:gd name="T49" fmla="*/ 581 h 584"/>
                <a:gd name="T50" fmla="*/ 198 w 511"/>
                <a:gd name="T51" fmla="*/ 574 h 584"/>
                <a:gd name="T52" fmla="*/ 164 w 511"/>
                <a:gd name="T53" fmla="*/ 560 h 584"/>
                <a:gd name="T54" fmla="*/ 134 w 511"/>
                <a:gd name="T55" fmla="*/ 542 h 584"/>
                <a:gd name="T56" fmla="*/ 107 w 511"/>
                <a:gd name="T57" fmla="*/ 521 h 584"/>
                <a:gd name="T58" fmla="*/ 82 w 511"/>
                <a:gd name="T59" fmla="*/ 496 h 584"/>
                <a:gd name="T60" fmla="*/ 61 w 511"/>
                <a:gd name="T61" fmla="*/ 467 h 584"/>
                <a:gd name="T62" fmla="*/ 43 w 511"/>
                <a:gd name="T63" fmla="*/ 435 h 584"/>
                <a:gd name="T64" fmla="*/ 28 w 511"/>
                <a:gd name="T65" fmla="*/ 400 h 584"/>
                <a:gd name="T66" fmla="*/ 16 w 511"/>
                <a:gd name="T67" fmla="*/ 361 h 584"/>
                <a:gd name="T68" fmla="*/ 8 w 511"/>
                <a:gd name="T69" fmla="*/ 322 h 584"/>
                <a:gd name="T70" fmla="*/ 2 w 511"/>
                <a:gd name="T71" fmla="*/ 280 h 584"/>
                <a:gd name="T72" fmla="*/ 0 w 511"/>
                <a:gd name="T73" fmla="*/ 236 h 584"/>
                <a:gd name="T74" fmla="*/ 1 w 511"/>
                <a:gd name="T75" fmla="*/ 210 h 584"/>
                <a:gd name="T76" fmla="*/ 5 w 511"/>
                <a:gd name="T77" fmla="*/ 188 h 584"/>
                <a:gd name="T78" fmla="*/ 11 w 511"/>
                <a:gd name="T79" fmla="*/ 167 h 584"/>
                <a:gd name="T80" fmla="*/ 19 w 511"/>
                <a:gd name="T81" fmla="*/ 149 h 584"/>
                <a:gd name="T82" fmla="*/ 40 w 511"/>
                <a:gd name="T83" fmla="*/ 115 h 584"/>
                <a:gd name="T84" fmla="*/ 66 w 511"/>
                <a:gd name="T85" fmla="*/ 82 h 584"/>
                <a:gd name="T86" fmla="*/ 97 w 511"/>
                <a:gd name="T87" fmla="*/ 54 h 584"/>
                <a:gd name="T88" fmla="*/ 133 w 511"/>
                <a:gd name="T89" fmla="*/ 32 h 584"/>
                <a:gd name="T90" fmla="*/ 171 w 511"/>
                <a:gd name="T91" fmla="*/ 15 h 584"/>
                <a:gd name="T92" fmla="*/ 214 w 511"/>
                <a:gd name="T93" fmla="*/ 4 h 584"/>
                <a:gd name="T94" fmla="*/ 257 w 511"/>
                <a:gd name="T95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1" h="584">
                  <a:moveTo>
                    <a:pt x="257" y="0"/>
                  </a:moveTo>
                  <a:lnTo>
                    <a:pt x="299" y="3"/>
                  </a:lnTo>
                  <a:lnTo>
                    <a:pt x="338" y="11"/>
                  </a:lnTo>
                  <a:lnTo>
                    <a:pt x="373" y="25"/>
                  </a:lnTo>
                  <a:lnTo>
                    <a:pt x="405" y="44"/>
                  </a:lnTo>
                  <a:lnTo>
                    <a:pt x="433" y="67"/>
                  </a:lnTo>
                  <a:lnTo>
                    <a:pt x="456" y="95"/>
                  </a:lnTo>
                  <a:lnTo>
                    <a:pt x="476" y="126"/>
                  </a:lnTo>
                  <a:lnTo>
                    <a:pt x="492" y="162"/>
                  </a:lnTo>
                  <a:lnTo>
                    <a:pt x="503" y="200"/>
                  </a:lnTo>
                  <a:lnTo>
                    <a:pt x="509" y="243"/>
                  </a:lnTo>
                  <a:lnTo>
                    <a:pt x="511" y="287"/>
                  </a:lnTo>
                  <a:lnTo>
                    <a:pt x="509" y="334"/>
                  </a:lnTo>
                  <a:lnTo>
                    <a:pt x="503" y="377"/>
                  </a:lnTo>
                  <a:lnTo>
                    <a:pt x="492" y="417"/>
                  </a:lnTo>
                  <a:lnTo>
                    <a:pt x="477" y="453"/>
                  </a:lnTo>
                  <a:lnTo>
                    <a:pt x="459" y="486"/>
                  </a:lnTo>
                  <a:lnTo>
                    <a:pt x="436" y="514"/>
                  </a:lnTo>
                  <a:lnTo>
                    <a:pt x="411" y="539"/>
                  </a:lnTo>
                  <a:lnTo>
                    <a:pt x="381" y="557"/>
                  </a:lnTo>
                  <a:lnTo>
                    <a:pt x="350" y="572"/>
                  </a:lnTo>
                  <a:lnTo>
                    <a:pt x="314" y="581"/>
                  </a:lnTo>
                  <a:lnTo>
                    <a:pt x="278" y="584"/>
                  </a:lnTo>
                  <a:lnTo>
                    <a:pt x="275" y="584"/>
                  </a:lnTo>
                  <a:lnTo>
                    <a:pt x="235" y="581"/>
                  </a:lnTo>
                  <a:lnTo>
                    <a:pt x="198" y="574"/>
                  </a:lnTo>
                  <a:lnTo>
                    <a:pt x="164" y="560"/>
                  </a:lnTo>
                  <a:lnTo>
                    <a:pt x="134" y="542"/>
                  </a:lnTo>
                  <a:lnTo>
                    <a:pt x="107" y="521"/>
                  </a:lnTo>
                  <a:lnTo>
                    <a:pt x="82" y="496"/>
                  </a:lnTo>
                  <a:lnTo>
                    <a:pt x="61" y="467"/>
                  </a:lnTo>
                  <a:lnTo>
                    <a:pt x="43" y="435"/>
                  </a:lnTo>
                  <a:lnTo>
                    <a:pt x="28" y="400"/>
                  </a:lnTo>
                  <a:lnTo>
                    <a:pt x="16" y="361"/>
                  </a:lnTo>
                  <a:lnTo>
                    <a:pt x="8" y="322"/>
                  </a:lnTo>
                  <a:lnTo>
                    <a:pt x="2" y="280"/>
                  </a:lnTo>
                  <a:lnTo>
                    <a:pt x="0" y="236"/>
                  </a:lnTo>
                  <a:lnTo>
                    <a:pt x="1" y="210"/>
                  </a:lnTo>
                  <a:lnTo>
                    <a:pt x="5" y="188"/>
                  </a:lnTo>
                  <a:lnTo>
                    <a:pt x="11" y="167"/>
                  </a:lnTo>
                  <a:lnTo>
                    <a:pt x="19" y="149"/>
                  </a:lnTo>
                  <a:lnTo>
                    <a:pt x="40" y="115"/>
                  </a:lnTo>
                  <a:lnTo>
                    <a:pt x="66" y="82"/>
                  </a:lnTo>
                  <a:lnTo>
                    <a:pt x="97" y="54"/>
                  </a:lnTo>
                  <a:lnTo>
                    <a:pt x="133" y="32"/>
                  </a:lnTo>
                  <a:lnTo>
                    <a:pt x="171" y="15"/>
                  </a:lnTo>
                  <a:lnTo>
                    <a:pt x="214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78" name="Freeform 451"/>
            <p:cNvSpPr>
              <a:spLocks noEditPoints="1"/>
            </p:cNvSpPr>
            <p:nvPr/>
          </p:nvSpPr>
          <p:spPr bwMode="auto">
            <a:xfrm>
              <a:off x="6367" y="2288"/>
              <a:ext cx="732" cy="723"/>
            </a:xfrm>
            <a:custGeom>
              <a:avLst/>
              <a:gdLst>
                <a:gd name="T0" fmla="*/ 507 w 3660"/>
                <a:gd name="T1" fmla="*/ 2513 h 3616"/>
                <a:gd name="T2" fmla="*/ 635 w 3660"/>
                <a:gd name="T3" fmla="*/ 2291 h 3616"/>
                <a:gd name="T4" fmla="*/ 767 w 3660"/>
                <a:gd name="T5" fmla="*/ 2513 h 3616"/>
                <a:gd name="T6" fmla="*/ 771 w 3660"/>
                <a:gd name="T7" fmla="*/ 1903 h 3616"/>
                <a:gd name="T8" fmla="*/ 646 w 3660"/>
                <a:gd name="T9" fmla="*/ 2112 h 3616"/>
                <a:gd name="T10" fmla="*/ 343 w 3660"/>
                <a:gd name="T11" fmla="*/ 1903 h 3616"/>
                <a:gd name="T12" fmla="*/ 2869 w 3660"/>
                <a:gd name="T13" fmla="*/ 2146 h 3616"/>
                <a:gd name="T14" fmla="*/ 3321 w 3660"/>
                <a:gd name="T15" fmla="*/ 2146 h 3616"/>
                <a:gd name="T16" fmla="*/ 2805 w 3660"/>
                <a:gd name="T17" fmla="*/ 1066 h 3616"/>
                <a:gd name="T18" fmla="*/ 1845 w 3660"/>
                <a:gd name="T19" fmla="*/ 1049 h 3616"/>
                <a:gd name="T20" fmla="*/ 1604 w 3660"/>
                <a:gd name="T21" fmla="*/ 1087 h 3616"/>
                <a:gd name="T22" fmla="*/ 1377 w 3660"/>
                <a:gd name="T23" fmla="*/ 1190 h 3616"/>
                <a:gd name="T24" fmla="*/ 1196 w 3660"/>
                <a:gd name="T25" fmla="*/ 1362 h 3616"/>
                <a:gd name="T26" fmla="*/ 1073 w 3660"/>
                <a:gd name="T27" fmla="*/ 1605 h 3616"/>
                <a:gd name="T28" fmla="*/ 1028 w 3660"/>
                <a:gd name="T29" fmla="*/ 1911 h 3616"/>
                <a:gd name="T30" fmla="*/ 1059 w 3660"/>
                <a:gd name="T31" fmla="*/ 2148 h 3616"/>
                <a:gd name="T32" fmla="*/ 1154 w 3660"/>
                <a:gd name="T33" fmla="*/ 2339 h 3616"/>
                <a:gd name="T34" fmla="*/ 1308 w 3660"/>
                <a:gd name="T35" fmla="*/ 2473 h 3616"/>
                <a:gd name="T36" fmla="*/ 1518 w 3660"/>
                <a:gd name="T37" fmla="*/ 2535 h 3616"/>
                <a:gd name="T38" fmla="*/ 1752 w 3660"/>
                <a:gd name="T39" fmla="*/ 2510 h 3616"/>
                <a:gd name="T40" fmla="*/ 1935 w 3660"/>
                <a:gd name="T41" fmla="*/ 2401 h 3616"/>
                <a:gd name="T42" fmla="*/ 2053 w 3660"/>
                <a:gd name="T43" fmla="*/ 2230 h 3616"/>
                <a:gd name="T44" fmla="*/ 2096 w 3660"/>
                <a:gd name="T45" fmla="*/ 2021 h 3616"/>
                <a:gd name="T46" fmla="*/ 2056 w 3660"/>
                <a:gd name="T47" fmla="*/ 1811 h 3616"/>
                <a:gd name="T48" fmla="*/ 1950 w 3660"/>
                <a:gd name="T49" fmla="*/ 1658 h 3616"/>
                <a:gd name="T50" fmla="*/ 1790 w 3660"/>
                <a:gd name="T51" fmla="*/ 1570 h 3616"/>
                <a:gd name="T52" fmla="*/ 1593 w 3660"/>
                <a:gd name="T53" fmla="*/ 1552 h 3616"/>
                <a:gd name="T54" fmla="*/ 1415 w 3660"/>
                <a:gd name="T55" fmla="*/ 1609 h 3616"/>
                <a:gd name="T56" fmla="*/ 1311 w 3660"/>
                <a:gd name="T57" fmla="*/ 1690 h 3616"/>
                <a:gd name="T58" fmla="*/ 1364 w 3660"/>
                <a:gd name="T59" fmla="*/ 1534 h 3616"/>
                <a:gd name="T60" fmla="*/ 1471 w 3660"/>
                <a:gd name="T61" fmla="*/ 1402 h 3616"/>
                <a:gd name="T62" fmla="*/ 1636 w 3660"/>
                <a:gd name="T63" fmla="*/ 1306 h 3616"/>
                <a:gd name="T64" fmla="*/ 1842 w 3660"/>
                <a:gd name="T65" fmla="*/ 1264 h 3616"/>
                <a:gd name="T66" fmla="*/ 1941 w 3660"/>
                <a:gd name="T67" fmla="*/ 1045 h 3616"/>
                <a:gd name="T68" fmla="*/ 3342 w 3660"/>
                <a:gd name="T69" fmla="*/ 13 h 3616"/>
                <a:gd name="T70" fmla="*/ 3518 w 3660"/>
                <a:gd name="T71" fmla="*/ 105 h 3616"/>
                <a:gd name="T72" fmla="*/ 3632 w 3660"/>
                <a:gd name="T73" fmla="*/ 266 h 3616"/>
                <a:gd name="T74" fmla="*/ 3660 w 3660"/>
                <a:gd name="T75" fmla="*/ 3199 h 3616"/>
                <a:gd name="T76" fmla="*/ 3611 w 3660"/>
                <a:gd name="T77" fmla="*/ 3395 h 3616"/>
                <a:gd name="T78" fmla="*/ 3479 w 3660"/>
                <a:gd name="T79" fmla="*/ 3542 h 3616"/>
                <a:gd name="T80" fmla="*/ 3290 w 3660"/>
                <a:gd name="T81" fmla="*/ 3613 h 3616"/>
                <a:gd name="T82" fmla="*/ 318 w 3660"/>
                <a:gd name="T83" fmla="*/ 3603 h 3616"/>
                <a:gd name="T84" fmla="*/ 142 w 3660"/>
                <a:gd name="T85" fmla="*/ 3511 h 3616"/>
                <a:gd name="T86" fmla="*/ 28 w 3660"/>
                <a:gd name="T87" fmla="*/ 3350 h 3616"/>
                <a:gd name="T88" fmla="*/ 0 w 3660"/>
                <a:gd name="T89" fmla="*/ 417 h 3616"/>
                <a:gd name="T90" fmla="*/ 49 w 3660"/>
                <a:gd name="T91" fmla="*/ 221 h 3616"/>
                <a:gd name="T92" fmla="*/ 181 w 3660"/>
                <a:gd name="T93" fmla="*/ 74 h 3616"/>
                <a:gd name="T94" fmla="*/ 370 w 3660"/>
                <a:gd name="T95" fmla="*/ 3 h 3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60" h="3616">
                  <a:moveTo>
                    <a:pt x="343" y="1903"/>
                  </a:moveTo>
                  <a:lnTo>
                    <a:pt x="550" y="2201"/>
                  </a:lnTo>
                  <a:lnTo>
                    <a:pt x="335" y="2513"/>
                  </a:lnTo>
                  <a:lnTo>
                    <a:pt x="507" y="2513"/>
                  </a:lnTo>
                  <a:lnTo>
                    <a:pt x="578" y="2392"/>
                  </a:lnTo>
                  <a:lnTo>
                    <a:pt x="598" y="2359"/>
                  </a:lnTo>
                  <a:lnTo>
                    <a:pt x="617" y="2326"/>
                  </a:lnTo>
                  <a:lnTo>
                    <a:pt x="635" y="2291"/>
                  </a:lnTo>
                  <a:lnTo>
                    <a:pt x="637" y="2291"/>
                  </a:lnTo>
                  <a:lnTo>
                    <a:pt x="664" y="2341"/>
                  </a:lnTo>
                  <a:lnTo>
                    <a:pt x="693" y="2391"/>
                  </a:lnTo>
                  <a:lnTo>
                    <a:pt x="767" y="2513"/>
                  </a:lnTo>
                  <a:lnTo>
                    <a:pt x="945" y="2513"/>
                  </a:lnTo>
                  <a:lnTo>
                    <a:pt x="734" y="2195"/>
                  </a:lnTo>
                  <a:lnTo>
                    <a:pt x="941" y="1903"/>
                  </a:lnTo>
                  <a:lnTo>
                    <a:pt x="771" y="1903"/>
                  </a:lnTo>
                  <a:lnTo>
                    <a:pt x="703" y="2015"/>
                  </a:lnTo>
                  <a:lnTo>
                    <a:pt x="676" y="2063"/>
                  </a:lnTo>
                  <a:lnTo>
                    <a:pt x="649" y="2112"/>
                  </a:lnTo>
                  <a:lnTo>
                    <a:pt x="646" y="2112"/>
                  </a:lnTo>
                  <a:lnTo>
                    <a:pt x="619" y="2065"/>
                  </a:lnTo>
                  <a:lnTo>
                    <a:pt x="590" y="2018"/>
                  </a:lnTo>
                  <a:lnTo>
                    <a:pt x="517" y="1903"/>
                  </a:lnTo>
                  <a:lnTo>
                    <a:pt x="343" y="1903"/>
                  </a:lnTo>
                  <a:close/>
                  <a:moveTo>
                    <a:pt x="2805" y="1066"/>
                  </a:moveTo>
                  <a:lnTo>
                    <a:pt x="2205" y="1968"/>
                  </a:lnTo>
                  <a:lnTo>
                    <a:pt x="2205" y="2146"/>
                  </a:lnTo>
                  <a:lnTo>
                    <a:pt x="2869" y="2146"/>
                  </a:lnTo>
                  <a:lnTo>
                    <a:pt x="2869" y="2514"/>
                  </a:lnTo>
                  <a:lnTo>
                    <a:pt x="3131" y="2514"/>
                  </a:lnTo>
                  <a:lnTo>
                    <a:pt x="3131" y="2146"/>
                  </a:lnTo>
                  <a:lnTo>
                    <a:pt x="3321" y="2146"/>
                  </a:lnTo>
                  <a:lnTo>
                    <a:pt x="3321" y="1939"/>
                  </a:lnTo>
                  <a:lnTo>
                    <a:pt x="3131" y="1939"/>
                  </a:lnTo>
                  <a:lnTo>
                    <a:pt x="3131" y="1066"/>
                  </a:lnTo>
                  <a:lnTo>
                    <a:pt x="2805" y="1066"/>
                  </a:lnTo>
                  <a:close/>
                  <a:moveTo>
                    <a:pt x="1941" y="1045"/>
                  </a:moveTo>
                  <a:lnTo>
                    <a:pt x="1914" y="1045"/>
                  </a:lnTo>
                  <a:lnTo>
                    <a:pt x="1883" y="1046"/>
                  </a:lnTo>
                  <a:lnTo>
                    <a:pt x="1845" y="1049"/>
                  </a:lnTo>
                  <a:lnTo>
                    <a:pt x="1802" y="1052"/>
                  </a:lnTo>
                  <a:lnTo>
                    <a:pt x="1734" y="1060"/>
                  </a:lnTo>
                  <a:lnTo>
                    <a:pt x="1668" y="1071"/>
                  </a:lnTo>
                  <a:lnTo>
                    <a:pt x="1604" y="1087"/>
                  </a:lnTo>
                  <a:lnTo>
                    <a:pt x="1543" y="1107"/>
                  </a:lnTo>
                  <a:lnTo>
                    <a:pt x="1485" y="1130"/>
                  </a:lnTo>
                  <a:lnTo>
                    <a:pt x="1429" y="1158"/>
                  </a:lnTo>
                  <a:lnTo>
                    <a:pt x="1377" y="1190"/>
                  </a:lnTo>
                  <a:lnTo>
                    <a:pt x="1328" y="1226"/>
                  </a:lnTo>
                  <a:lnTo>
                    <a:pt x="1282" y="1267"/>
                  </a:lnTo>
                  <a:lnTo>
                    <a:pt x="1238" y="1312"/>
                  </a:lnTo>
                  <a:lnTo>
                    <a:pt x="1196" y="1362"/>
                  </a:lnTo>
                  <a:lnTo>
                    <a:pt x="1159" y="1416"/>
                  </a:lnTo>
                  <a:lnTo>
                    <a:pt x="1126" y="1475"/>
                  </a:lnTo>
                  <a:lnTo>
                    <a:pt x="1097" y="1538"/>
                  </a:lnTo>
                  <a:lnTo>
                    <a:pt x="1073" y="1605"/>
                  </a:lnTo>
                  <a:lnTo>
                    <a:pt x="1053" y="1677"/>
                  </a:lnTo>
                  <a:lnTo>
                    <a:pt x="1039" y="1751"/>
                  </a:lnTo>
                  <a:lnTo>
                    <a:pt x="1031" y="1830"/>
                  </a:lnTo>
                  <a:lnTo>
                    <a:pt x="1028" y="1911"/>
                  </a:lnTo>
                  <a:lnTo>
                    <a:pt x="1030" y="1974"/>
                  </a:lnTo>
                  <a:lnTo>
                    <a:pt x="1036" y="2034"/>
                  </a:lnTo>
                  <a:lnTo>
                    <a:pt x="1045" y="2092"/>
                  </a:lnTo>
                  <a:lnTo>
                    <a:pt x="1059" y="2148"/>
                  </a:lnTo>
                  <a:lnTo>
                    <a:pt x="1078" y="2200"/>
                  </a:lnTo>
                  <a:lnTo>
                    <a:pt x="1099" y="2250"/>
                  </a:lnTo>
                  <a:lnTo>
                    <a:pt x="1125" y="2296"/>
                  </a:lnTo>
                  <a:lnTo>
                    <a:pt x="1154" y="2339"/>
                  </a:lnTo>
                  <a:lnTo>
                    <a:pt x="1187" y="2378"/>
                  </a:lnTo>
                  <a:lnTo>
                    <a:pt x="1223" y="2414"/>
                  </a:lnTo>
                  <a:lnTo>
                    <a:pt x="1263" y="2445"/>
                  </a:lnTo>
                  <a:lnTo>
                    <a:pt x="1308" y="2473"/>
                  </a:lnTo>
                  <a:lnTo>
                    <a:pt x="1355" y="2495"/>
                  </a:lnTo>
                  <a:lnTo>
                    <a:pt x="1406" y="2514"/>
                  </a:lnTo>
                  <a:lnTo>
                    <a:pt x="1460" y="2527"/>
                  </a:lnTo>
                  <a:lnTo>
                    <a:pt x="1518" y="2535"/>
                  </a:lnTo>
                  <a:lnTo>
                    <a:pt x="1580" y="2538"/>
                  </a:lnTo>
                  <a:lnTo>
                    <a:pt x="1640" y="2535"/>
                  </a:lnTo>
                  <a:lnTo>
                    <a:pt x="1697" y="2525"/>
                  </a:lnTo>
                  <a:lnTo>
                    <a:pt x="1752" y="2510"/>
                  </a:lnTo>
                  <a:lnTo>
                    <a:pt x="1804" y="2491"/>
                  </a:lnTo>
                  <a:lnTo>
                    <a:pt x="1851" y="2465"/>
                  </a:lnTo>
                  <a:lnTo>
                    <a:pt x="1896" y="2435"/>
                  </a:lnTo>
                  <a:lnTo>
                    <a:pt x="1935" y="2401"/>
                  </a:lnTo>
                  <a:lnTo>
                    <a:pt x="1972" y="2363"/>
                  </a:lnTo>
                  <a:lnTo>
                    <a:pt x="2004" y="2321"/>
                  </a:lnTo>
                  <a:lnTo>
                    <a:pt x="2030" y="2277"/>
                  </a:lnTo>
                  <a:lnTo>
                    <a:pt x="2053" y="2230"/>
                  </a:lnTo>
                  <a:lnTo>
                    <a:pt x="2072" y="2180"/>
                  </a:lnTo>
                  <a:lnTo>
                    <a:pt x="2084" y="2129"/>
                  </a:lnTo>
                  <a:lnTo>
                    <a:pt x="2093" y="2076"/>
                  </a:lnTo>
                  <a:lnTo>
                    <a:pt x="2096" y="2021"/>
                  </a:lnTo>
                  <a:lnTo>
                    <a:pt x="2093" y="1963"/>
                  </a:lnTo>
                  <a:lnTo>
                    <a:pt x="2086" y="1910"/>
                  </a:lnTo>
                  <a:lnTo>
                    <a:pt x="2073" y="1859"/>
                  </a:lnTo>
                  <a:lnTo>
                    <a:pt x="2056" y="1811"/>
                  </a:lnTo>
                  <a:lnTo>
                    <a:pt x="2035" y="1767"/>
                  </a:lnTo>
                  <a:lnTo>
                    <a:pt x="2011" y="1728"/>
                  </a:lnTo>
                  <a:lnTo>
                    <a:pt x="1981" y="1691"/>
                  </a:lnTo>
                  <a:lnTo>
                    <a:pt x="1950" y="1658"/>
                  </a:lnTo>
                  <a:lnTo>
                    <a:pt x="1913" y="1631"/>
                  </a:lnTo>
                  <a:lnTo>
                    <a:pt x="1876" y="1606"/>
                  </a:lnTo>
                  <a:lnTo>
                    <a:pt x="1835" y="1585"/>
                  </a:lnTo>
                  <a:lnTo>
                    <a:pt x="1790" y="1570"/>
                  </a:lnTo>
                  <a:lnTo>
                    <a:pt x="1744" y="1559"/>
                  </a:lnTo>
                  <a:lnTo>
                    <a:pt x="1696" y="1552"/>
                  </a:lnTo>
                  <a:lnTo>
                    <a:pt x="1647" y="1549"/>
                  </a:lnTo>
                  <a:lnTo>
                    <a:pt x="1593" y="1552"/>
                  </a:lnTo>
                  <a:lnTo>
                    <a:pt x="1544" y="1559"/>
                  </a:lnTo>
                  <a:lnTo>
                    <a:pt x="1497" y="1572"/>
                  </a:lnTo>
                  <a:lnTo>
                    <a:pt x="1455" y="1588"/>
                  </a:lnTo>
                  <a:lnTo>
                    <a:pt x="1415" y="1609"/>
                  </a:lnTo>
                  <a:lnTo>
                    <a:pt x="1379" y="1633"/>
                  </a:lnTo>
                  <a:lnTo>
                    <a:pt x="1347" y="1660"/>
                  </a:lnTo>
                  <a:lnTo>
                    <a:pt x="1318" y="1690"/>
                  </a:lnTo>
                  <a:lnTo>
                    <a:pt x="1311" y="1690"/>
                  </a:lnTo>
                  <a:lnTo>
                    <a:pt x="1320" y="1649"/>
                  </a:lnTo>
                  <a:lnTo>
                    <a:pt x="1331" y="1611"/>
                  </a:lnTo>
                  <a:lnTo>
                    <a:pt x="1347" y="1573"/>
                  </a:lnTo>
                  <a:lnTo>
                    <a:pt x="1364" y="1534"/>
                  </a:lnTo>
                  <a:lnTo>
                    <a:pt x="1385" y="1500"/>
                  </a:lnTo>
                  <a:lnTo>
                    <a:pt x="1411" y="1465"/>
                  </a:lnTo>
                  <a:lnTo>
                    <a:pt x="1439" y="1432"/>
                  </a:lnTo>
                  <a:lnTo>
                    <a:pt x="1471" y="1402"/>
                  </a:lnTo>
                  <a:lnTo>
                    <a:pt x="1506" y="1374"/>
                  </a:lnTo>
                  <a:lnTo>
                    <a:pt x="1546" y="1349"/>
                  </a:lnTo>
                  <a:lnTo>
                    <a:pt x="1588" y="1326"/>
                  </a:lnTo>
                  <a:lnTo>
                    <a:pt x="1636" y="1306"/>
                  </a:lnTo>
                  <a:lnTo>
                    <a:pt x="1687" y="1290"/>
                  </a:lnTo>
                  <a:lnTo>
                    <a:pt x="1743" y="1277"/>
                  </a:lnTo>
                  <a:lnTo>
                    <a:pt x="1802" y="1269"/>
                  </a:lnTo>
                  <a:lnTo>
                    <a:pt x="1842" y="1264"/>
                  </a:lnTo>
                  <a:lnTo>
                    <a:pt x="1877" y="1262"/>
                  </a:lnTo>
                  <a:lnTo>
                    <a:pt x="1911" y="1261"/>
                  </a:lnTo>
                  <a:lnTo>
                    <a:pt x="1941" y="1262"/>
                  </a:lnTo>
                  <a:lnTo>
                    <a:pt x="1941" y="1045"/>
                  </a:lnTo>
                  <a:close/>
                  <a:moveTo>
                    <a:pt x="422" y="0"/>
                  </a:moveTo>
                  <a:lnTo>
                    <a:pt x="3238" y="0"/>
                  </a:lnTo>
                  <a:lnTo>
                    <a:pt x="3290" y="3"/>
                  </a:lnTo>
                  <a:lnTo>
                    <a:pt x="3342" y="13"/>
                  </a:lnTo>
                  <a:lnTo>
                    <a:pt x="3390" y="28"/>
                  </a:lnTo>
                  <a:lnTo>
                    <a:pt x="3436" y="48"/>
                  </a:lnTo>
                  <a:lnTo>
                    <a:pt x="3479" y="74"/>
                  </a:lnTo>
                  <a:lnTo>
                    <a:pt x="3518" y="105"/>
                  </a:lnTo>
                  <a:lnTo>
                    <a:pt x="3553" y="140"/>
                  </a:lnTo>
                  <a:lnTo>
                    <a:pt x="3585" y="178"/>
                  </a:lnTo>
                  <a:lnTo>
                    <a:pt x="3611" y="221"/>
                  </a:lnTo>
                  <a:lnTo>
                    <a:pt x="3632" y="266"/>
                  </a:lnTo>
                  <a:lnTo>
                    <a:pt x="3647" y="314"/>
                  </a:lnTo>
                  <a:lnTo>
                    <a:pt x="3656" y="365"/>
                  </a:lnTo>
                  <a:lnTo>
                    <a:pt x="3660" y="417"/>
                  </a:lnTo>
                  <a:lnTo>
                    <a:pt x="3660" y="3199"/>
                  </a:lnTo>
                  <a:lnTo>
                    <a:pt x="3656" y="3251"/>
                  </a:lnTo>
                  <a:lnTo>
                    <a:pt x="3647" y="3302"/>
                  </a:lnTo>
                  <a:lnTo>
                    <a:pt x="3632" y="3350"/>
                  </a:lnTo>
                  <a:lnTo>
                    <a:pt x="3611" y="3395"/>
                  </a:lnTo>
                  <a:lnTo>
                    <a:pt x="3585" y="3438"/>
                  </a:lnTo>
                  <a:lnTo>
                    <a:pt x="3553" y="3476"/>
                  </a:lnTo>
                  <a:lnTo>
                    <a:pt x="3518" y="3511"/>
                  </a:lnTo>
                  <a:lnTo>
                    <a:pt x="3479" y="3542"/>
                  </a:lnTo>
                  <a:lnTo>
                    <a:pt x="3436" y="3567"/>
                  </a:lnTo>
                  <a:lnTo>
                    <a:pt x="3390" y="3588"/>
                  </a:lnTo>
                  <a:lnTo>
                    <a:pt x="3342" y="3603"/>
                  </a:lnTo>
                  <a:lnTo>
                    <a:pt x="3290" y="3613"/>
                  </a:lnTo>
                  <a:lnTo>
                    <a:pt x="3238" y="3616"/>
                  </a:lnTo>
                  <a:lnTo>
                    <a:pt x="422" y="3616"/>
                  </a:lnTo>
                  <a:lnTo>
                    <a:pt x="370" y="3613"/>
                  </a:lnTo>
                  <a:lnTo>
                    <a:pt x="318" y="3603"/>
                  </a:lnTo>
                  <a:lnTo>
                    <a:pt x="270" y="3588"/>
                  </a:lnTo>
                  <a:lnTo>
                    <a:pt x="224" y="3567"/>
                  </a:lnTo>
                  <a:lnTo>
                    <a:pt x="181" y="3542"/>
                  </a:lnTo>
                  <a:lnTo>
                    <a:pt x="142" y="3511"/>
                  </a:lnTo>
                  <a:lnTo>
                    <a:pt x="107" y="3476"/>
                  </a:lnTo>
                  <a:lnTo>
                    <a:pt x="75" y="3438"/>
                  </a:lnTo>
                  <a:lnTo>
                    <a:pt x="49" y="3395"/>
                  </a:lnTo>
                  <a:lnTo>
                    <a:pt x="28" y="3350"/>
                  </a:lnTo>
                  <a:lnTo>
                    <a:pt x="13" y="3302"/>
                  </a:lnTo>
                  <a:lnTo>
                    <a:pt x="4" y="3251"/>
                  </a:lnTo>
                  <a:lnTo>
                    <a:pt x="0" y="3199"/>
                  </a:lnTo>
                  <a:lnTo>
                    <a:pt x="0" y="417"/>
                  </a:lnTo>
                  <a:lnTo>
                    <a:pt x="4" y="365"/>
                  </a:lnTo>
                  <a:lnTo>
                    <a:pt x="13" y="314"/>
                  </a:lnTo>
                  <a:lnTo>
                    <a:pt x="28" y="266"/>
                  </a:lnTo>
                  <a:lnTo>
                    <a:pt x="49" y="221"/>
                  </a:lnTo>
                  <a:lnTo>
                    <a:pt x="75" y="178"/>
                  </a:lnTo>
                  <a:lnTo>
                    <a:pt x="107" y="140"/>
                  </a:lnTo>
                  <a:lnTo>
                    <a:pt x="142" y="105"/>
                  </a:lnTo>
                  <a:lnTo>
                    <a:pt x="181" y="74"/>
                  </a:lnTo>
                  <a:lnTo>
                    <a:pt x="224" y="48"/>
                  </a:lnTo>
                  <a:lnTo>
                    <a:pt x="270" y="28"/>
                  </a:lnTo>
                  <a:lnTo>
                    <a:pt x="318" y="13"/>
                  </a:lnTo>
                  <a:lnTo>
                    <a:pt x="370" y="3"/>
                  </a:lnTo>
                  <a:lnTo>
                    <a:pt x="4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79" name="Group 454"/>
          <p:cNvGrpSpPr>
            <a:grpSpLocks noChangeAspect="1"/>
          </p:cNvGrpSpPr>
          <p:nvPr/>
        </p:nvGrpSpPr>
        <p:grpSpPr bwMode="auto">
          <a:xfrm>
            <a:off x="6253537" y="2633681"/>
            <a:ext cx="532475" cy="461415"/>
            <a:chOff x="6904" y="2139"/>
            <a:chExt cx="562" cy="4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0" name="Freeform 456"/>
            <p:cNvSpPr>
              <a:spLocks/>
            </p:cNvSpPr>
            <p:nvPr/>
          </p:nvSpPr>
          <p:spPr bwMode="auto">
            <a:xfrm>
              <a:off x="6904" y="2139"/>
              <a:ext cx="70" cy="70"/>
            </a:xfrm>
            <a:custGeom>
              <a:avLst/>
              <a:gdLst>
                <a:gd name="T0" fmla="*/ 211 w 422"/>
                <a:gd name="T1" fmla="*/ 0 h 418"/>
                <a:gd name="T2" fmla="*/ 211 w 422"/>
                <a:gd name="T3" fmla="*/ 0 h 418"/>
                <a:gd name="T4" fmla="*/ 245 w 422"/>
                <a:gd name="T5" fmla="*/ 3 h 418"/>
                <a:gd name="T6" fmla="*/ 277 w 422"/>
                <a:gd name="T7" fmla="*/ 10 h 418"/>
                <a:gd name="T8" fmla="*/ 307 w 422"/>
                <a:gd name="T9" fmla="*/ 24 h 418"/>
                <a:gd name="T10" fmla="*/ 335 w 422"/>
                <a:gd name="T11" fmla="*/ 40 h 418"/>
                <a:gd name="T12" fmla="*/ 360 w 422"/>
                <a:gd name="T13" fmla="*/ 62 h 418"/>
                <a:gd name="T14" fmla="*/ 381 w 422"/>
                <a:gd name="T15" fmla="*/ 85 h 418"/>
                <a:gd name="T16" fmla="*/ 398 w 422"/>
                <a:gd name="T17" fmla="*/ 113 h 418"/>
                <a:gd name="T18" fmla="*/ 411 w 422"/>
                <a:gd name="T19" fmla="*/ 143 h 418"/>
                <a:gd name="T20" fmla="*/ 418 w 422"/>
                <a:gd name="T21" fmla="*/ 175 h 418"/>
                <a:gd name="T22" fmla="*/ 422 w 422"/>
                <a:gd name="T23" fmla="*/ 209 h 418"/>
                <a:gd name="T24" fmla="*/ 418 w 422"/>
                <a:gd name="T25" fmla="*/ 243 h 418"/>
                <a:gd name="T26" fmla="*/ 411 w 422"/>
                <a:gd name="T27" fmla="*/ 275 h 418"/>
                <a:gd name="T28" fmla="*/ 398 w 422"/>
                <a:gd name="T29" fmla="*/ 306 h 418"/>
                <a:gd name="T30" fmla="*/ 381 w 422"/>
                <a:gd name="T31" fmla="*/ 332 h 418"/>
                <a:gd name="T32" fmla="*/ 360 w 422"/>
                <a:gd name="T33" fmla="*/ 357 h 418"/>
                <a:gd name="T34" fmla="*/ 335 w 422"/>
                <a:gd name="T35" fmla="*/ 378 h 418"/>
                <a:gd name="T36" fmla="*/ 307 w 422"/>
                <a:gd name="T37" fmla="*/ 394 h 418"/>
                <a:gd name="T38" fmla="*/ 277 w 422"/>
                <a:gd name="T39" fmla="*/ 407 h 418"/>
                <a:gd name="T40" fmla="*/ 245 w 422"/>
                <a:gd name="T41" fmla="*/ 415 h 418"/>
                <a:gd name="T42" fmla="*/ 211 w 422"/>
                <a:gd name="T43" fmla="*/ 418 h 418"/>
                <a:gd name="T44" fmla="*/ 176 w 422"/>
                <a:gd name="T45" fmla="*/ 415 h 418"/>
                <a:gd name="T46" fmla="*/ 144 w 422"/>
                <a:gd name="T47" fmla="*/ 407 h 418"/>
                <a:gd name="T48" fmla="*/ 114 w 422"/>
                <a:gd name="T49" fmla="*/ 394 h 418"/>
                <a:gd name="T50" fmla="*/ 86 w 422"/>
                <a:gd name="T51" fmla="*/ 378 h 418"/>
                <a:gd name="T52" fmla="*/ 61 w 422"/>
                <a:gd name="T53" fmla="*/ 357 h 418"/>
                <a:gd name="T54" fmla="*/ 40 w 422"/>
                <a:gd name="T55" fmla="*/ 332 h 418"/>
                <a:gd name="T56" fmla="*/ 24 w 422"/>
                <a:gd name="T57" fmla="*/ 306 h 418"/>
                <a:gd name="T58" fmla="*/ 10 w 422"/>
                <a:gd name="T59" fmla="*/ 275 h 418"/>
                <a:gd name="T60" fmla="*/ 3 w 422"/>
                <a:gd name="T61" fmla="*/ 243 h 418"/>
                <a:gd name="T62" fmla="*/ 0 w 422"/>
                <a:gd name="T63" fmla="*/ 209 h 418"/>
                <a:gd name="T64" fmla="*/ 3 w 422"/>
                <a:gd name="T65" fmla="*/ 175 h 418"/>
                <a:gd name="T66" fmla="*/ 10 w 422"/>
                <a:gd name="T67" fmla="*/ 143 h 418"/>
                <a:gd name="T68" fmla="*/ 24 w 422"/>
                <a:gd name="T69" fmla="*/ 113 h 418"/>
                <a:gd name="T70" fmla="*/ 40 w 422"/>
                <a:gd name="T71" fmla="*/ 85 h 418"/>
                <a:gd name="T72" fmla="*/ 61 w 422"/>
                <a:gd name="T73" fmla="*/ 62 h 418"/>
                <a:gd name="T74" fmla="*/ 86 w 422"/>
                <a:gd name="T75" fmla="*/ 40 h 418"/>
                <a:gd name="T76" fmla="*/ 114 w 422"/>
                <a:gd name="T77" fmla="*/ 24 h 418"/>
                <a:gd name="T78" fmla="*/ 144 w 422"/>
                <a:gd name="T79" fmla="*/ 10 h 418"/>
                <a:gd name="T80" fmla="*/ 176 w 422"/>
                <a:gd name="T81" fmla="*/ 3 h 418"/>
                <a:gd name="T82" fmla="*/ 211 w 422"/>
                <a:gd name="T83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2" h="418">
                  <a:moveTo>
                    <a:pt x="211" y="0"/>
                  </a:moveTo>
                  <a:lnTo>
                    <a:pt x="211" y="0"/>
                  </a:lnTo>
                  <a:lnTo>
                    <a:pt x="245" y="3"/>
                  </a:lnTo>
                  <a:lnTo>
                    <a:pt x="277" y="10"/>
                  </a:lnTo>
                  <a:lnTo>
                    <a:pt x="307" y="24"/>
                  </a:lnTo>
                  <a:lnTo>
                    <a:pt x="335" y="40"/>
                  </a:lnTo>
                  <a:lnTo>
                    <a:pt x="360" y="62"/>
                  </a:lnTo>
                  <a:lnTo>
                    <a:pt x="381" y="85"/>
                  </a:lnTo>
                  <a:lnTo>
                    <a:pt x="398" y="113"/>
                  </a:lnTo>
                  <a:lnTo>
                    <a:pt x="411" y="143"/>
                  </a:lnTo>
                  <a:lnTo>
                    <a:pt x="418" y="175"/>
                  </a:lnTo>
                  <a:lnTo>
                    <a:pt x="422" y="209"/>
                  </a:lnTo>
                  <a:lnTo>
                    <a:pt x="418" y="243"/>
                  </a:lnTo>
                  <a:lnTo>
                    <a:pt x="411" y="275"/>
                  </a:lnTo>
                  <a:lnTo>
                    <a:pt x="398" y="306"/>
                  </a:lnTo>
                  <a:lnTo>
                    <a:pt x="381" y="332"/>
                  </a:lnTo>
                  <a:lnTo>
                    <a:pt x="360" y="357"/>
                  </a:lnTo>
                  <a:lnTo>
                    <a:pt x="335" y="378"/>
                  </a:lnTo>
                  <a:lnTo>
                    <a:pt x="307" y="394"/>
                  </a:lnTo>
                  <a:lnTo>
                    <a:pt x="277" y="407"/>
                  </a:lnTo>
                  <a:lnTo>
                    <a:pt x="245" y="415"/>
                  </a:lnTo>
                  <a:lnTo>
                    <a:pt x="211" y="418"/>
                  </a:lnTo>
                  <a:lnTo>
                    <a:pt x="176" y="415"/>
                  </a:lnTo>
                  <a:lnTo>
                    <a:pt x="144" y="407"/>
                  </a:lnTo>
                  <a:lnTo>
                    <a:pt x="114" y="394"/>
                  </a:lnTo>
                  <a:lnTo>
                    <a:pt x="86" y="378"/>
                  </a:lnTo>
                  <a:lnTo>
                    <a:pt x="61" y="357"/>
                  </a:lnTo>
                  <a:lnTo>
                    <a:pt x="40" y="332"/>
                  </a:lnTo>
                  <a:lnTo>
                    <a:pt x="24" y="306"/>
                  </a:lnTo>
                  <a:lnTo>
                    <a:pt x="10" y="275"/>
                  </a:lnTo>
                  <a:lnTo>
                    <a:pt x="3" y="243"/>
                  </a:lnTo>
                  <a:lnTo>
                    <a:pt x="0" y="209"/>
                  </a:lnTo>
                  <a:lnTo>
                    <a:pt x="3" y="175"/>
                  </a:lnTo>
                  <a:lnTo>
                    <a:pt x="10" y="143"/>
                  </a:lnTo>
                  <a:lnTo>
                    <a:pt x="24" y="113"/>
                  </a:lnTo>
                  <a:lnTo>
                    <a:pt x="40" y="85"/>
                  </a:lnTo>
                  <a:lnTo>
                    <a:pt x="61" y="62"/>
                  </a:lnTo>
                  <a:lnTo>
                    <a:pt x="86" y="40"/>
                  </a:lnTo>
                  <a:lnTo>
                    <a:pt x="114" y="24"/>
                  </a:lnTo>
                  <a:lnTo>
                    <a:pt x="144" y="10"/>
                  </a:lnTo>
                  <a:lnTo>
                    <a:pt x="176" y="3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81" name="Freeform 457"/>
            <p:cNvSpPr>
              <a:spLocks/>
            </p:cNvSpPr>
            <p:nvPr/>
          </p:nvSpPr>
          <p:spPr bwMode="auto">
            <a:xfrm>
              <a:off x="6904" y="2278"/>
              <a:ext cx="70" cy="70"/>
            </a:xfrm>
            <a:custGeom>
              <a:avLst/>
              <a:gdLst>
                <a:gd name="T0" fmla="*/ 211 w 422"/>
                <a:gd name="T1" fmla="*/ 0 h 419"/>
                <a:gd name="T2" fmla="*/ 245 w 422"/>
                <a:gd name="T3" fmla="*/ 3 h 419"/>
                <a:gd name="T4" fmla="*/ 277 w 422"/>
                <a:gd name="T5" fmla="*/ 11 h 419"/>
                <a:gd name="T6" fmla="*/ 307 w 422"/>
                <a:gd name="T7" fmla="*/ 24 h 419"/>
                <a:gd name="T8" fmla="*/ 335 w 422"/>
                <a:gd name="T9" fmla="*/ 40 h 419"/>
                <a:gd name="T10" fmla="*/ 360 w 422"/>
                <a:gd name="T11" fmla="*/ 62 h 419"/>
                <a:gd name="T12" fmla="*/ 381 w 422"/>
                <a:gd name="T13" fmla="*/ 85 h 419"/>
                <a:gd name="T14" fmla="*/ 398 w 422"/>
                <a:gd name="T15" fmla="*/ 113 h 419"/>
                <a:gd name="T16" fmla="*/ 411 w 422"/>
                <a:gd name="T17" fmla="*/ 143 h 419"/>
                <a:gd name="T18" fmla="*/ 418 w 422"/>
                <a:gd name="T19" fmla="*/ 176 h 419"/>
                <a:gd name="T20" fmla="*/ 422 w 422"/>
                <a:gd name="T21" fmla="*/ 209 h 419"/>
                <a:gd name="T22" fmla="*/ 418 w 422"/>
                <a:gd name="T23" fmla="*/ 243 h 419"/>
                <a:gd name="T24" fmla="*/ 411 w 422"/>
                <a:gd name="T25" fmla="*/ 276 h 419"/>
                <a:gd name="T26" fmla="*/ 398 w 422"/>
                <a:gd name="T27" fmla="*/ 305 h 419"/>
                <a:gd name="T28" fmla="*/ 381 w 422"/>
                <a:gd name="T29" fmla="*/ 332 h 419"/>
                <a:gd name="T30" fmla="*/ 360 w 422"/>
                <a:gd name="T31" fmla="*/ 357 h 419"/>
                <a:gd name="T32" fmla="*/ 335 w 422"/>
                <a:gd name="T33" fmla="*/ 377 h 419"/>
                <a:gd name="T34" fmla="*/ 307 w 422"/>
                <a:gd name="T35" fmla="*/ 395 h 419"/>
                <a:gd name="T36" fmla="*/ 277 w 422"/>
                <a:gd name="T37" fmla="*/ 407 h 419"/>
                <a:gd name="T38" fmla="*/ 245 w 422"/>
                <a:gd name="T39" fmla="*/ 415 h 419"/>
                <a:gd name="T40" fmla="*/ 211 w 422"/>
                <a:gd name="T41" fmla="*/ 419 h 419"/>
                <a:gd name="T42" fmla="*/ 176 w 422"/>
                <a:gd name="T43" fmla="*/ 415 h 419"/>
                <a:gd name="T44" fmla="*/ 144 w 422"/>
                <a:gd name="T45" fmla="*/ 407 h 419"/>
                <a:gd name="T46" fmla="*/ 114 w 422"/>
                <a:gd name="T47" fmla="*/ 395 h 419"/>
                <a:gd name="T48" fmla="*/ 86 w 422"/>
                <a:gd name="T49" fmla="*/ 377 h 419"/>
                <a:gd name="T50" fmla="*/ 61 w 422"/>
                <a:gd name="T51" fmla="*/ 357 h 419"/>
                <a:gd name="T52" fmla="*/ 40 w 422"/>
                <a:gd name="T53" fmla="*/ 332 h 419"/>
                <a:gd name="T54" fmla="*/ 24 w 422"/>
                <a:gd name="T55" fmla="*/ 305 h 419"/>
                <a:gd name="T56" fmla="*/ 10 w 422"/>
                <a:gd name="T57" fmla="*/ 276 h 419"/>
                <a:gd name="T58" fmla="*/ 3 w 422"/>
                <a:gd name="T59" fmla="*/ 243 h 419"/>
                <a:gd name="T60" fmla="*/ 0 w 422"/>
                <a:gd name="T61" fmla="*/ 209 h 419"/>
                <a:gd name="T62" fmla="*/ 3 w 422"/>
                <a:gd name="T63" fmla="*/ 176 h 419"/>
                <a:gd name="T64" fmla="*/ 10 w 422"/>
                <a:gd name="T65" fmla="*/ 143 h 419"/>
                <a:gd name="T66" fmla="*/ 24 w 422"/>
                <a:gd name="T67" fmla="*/ 113 h 419"/>
                <a:gd name="T68" fmla="*/ 40 w 422"/>
                <a:gd name="T69" fmla="*/ 85 h 419"/>
                <a:gd name="T70" fmla="*/ 61 w 422"/>
                <a:gd name="T71" fmla="*/ 62 h 419"/>
                <a:gd name="T72" fmla="*/ 86 w 422"/>
                <a:gd name="T73" fmla="*/ 40 h 419"/>
                <a:gd name="T74" fmla="*/ 114 w 422"/>
                <a:gd name="T75" fmla="*/ 24 h 419"/>
                <a:gd name="T76" fmla="*/ 144 w 422"/>
                <a:gd name="T77" fmla="*/ 11 h 419"/>
                <a:gd name="T78" fmla="*/ 176 w 422"/>
                <a:gd name="T79" fmla="*/ 3 h 419"/>
                <a:gd name="T80" fmla="*/ 211 w 422"/>
                <a:gd name="T81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19">
                  <a:moveTo>
                    <a:pt x="211" y="0"/>
                  </a:moveTo>
                  <a:lnTo>
                    <a:pt x="245" y="3"/>
                  </a:lnTo>
                  <a:lnTo>
                    <a:pt x="277" y="11"/>
                  </a:lnTo>
                  <a:lnTo>
                    <a:pt x="307" y="24"/>
                  </a:lnTo>
                  <a:lnTo>
                    <a:pt x="335" y="40"/>
                  </a:lnTo>
                  <a:lnTo>
                    <a:pt x="360" y="62"/>
                  </a:lnTo>
                  <a:lnTo>
                    <a:pt x="381" y="85"/>
                  </a:lnTo>
                  <a:lnTo>
                    <a:pt x="398" y="113"/>
                  </a:lnTo>
                  <a:lnTo>
                    <a:pt x="411" y="143"/>
                  </a:lnTo>
                  <a:lnTo>
                    <a:pt x="418" y="176"/>
                  </a:lnTo>
                  <a:lnTo>
                    <a:pt x="422" y="209"/>
                  </a:lnTo>
                  <a:lnTo>
                    <a:pt x="418" y="243"/>
                  </a:lnTo>
                  <a:lnTo>
                    <a:pt x="411" y="276"/>
                  </a:lnTo>
                  <a:lnTo>
                    <a:pt x="398" y="305"/>
                  </a:lnTo>
                  <a:lnTo>
                    <a:pt x="381" y="332"/>
                  </a:lnTo>
                  <a:lnTo>
                    <a:pt x="360" y="357"/>
                  </a:lnTo>
                  <a:lnTo>
                    <a:pt x="335" y="377"/>
                  </a:lnTo>
                  <a:lnTo>
                    <a:pt x="307" y="395"/>
                  </a:lnTo>
                  <a:lnTo>
                    <a:pt x="277" y="407"/>
                  </a:lnTo>
                  <a:lnTo>
                    <a:pt x="245" y="415"/>
                  </a:lnTo>
                  <a:lnTo>
                    <a:pt x="211" y="419"/>
                  </a:lnTo>
                  <a:lnTo>
                    <a:pt x="176" y="415"/>
                  </a:lnTo>
                  <a:lnTo>
                    <a:pt x="144" y="407"/>
                  </a:lnTo>
                  <a:lnTo>
                    <a:pt x="114" y="395"/>
                  </a:lnTo>
                  <a:lnTo>
                    <a:pt x="86" y="377"/>
                  </a:lnTo>
                  <a:lnTo>
                    <a:pt x="61" y="357"/>
                  </a:lnTo>
                  <a:lnTo>
                    <a:pt x="40" y="332"/>
                  </a:lnTo>
                  <a:lnTo>
                    <a:pt x="24" y="305"/>
                  </a:lnTo>
                  <a:lnTo>
                    <a:pt x="10" y="276"/>
                  </a:lnTo>
                  <a:lnTo>
                    <a:pt x="3" y="243"/>
                  </a:lnTo>
                  <a:lnTo>
                    <a:pt x="0" y="209"/>
                  </a:lnTo>
                  <a:lnTo>
                    <a:pt x="3" y="176"/>
                  </a:lnTo>
                  <a:lnTo>
                    <a:pt x="10" y="143"/>
                  </a:lnTo>
                  <a:lnTo>
                    <a:pt x="24" y="113"/>
                  </a:lnTo>
                  <a:lnTo>
                    <a:pt x="40" y="85"/>
                  </a:lnTo>
                  <a:lnTo>
                    <a:pt x="61" y="62"/>
                  </a:lnTo>
                  <a:lnTo>
                    <a:pt x="86" y="40"/>
                  </a:lnTo>
                  <a:lnTo>
                    <a:pt x="114" y="24"/>
                  </a:lnTo>
                  <a:lnTo>
                    <a:pt x="144" y="11"/>
                  </a:lnTo>
                  <a:lnTo>
                    <a:pt x="176" y="3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82" name="Freeform 458"/>
            <p:cNvSpPr>
              <a:spLocks/>
            </p:cNvSpPr>
            <p:nvPr/>
          </p:nvSpPr>
          <p:spPr bwMode="auto">
            <a:xfrm>
              <a:off x="6904" y="2418"/>
              <a:ext cx="70" cy="69"/>
            </a:xfrm>
            <a:custGeom>
              <a:avLst/>
              <a:gdLst>
                <a:gd name="T0" fmla="*/ 211 w 422"/>
                <a:gd name="T1" fmla="*/ 0 h 417"/>
                <a:gd name="T2" fmla="*/ 245 w 422"/>
                <a:gd name="T3" fmla="*/ 2 h 417"/>
                <a:gd name="T4" fmla="*/ 277 w 422"/>
                <a:gd name="T5" fmla="*/ 10 h 417"/>
                <a:gd name="T6" fmla="*/ 307 w 422"/>
                <a:gd name="T7" fmla="*/ 23 h 417"/>
                <a:gd name="T8" fmla="*/ 335 w 422"/>
                <a:gd name="T9" fmla="*/ 40 h 417"/>
                <a:gd name="T10" fmla="*/ 360 w 422"/>
                <a:gd name="T11" fmla="*/ 61 h 417"/>
                <a:gd name="T12" fmla="*/ 381 w 422"/>
                <a:gd name="T13" fmla="*/ 85 h 417"/>
                <a:gd name="T14" fmla="*/ 398 w 422"/>
                <a:gd name="T15" fmla="*/ 112 h 417"/>
                <a:gd name="T16" fmla="*/ 411 w 422"/>
                <a:gd name="T17" fmla="*/ 142 h 417"/>
                <a:gd name="T18" fmla="*/ 418 w 422"/>
                <a:gd name="T19" fmla="*/ 175 h 417"/>
                <a:gd name="T20" fmla="*/ 422 w 422"/>
                <a:gd name="T21" fmla="*/ 209 h 417"/>
                <a:gd name="T22" fmla="*/ 418 w 422"/>
                <a:gd name="T23" fmla="*/ 243 h 417"/>
                <a:gd name="T24" fmla="*/ 411 w 422"/>
                <a:gd name="T25" fmla="*/ 275 h 417"/>
                <a:gd name="T26" fmla="*/ 398 w 422"/>
                <a:gd name="T27" fmla="*/ 304 h 417"/>
                <a:gd name="T28" fmla="*/ 381 w 422"/>
                <a:gd name="T29" fmla="*/ 332 h 417"/>
                <a:gd name="T30" fmla="*/ 360 w 422"/>
                <a:gd name="T31" fmla="*/ 356 h 417"/>
                <a:gd name="T32" fmla="*/ 335 w 422"/>
                <a:gd name="T33" fmla="*/ 377 h 417"/>
                <a:gd name="T34" fmla="*/ 307 w 422"/>
                <a:gd name="T35" fmla="*/ 394 h 417"/>
                <a:gd name="T36" fmla="*/ 277 w 422"/>
                <a:gd name="T37" fmla="*/ 407 h 417"/>
                <a:gd name="T38" fmla="*/ 245 w 422"/>
                <a:gd name="T39" fmla="*/ 414 h 417"/>
                <a:gd name="T40" fmla="*/ 211 w 422"/>
                <a:gd name="T41" fmla="*/ 417 h 417"/>
                <a:gd name="T42" fmla="*/ 176 w 422"/>
                <a:gd name="T43" fmla="*/ 414 h 417"/>
                <a:gd name="T44" fmla="*/ 144 w 422"/>
                <a:gd name="T45" fmla="*/ 407 h 417"/>
                <a:gd name="T46" fmla="*/ 114 w 422"/>
                <a:gd name="T47" fmla="*/ 394 h 417"/>
                <a:gd name="T48" fmla="*/ 86 w 422"/>
                <a:gd name="T49" fmla="*/ 377 h 417"/>
                <a:gd name="T50" fmla="*/ 61 w 422"/>
                <a:gd name="T51" fmla="*/ 356 h 417"/>
                <a:gd name="T52" fmla="*/ 40 w 422"/>
                <a:gd name="T53" fmla="*/ 332 h 417"/>
                <a:gd name="T54" fmla="*/ 24 w 422"/>
                <a:gd name="T55" fmla="*/ 304 h 417"/>
                <a:gd name="T56" fmla="*/ 10 w 422"/>
                <a:gd name="T57" fmla="*/ 275 h 417"/>
                <a:gd name="T58" fmla="*/ 3 w 422"/>
                <a:gd name="T59" fmla="*/ 243 h 417"/>
                <a:gd name="T60" fmla="*/ 0 w 422"/>
                <a:gd name="T61" fmla="*/ 209 h 417"/>
                <a:gd name="T62" fmla="*/ 3 w 422"/>
                <a:gd name="T63" fmla="*/ 175 h 417"/>
                <a:gd name="T64" fmla="*/ 10 w 422"/>
                <a:gd name="T65" fmla="*/ 142 h 417"/>
                <a:gd name="T66" fmla="*/ 24 w 422"/>
                <a:gd name="T67" fmla="*/ 112 h 417"/>
                <a:gd name="T68" fmla="*/ 40 w 422"/>
                <a:gd name="T69" fmla="*/ 85 h 417"/>
                <a:gd name="T70" fmla="*/ 61 w 422"/>
                <a:gd name="T71" fmla="*/ 61 h 417"/>
                <a:gd name="T72" fmla="*/ 86 w 422"/>
                <a:gd name="T73" fmla="*/ 40 h 417"/>
                <a:gd name="T74" fmla="*/ 114 w 422"/>
                <a:gd name="T75" fmla="*/ 23 h 417"/>
                <a:gd name="T76" fmla="*/ 144 w 422"/>
                <a:gd name="T77" fmla="*/ 10 h 417"/>
                <a:gd name="T78" fmla="*/ 176 w 422"/>
                <a:gd name="T79" fmla="*/ 2 h 417"/>
                <a:gd name="T80" fmla="*/ 211 w 422"/>
                <a:gd name="T8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17">
                  <a:moveTo>
                    <a:pt x="211" y="0"/>
                  </a:moveTo>
                  <a:lnTo>
                    <a:pt x="245" y="2"/>
                  </a:lnTo>
                  <a:lnTo>
                    <a:pt x="277" y="10"/>
                  </a:lnTo>
                  <a:lnTo>
                    <a:pt x="307" y="23"/>
                  </a:lnTo>
                  <a:lnTo>
                    <a:pt x="335" y="40"/>
                  </a:lnTo>
                  <a:lnTo>
                    <a:pt x="360" y="61"/>
                  </a:lnTo>
                  <a:lnTo>
                    <a:pt x="381" y="85"/>
                  </a:lnTo>
                  <a:lnTo>
                    <a:pt x="398" y="112"/>
                  </a:lnTo>
                  <a:lnTo>
                    <a:pt x="411" y="142"/>
                  </a:lnTo>
                  <a:lnTo>
                    <a:pt x="418" y="175"/>
                  </a:lnTo>
                  <a:lnTo>
                    <a:pt x="422" y="209"/>
                  </a:lnTo>
                  <a:lnTo>
                    <a:pt x="418" y="243"/>
                  </a:lnTo>
                  <a:lnTo>
                    <a:pt x="411" y="275"/>
                  </a:lnTo>
                  <a:lnTo>
                    <a:pt x="398" y="304"/>
                  </a:lnTo>
                  <a:lnTo>
                    <a:pt x="381" y="332"/>
                  </a:lnTo>
                  <a:lnTo>
                    <a:pt x="360" y="356"/>
                  </a:lnTo>
                  <a:lnTo>
                    <a:pt x="335" y="377"/>
                  </a:lnTo>
                  <a:lnTo>
                    <a:pt x="307" y="394"/>
                  </a:lnTo>
                  <a:lnTo>
                    <a:pt x="277" y="407"/>
                  </a:lnTo>
                  <a:lnTo>
                    <a:pt x="245" y="414"/>
                  </a:lnTo>
                  <a:lnTo>
                    <a:pt x="211" y="417"/>
                  </a:lnTo>
                  <a:lnTo>
                    <a:pt x="176" y="414"/>
                  </a:lnTo>
                  <a:lnTo>
                    <a:pt x="144" y="407"/>
                  </a:lnTo>
                  <a:lnTo>
                    <a:pt x="114" y="394"/>
                  </a:lnTo>
                  <a:lnTo>
                    <a:pt x="86" y="377"/>
                  </a:lnTo>
                  <a:lnTo>
                    <a:pt x="61" y="356"/>
                  </a:lnTo>
                  <a:lnTo>
                    <a:pt x="40" y="332"/>
                  </a:lnTo>
                  <a:lnTo>
                    <a:pt x="24" y="304"/>
                  </a:lnTo>
                  <a:lnTo>
                    <a:pt x="10" y="275"/>
                  </a:lnTo>
                  <a:lnTo>
                    <a:pt x="3" y="243"/>
                  </a:lnTo>
                  <a:lnTo>
                    <a:pt x="0" y="209"/>
                  </a:lnTo>
                  <a:lnTo>
                    <a:pt x="3" y="175"/>
                  </a:lnTo>
                  <a:lnTo>
                    <a:pt x="10" y="142"/>
                  </a:lnTo>
                  <a:lnTo>
                    <a:pt x="24" y="112"/>
                  </a:lnTo>
                  <a:lnTo>
                    <a:pt x="40" y="85"/>
                  </a:lnTo>
                  <a:lnTo>
                    <a:pt x="61" y="61"/>
                  </a:lnTo>
                  <a:lnTo>
                    <a:pt x="86" y="40"/>
                  </a:lnTo>
                  <a:lnTo>
                    <a:pt x="114" y="23"/>
                  </a:lnTo>
                  <a:lnTo>
                    <a:pt x="144" y="10"/>
                  </a:lnTo>
                  <a:lnTo>
                    <a:pt x="176" y="2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83" name="Freeform 459"/>
            <p:cNvSpPr>
              <a:spLocks/>
            </p:cNvSpPr>
            <p:nvPr/>
          </p:nvSpPr>
          <p:spPr bwMode="auto">
            <a:xfrm>
              <a:off x="6904" y="2557"/>
              <a:ext cx="70" cy="69"/>
            </a:xfrm>
            <a:custGeom>
              <a:avLst/>
              <a:gdLst>
                <a:gd name="T0" fmla="*/ 211 w 422"/>
                <a:gd name="T1" fmla="*/ 0 h 417"/>
                <a:gd name="T2" fmla="*/ 245 w 422"/>
                <a:gd name="T3" fmla="*/ 3 h 417"/>
                <a:gd name="T4" fmla="*/ 277 w 422"/>
                <a:gd name="T5" fmla="*/ 10 h 417"/>
                <a:gd name="T6" fmla="*/ 307 w 422"/>
                <a:gd name="T7" fmla="*/ 24 h 417"/>
                <a:gd name="T8" fmla="*/ 335 w 422"/>
                <a:gd name="T9" fmla="*/ 40 h 417"/>
                <a:gd name="T10" fmla="*/ 360 w 422"/>
                <a:gd name="T11" fmla="*/ 62 h 417"/>
                <a:gd name="T12" fmla="*/ 381 w 422"/>
                <a:gd name="T13" fmla="*/ 85 h 417"/>
                <a:gd name="T14" fmla="*/ 398 w 422"/>
                <a:gd name="T15" fmla="*/ 113 h 417"/>
                <a:gd name="T16" fmla="*/ 411 w 422"/>
                <a:gd name="T17" fmla="*/ 143 h 417"/>
                <a:gd name="T18" fmla="*/ 418 w 422"/>
                <a:gd name="T19" fmla="*/ 175 h 417"/>
                <a:gd name="T20" fmla="*/ 422 w 422"/>
                <a:gd name="T21" fmla="*/ 209 h 417"/>
                <a:gd name="T22" fmla="*/ 418 w 422"/>
                <a:gd name="T23" fmla="*/ 243 h 417"/>
                <a:gd name="T24" fmla="*/ 411 w 422"/>
                <a:gd name="T25" fmla="*/ 274 h 417"/>
                <a:gd name="T26" fmla="*/ 398 w 422"/>
                <a:gd name="T27" fmla="*/ 304 h 417"/>
                <a:gd name="T28" fmla="*/ 381 w 422"/>
                <a:gd name="T29" fmla="*/ 332 h 417"/>
                <a:gd name="T30" fmla="*/ 360 w 422"/>
                <a:gd name="T31" fmla="*/ 357 h 417"/>
                <a:gd name="T32" fmla="*/ 335 w 422"/>
                <a:gd name="T33" fmla="*/ 377 h 417"/>
                <a:gd name="T34" fmla="*/ 307 w 422"/>
                <a:gd name="T35" fmla="*/ 394 h 417"/>
                <a:gd name="T36" fmla="*/ 277 w 422"/>
                <a:gd name="T37" fmla="*/ 407 h 417"/>
                <a:gd name="T38" fmla="*/ 245 w 422"/>
                <a:gd name="T39" fmla="*/ 414 h 417"/>
                <a:gd name="T40" fmla="*/ 211 w 422"/>
                <a:gd name="T41" fmla="*/ 417 h 417"/>
                <a:gd name="T42" fmla="*/ 176 w 422"/>
                <a:gd name="T43" fmla="*/ 414 h 417"/>
                <a:gd name="T44" fmla="*/ 144 w 422"/>
                <a:gd name="T45" fmla="*/ 407 h 417"/>
                <a:gd name="T46" fmla="*/ 114 w 422"/>
                <a:gd name="T47" fmla="*/ 394 h 417"/>
                <a:gd name="T48" fmla="*/ 86 w 422"/>
                <a:gd name="T49" fmla="*/ 377 h 417"/>
                <a:gd name="T50" fmla="*/ 61 w 422"/>
                <a:gd name="T51" fmla="*/ 357 h 417"/>
                <a:gd name="T52" fmla="*/ 40 w 422"/>
                <a:gd name="T53" fmla="*/ 332 h 417"/>
                <a:gd name="T54" fmla="*/ 24 w 422"/>
                <a:gd name="T55" fmla="*/ 304 h 417"/>
                <a:gd name="T56" fmla="*/ 10 w 422"/>
                <a:gd name="T57" fmla="*/ 274 h 417"/>
                <a:gd name="T58" fmla="*/ 3 w 422"/>
                <a:gd name="T59" fmla="*/ 243 h 417"/>
                <a:gd name="T60" fmla="*/ 0 w 422"/>
                <a:gd name="T61" fmla="*/ 209 h 417"/>
                <a:gd name="T62" fmla="*/ 3 w 422"/>
                <a:gd name="T63" fmla="*/ 175 h 417"/>
                <a:gd name="T64" fmla="*/ 10 w 422"/>
                <a:gd name="T65" fmla="*/ 143 h 417"/>
                <a:gd name="T66" fmla="*/ 24 w 422"/>
                <a:gd name="T67" fmla="*/ 113 h 417"/>
                <a:gd name="T68" fmla="*/ 40 w 422"/>
                <a:gd name="T69" fmla="*/ 85 h 417"/>
                <a:gd name="T70" fmla="*/ 61 w 422"/>
                <a:gd name="T71" fmla="*/ 62 h 417"/>
                <a:gd name="T72" fmla="*/ 86 w 422"/>
                <a:gd name="T73" fmla="*/ 40 h 417"/>
                <a:gd name="T74" fmla="*/ 114 w 422"/>
                <a:gd name="T75" fmla="*/ 24 h 417"/>
                <a:gd name="T76" fmla="*/ 144 w 422"/>
                <a:gd name="T77" fmla="*/ 10 h 417"/>
                <a:gd name="T78" fmla="*/ 176 w 422"/>
                <a:gd name="T79" fmla="*/ 3 h 417"/>
                <a:gd name="T80" fmla="*/ 211 w 422"/>
                <a:gd name="T8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17">
                  <a:moveTo>
                    <a:pt x="211" y="0"/>
                  </a:moveTo>
                  <a:lnTo>
                    <a:pt x="245" y="3"/>
                  </a:lnTo>
                  <a:lnTo>
                    <a:pt x="277" y="10"/>
                  </a:lnTo>
                  <a:lnTo>
                    <a:pt x="307" y="24"/>
                  </a:lnTo>
                  <a:lnTo>
                    <a:pt x="335" y="40"/>
                  </a:lnTo>
                  <a:lnTo>
                    <a:pt x="360" y="62"/>
                  </a:lnTo>
                  <a:lnTo>
                    <a:pt x="381" y="85"/>
                  </a:lnTo>
                  <a:lnTo>
                    <a:pt x="398" y="113"/>
                  </a:lnTo>
                  <a:lnTo>
                    <a:pt x="411" y="143"/>
                  </a:lnTo>
                  <a:lnTo>
                    <a:pt x="418" y="175"/>
                  </a:lnTo>
                  <a:lnTo>
                    <a:pt x="422" y="209"/>
                  </a:lnTo>
                  <a:lnTo>
                    <a:pt x="418" y="243"/>
                  </a:lnTo>
                  <a:lnTo>
                    <a:pt x="411" y="274"/>
                  </a:lnTo>
                  <a:lnTo>
                    <a:pt x="398" y="304"/>
                  </a:lnTo>
                  <a:lnTo>
                    <a:pt x="381" y="332"/>
                  </a:lnTo>
                  <a:lnTo>
                    <a:pt x="360" y="357"/>
                  </a:lnTo>
                  <a:lnTo>
                    <a:pt x="335" y="377"/>
                  </a:lnTo>
                  <a:lnTo>
                    <a:pt x="307" y="394"/>
                  </a:lnTo>
                  <a:lnTo>
                    <a:pt x="277" y="407"/>
                  </a:lnTo>
                  <a:lnTo>
                    <a:pt x="245" y="414"/>
                  </a:lnTo>
                  <a:lnTo>
                    <a:pt x="211" y="417"/>
                  </a:lnTo>
                  <a:lnTo>
                    <a:pt x="176" y="414"/>
                  </a:lnTo>
                  <a:lnTo>
                    <a:pt x="144" y="407"/>
                  </a:lnTo>
                  <a:lnTo>
                    <a:pt x="114" y="394"/>
                  </a:lnTo>
                  <a:lnTo>
                    <a:pt x="86" y="377"/>
                  </a:lnTo>
                  <a:lnTo>
                    <a:pt x="61" y="357"/>
                  </a:lnTo>
                  <a:lnTo>
                    <a:pt x="40" y="332"/>
                  </a:lnTo>
                  <a:lnTo>
                    <a:pt x="24" y="304"/>
                  </a:lnTo>
                  <a:lnTo>
                    <a:pt x="10" y="274"/>
                  </a:lnTo>
                  <a:lnTo>
                    <a:pt x="3" y="243"/>
                  </a:lnTo>
                  <a:lnTo>
                    <a:pt x="0" y="209"/>
                  </a:lnTo>
                  <a:lnTo>
                    <a:pt x="3" y="175"/>
                  </a:lnTo>
                  <a:lnTo>
                    <a:pt x="10" y="143"/>
                  </a:lnTo>
                  <a:lnTo>
                    <a:pt x="24" y="113"/>
                  </a:lnTo>
                  <a:lnTo>
                    <a:pt x="40" y="85"/>
                  </a:lnTo>
                  <a:lnTo>
                    <a:pt x="61" y="62"/>
                  </a:lnTo>
                  <a:lnTo>
                    <a:pt x="86" y="40"/>
                  </a:lnTo>
                  <a:lnTo>
                    <a:pt x="114" y="24"/>
                  </a:lnTo>
                  <a:lnTo>
                    <a:pt x="144" y="10"/>
                  </a:lnTo>
                  <a:lnTo>
                    <a:pt x="176" y="3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84" name="Freeform 460"/>
            <p:cNvSpPr>
              <a:spLocks/>
            </p:cNvSpPr>
            <p:nvPr/>
          </p:nvSpPr>
          <p:spPr bwMode="auto">
            <a:xfrm>
              <a:off x="7045" y="2139"/>
              <a:ext cx="421" cy="70"/>
            </a:xfrm>
            <a:custGeom>
              <a:avLst/>
              <a:gdLst>
                <a:gd name="T0" fmla="*/ 0 w 2530"/>
                <a:gd name="T1" fmla="*/ 0 h 418"/>
                <a:gd name="T2" fmla="*/ 2382 w 2530"/>
                <a:gd name="T3" fmla="*/ 0 h 418"/>
                <a:gd name="T4" fmla="*/ 2530 w 2530"/>
                <a:gd name="T5" fmla="*/ 0 h 418"/>
                <a:gd name="T6" fmla="*/ 2530 w 2530"/>
                <a:gd name="T7" fmla="*/ 418 h 418"/>
                <a:gd name="T8" fmla="*/ 0 w 2530"/>
                <a:gd name="T9" fmla="*/ 418 h 418"/>
                <a:gd name="T10" fmla="*/ 0 w 2530"/>
                <a:gd name="T11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0" h="418">
                  <a:moveTo>
                    <a:pt x="0" y="0"/>
                  </a:moveTo>
                  <a:lnTo>
                    <a:pt x="2382" y="0"/>
                  </a:lnTo>
                  <a:lnTo>
                    <a:pt x="2530" y="0"/>
                  </a:lnTo>
                  <a:lnTo>
                    <a:pt x="2530" y="418"/>
                  </a:lnTo>
                  <a:lnTo>
                    <a:pt x="0" y="4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85" name="Rectangle 461"/>
            <p:cNvSpPr>
              <a:spLocks noChangeArrowheads="1"/>
            </p:cNvSpPr>
            <p:nvPr/>
          </p:nvSpPr>
          <p:spPr bwMode="auto">
            <a:xfrm>
              <a:off x="7045" y="2278"/>
              <a:ext cx="421" cy="7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86" name="Rectangle 462"/>
            <p:cNvSpPr>
              <a:spLocks noChangeArrowheads="1"/>
            </p:cNvSpPr>
            <p:nvPr/>
          </p:nvSpPr>
          <p:spPr bwMode="auto">
            <a:xfrm>
              <a:off x="7045" y="2418"/>
              <a:ext cx="421" cy="6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87" name="Rectangle 463"/>
            <p:cNvSpPr>
              <a:spLocks noChangeArrowheads="1"/>
            </p:cNvSpPr>
            <p:nvPr/>
          </p:nvSpPr>
          <p:spPr bwMode="auto">
            <a:xfrm>
              <a:off x="7045" y="2557"/>
              <a:ext cx="421" cy="6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88" name="Freeform 468"/>
          <p:cNvSpPr>
            <a:spLocks noEditPoints="1"/>
          </p:cNvSpPr>
          <p:nvPr/>
        </p:nvSpPr>
        <p:spPr bwMode="auto">
          <a:xfrm>
            <a:off x="5656706" y="2602209"/>
            <a:ext cx="457916" cy="544549"/>
          </a:xfrm>
          <a:custGeom>
            <a:avLst/>
            <a:gdLst>
              <a:gd name="T0" fmla="*/ 792 w 2807"/>
              <a:gd name="T1" fmla="*/ 1225 h 3158"/>
              <a:gd name="T2" fmla="*/ 625 w 2807"/>
              <a:gd name="T3" fmla="*/ 1169 h 3158"/>
              <a:gd name="T4" fmla="*/ 614 w 2807"/>
              <a:gd name="T5" fmla="*/ 908 h 3158"/>
              <a:gd name="T6" fmla="*/ 550 w 2807"/>
              <a:gd name="T7" fmla="*/ 999 h 3158"/>
              <a:gd name="T8" fmla="*/ 468 w 2807"/>
              <a:gd name="T9" fmla="*/ 1071 h 3158"/>
              <a:gd name="T10" fmla="*/ 472 w 2807"/>
              <a:gd name="T11" fmla="*/ 1170 h 3158"/>
              <a:gd name="T12" fmla="*/ 480 w 2807"/>
              <a:gd name="T13" fmla="*/ 1275 h 3158"/>
              <a:gd name="T14" fmla="*/ 544 w 2807"/>
              <a:gd name="T15" fmla="*/ 1362 h 3158"/>
              <a:gd name="T16" fmla="*/ 643 w 2807"/>
              <a:gd name="T17" fmla="*/ 1400 h 3158"/>
              <a:gd name="T18" fmla="*/ 737 w 2807"/>
              <a:gd name="T19" fmla="*/ 1433 h 3158"/>
              <a:gd name="T20" fmla="*/ 831 w 2807"/>
              <a:gd name="T21" fmla="*/ 1379 h 3158"/>
              <a:gd name="T22" fmla="*/ 940 w 2807"/>
              <a:gd name="T23" fmla="*/ 1348 h 3158"/>
              <a:gd name="T24" fmla="*/ 940 w 2807"/>
              <a:gd name="T25" fmla="*/ 1229 h 3158"/>
              <a:gd name="T26" fmla="*/ 1003 w 2807"/>
              <a:gd name="T27" fmla="*/ 1141 h 3158"/>
              <a:gd name="T28" fmla="*/ 910 w 2807"/>
              <a:gd name="T29" fmla="*/ 1057 h 3158"/>
              <a:gd name="T30" fmla="*/ 897 w 2807"/>
              <a:gd name="T31" fmla="*/ 940 h 3158"/>
              <a:gd name="T32" fmla="*/ 769 w 2807"/>
              <a:gd name="T33" fmla="*/ 956 h 3158"/>
              <a:gd name="T34" fmla="*/ 679 w 2807"/>
              <a:gd name="T35" fmla="*/ 881 h 3158"/>
              <a:gd name="T36" fmla="*/ 1754 w 2807"/>
              <a:gd name="T37" fmla="*/ 916 h 3158"/>
              <a:gd name="T38" fmla="*/ 1457 w 2807"/>
              <a:gd name="T39" fmla="*/ 1046 h 3158"/>
              <a:gd name="T40" fmla="*/ 1429 w 2807"/>
              <a:gd name="T41" fmla="*/ 736 h 3158"/>
              <a:gd name="T42" fmla="*/ 1454 w 2807"/>
              <a:gd name="T43" fmla="*/ 360 h 3158"/>
              <a:gd name="T44" fmla="*/ 1319 w 2807"/>
              <a:gd name="T45" fmla="*/ 472 h 3158"/>
              <a:gd name="T46" fmla="*/ 1167 w 2807"/>
              <a:gd name="T47" fmla="*/ 414 h 3158"/>
              <a:gd name="T48" fmla="*/ 1122 w 2807"/>
              <a:gd name="T49" fmla="*/ 641 h 3158"/>
              <a:gd name="T50" fmla="*/ 1030 w 2807"/>
              <a:gd name="T51" fmla="*/ 772 h 3158"/>
              <a:gd name="T52" fmla="*/ 955 w 2807"/>
              <a:gd name="T53" fmla="*/ 955 h 3158"/>
              <a:gd name="T54" fmla="*/ 1105 w 2807"/>
              <a:gd name="T55" fmla="*/ 1016 h 3158"/>
              <a:gd name="T56" fmla="*/ 1077 w 2807"/>
              <a:gd name="T57" fmla="*/ 1217 h 3158"/>
              <a:gd name="T58" fmla="*/ 1234 w 2807"/>
              <a:gd name="T59" fmla="*/ 1322 h 3158"/>
              <a:gd name="T60" fmla="*/ 1418 w 2807"/>
              <a:gd name="T61" fmla="*/ 1322 h 3158"/>
              <a:gd name="T62" fmla="*/ 1486 w 2807"/>
              <a:gd name="T63" fmla="*/ 1474 h 3158"/>
              <a:gd name="T64" fmla="*/ 1691 w 2807"/>
              <a:gd name="T65" fmla="*/ 1333 h 3158"/>
              <a:gd name="T66" fmla="*/ 1860 w 2807"/>
              <a:gd name="T67" fmla="*/ 1317 h 3158"/>
              <a:gd name="T68" fmla="*/ 2040 w 2807"/>
              <a:gd name="T69" fmla="*/ 1234 h 3158"/>
              <a:gd name="T70" fmla="*/ 1978 w 2807"/>
              <a:gd name="T71" fmla="*/ 1089 h 3158"/>
              <a:gd name="T72" fmla="*/ 2158 w 2807"/>
              <a:gd name="T73" fmla="*/ 961 h 3158"/>
              <a:gd name="T74" fmla="*/ 2115 w 2807"/>
              <a:gd name="T75" fmla="*/ 786 h 3158"/>
              <a:gd name="T76" fmla="*/ 1984 w 2807"/>
              <a:gd name="T77" fmla="*/ 664 h 3158"/>
              <a:gd name="T78" fmla="*/ 2050 w 2807"/>
              <a:gd name="T79" fmla="*/ 514 h 3158"/>
              <a:gd name="T80" fmla="*/ 1828 w 2807"/>
              <a:gd name="T81" fmla="*/ 461 h 3158"/>
              <a:gd name="T82" fmla="*/ 1680 w 2807"/>
              <a:gd name="T83" fmla="*/ 397 h 3158"/>
              <a:gd name="T84" fmla="*/ 1487 w 2807"/>
              <a:gd name="T85" fmla="*/ 1 h 3158"/>
              <a:gd name="T86" fmla="*/ 2021 w 2807"/>
              <a:gd name="T87" fmla="*/ 99 h 3158"/>
              <a:gd name="T88" fmla="*/ 2317 w 2807"/>
              <a:gd name="T89" fmla="*/ 323 h 3158"/>
              <a:gd name="T90" fmla="*/ 2543 w 2807"/>
              <a:gd name="T91" fmla="*/ 792 h 3158"/>
              <a:gd name="T92" fmla="*/ 2644 w 2807"/>
              <a:gd name="T93" fmla="*/ 1271 h 3158"/>
              <a:gd name="T94" fmla="*/ 2802 w 2807"/>
              <a:gd name="T95" fmla="*/ 1800 h 3158"/>
              <a:gd name="T96" fmla="*/ 2730 w 2807"/>
              <a:gd name="T97" fmla="*/ 2087 h 3158"/>
              <a:gd name="T98" fmla="*/ 2697 w 2807"/>
              <a:gd name="T99" fmla="*/ 2227 h 3158"/>
              <a:gd name="T100" fmla="*/ 2664 w 2807"/>
              <a:gd name="T101" fmla="*/ 2387 h 3158"/>
              <a:gd name="T102" fmla="*/ 2560 w 2807"/>
              <a:gd name="T103" fmla="*/ 2623 h 3158"/>
              <a:gd name="T104" fmla="*/ 2359 w 2807"/>
              <a:gd name="T105" fmla="*/ 2609 h 3158"/>
              <a:gd name="T106" fmla="*/ 2158 w 2807"/>
              <a:gd name="T107" fmla="*/ 2681 h 3158"/>
              <a:gd name="T108" fmla="*/ 722 w 2807"/>
              <a:gd name="T109" fmla="*/ 2813 h 3158"/>
              <a:gd name="T110" fmla="*/ 581 w 2807"/>
              <a:gd name="T111" fmla="*/ 2339 h 3158"/>
              <a:gd name="T112" fmla="*/ 0 w 2807"/>
              <a:gd name="T113" fmla="*/ 1158 h 3158"/>
              <a:gd name="T114" fmla="*/ 184 w 2807"/>
              <a:gd name="T115" fmla="*/ 567 h 3158"/>
              <a:gd name="T116" fmla="*/ 582 w 2807"/>
              <a:gd name="T117" fmla="*/ 201 h 3158"/>
              <a:gd name="T118" fmla="*/ 1134 w 2807"/>
              <a:gd name="T119" fmla="*/ 24 h 3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7" h="3158">
                <a:moveTo>
                  <a:pt x="717" y="1077"/>
                </a:moveTo>
                <a:lnTo>
                  <a:pt x="737" y="1079"/>
                </a:lnTo>
                <a:lnTo>
                  <a:pt x="757" y="1085"/>
                </a:lnTo>
                <a:lnTo>
                  <a:pt x="775" y="1096"/>
                </a:lnTo>
                <a:lnTo>
                  <a:pt x="789" y="1111"/>
                </a:lnTo>
                <a:lnTo>
                  <a:pt x="801" y="1128"/>
                </a:lnTo>
                <a:lnTo>
                  <a:pt x="808" y="1147"/>
                </a:lnTo>
                <a:lnTo>
                  <a:pt x="811" y="1168"/>
                </a:lnTo>
                <a:lnTo>
                  <a:pt x="809" y="1189"/>
                </a:lnTo>
                <a:lnTo>
                  <a:pt x="803" y="1208"/>
                </a:lnTo>
                <a:lnTo>
                  <a:pt x="792" y="1225"/>
                </a:lnTo>
                <a:lnTo>
                  <a:pt x="779" y="1240"/>
                </a:lnTo>
                <a:lnTo>
                  <a:pt x="761" y="1252"/>
                </a:lnTo>
                <a:lnTo>
                  <a:pt x="741" y="1259"/>
                </a:lnTo>
                <a:lnTo>
                  <a:pt x="720" y="1262"/>
                </a:lnTo>
                <a:lnTo>
                  <a:pt x="699" y="1260"/>
                </a:lnTo>
                <a:lnTo>
                  <a:pt x="680" y="1253"/>
                </a:lnTo>
                <a:lnTo>
                  <a:pt x="662" y="1242"/>
                </a:lnTo>
                <a:lnTo>
                  <a:pt x="647" y="1228"/>
                </a:lnTo>
                <a:lnTo>
                  <a:pt x="636" y="1211"/>
                </a:lnTo>
                <a:lnTo>
                  <a:pt x="627" y="1191"/>
                </a:lnTo>
                <a:lnTo>
                  <a:pt x="625" y="1169"/>
                </a:lnTo>
                <a:lnTo>
                  <a:pt x="627" y="1149"/>
                </a:lnTo>
                <a:lnTo>
                  <a:pt x="634" y="1130"/>
                </a:lnTo>
                <a:lnTo>
                  <a:pt x="644" y="1113"/>
                </a:lnTo>
                <a:lnTo>
                  <a:pt x="658" y="1097"/>
                </a:lnTo>
                <a:lnTo>
                  <a:pt x="675" y="1086"/>
                </a:lnTo>
                <a:lnTo>
                  <a:pt x="695" y="1079"/>
                </a:lnTo>
                <a:lnTo>
                  <a:pt x="717" y="1077"/>
                </a:lnTo>
                <a:close/>
                <a:moveTo>
                  <a:pt x="679" y="881"/>
                </a:moveTo>
                <a:lnTo>
                  <a:pt x="617" y="896"/>
                </a:lnTo>
                <a:lnTo>
                  <a:pt x="616" y="900"/>
                </a:lnTo>
                <a:lnTo>
                  <a:pt x="614" y="908"/>
                </a:lnTo>
                <a:lnTo>
                  <a:pt x="612" y="919"/>
                </a:lnTo>
                <a:lnTo>
                  <a:pt x="608" y="932"/>
                </a:lnTo>
                <a:lnTo>
                  <a:pt x="606" y="946"/>
                </a:lnTo>
                <a:lnTo>
                  <a:pt x="604" y="959"/>
                </a:lnTo>
                <a:lnTo>
                  <a:pt x="603" y="971"/>
                </a:lnTo>
                <a:lnTo>
                  <a:pt x="602" y="979"/>
                </a:lnTo>
                <a:lnTo>
                  <a:pt x="602" y="982"/>
                </a:lnTo>
                <a:lnTo>
                  <a:pt x="571" y="1003"/>
                </a:lnTo>
                <a:lnTo>
                  <a:pt x="569" y="1003"/>
                </a:lnTo>
                <a:lnTo>
                  <a:pt x="560" y="1001"/>
                </a:lnTo>
                <a:lnTo>
                  <a:pt x="550" y="999"/>
                </a:lnTo>
                <a:lnTo>
                  <a:pt x="536" y="997"/>
                </a:lnTo>
                <a:lnTo>
                  <a:pt x="522" y="995"/>
                </a:lnTo>
                <a:lnTo>
                  <a:pt x="508" y="992"/>
                </a:lnTo>
                <a:lnTo>
                  <a:pt x="497" y="991"/>
                </a:lnTo>
                <a:lnTo>
                  <a:pt x="488" y="990"/>
                </a:lnTo>
                <a:lnTo>
                  <a:pt x="485" y="991"/>
                </a:lnTo>
                <a:lnTo>
                  <a:pt x="453" y="1045"/>
                </a:lnTo>
                <a:lnTo>
                  <a:pt x="453" y="1048"/>
                </a:lnTo>
                <a:lnTo>
                  <a:pt x="457" y="1054"/>
                </a:lnTo>
                <a:lnTo>
                  <a:pt x="462" y="1062"/>
                </a:lnTo>
                <a:lnTo>
                  <a:pt x="468" y="1071"/>
                </a:lnTo>
                <a:lnTo>
                  <a:pt x="477" y="1082"/>
                </a:lnTo>
                <a:lnTo>
                  <a:pt x="484" y="1092"/>
                </a:lnTo>
                <a:lnTo>
                  <a:pt x="491" y="1101"/>
                </a:lnTo>
                <a:lnTo>
                  <a:pt x="497" y="1110"/>
                </a:lnTo>
                <a:lnTo>
                  <a:pt x="501" y="1115"/>
                </a:lnTo>
                <a:lnTo>
                  <a:pt x="502" y="1117"/>
                </a:lnTo>
                <a:lnTo>
                  <a:pt x="497" y="1153"/>
                </a:lnTo>
                <a:lnTo>
                  <a:pt x="495" y="1155"/>
                </a:lnTo>
                <a:lnTo>
                  <a:pt x="489" y="1158"/>
                </a:lnTo>
                <a:lnTo>
                  <a:pt x="482" y="1164"/>
                </a:lnTo>
                <a:lnTo>
                  <a:pt x="472" y="1170"/>
                </a:lnTo>
                <a:lnTo>
                  <a:pt x="461" y="1178"/>
                </a:lnTo>
                <a:lnTo>
                  <a:pt x="452" y="1185"/>
                </a:lnTo>
                <a:lnTo>
                  <a:pt x="441" y="1192"/>
                </a:lnTo>
                <a:lnTo>
                  <a:pt x="434" y="1198"/>
                </a:lnTo>
                <a:lnTo>
                  <a:pt x="429" y="1203"/>
                </a:lnTo>
                <a:lnTo>
                  <a:pt x="428" y="1205"/>
                </a:lnTo>
                <a:lnTo>
                  <a:pt x="443" y="1266"/>
                </a:lnTo>
                <a:lnTo>
                  <a:pt x="446" y="1268"/>
                </a:lnTo>
                <a:lnTo>
                  <a:pt x="455" y="1270"/>
                </a:lnTo>
                <a:lnTo>
                  <a:pt x="466" y="1272"/>
                </a:lnTo>
                <a:lnTo>
                  <a:pt x="480" y="1275"/>
                </a:lnTo>
                <a:lnTo>
                  <a:pt x="493" y="1277"/>
                </a:lnTo>
                <a:lnTo>
                  <a:pt x="507" y="1279"/>
                </a:lnTo>
                <a:lnTo>
                  <a:pt x="519" y="1281"/>
                </a:lnTo>
                <a:lnTo>
                  <a:pt x="527" y="1282"/>
                </a:lnTo>
                <a:lnTo>
                  <a:pt x="530" y="1282"/>
                </a:lnTo>
                <a:lnTo>
                  <a:pt x="552" y="1313"/>
                </a:lnTo>
                <a:lnTo>
                  <a:pt x="551" y="1317"/>
                </a:lnTo>
                <a:lnTo>
                  <a:pt x="550" y="1324"/>
                </a:lnTo>
                <a:lnTo>
                  <a:pt x="548" y="1335"/>
                </a:lnTo>
                <a:lnTo>
                  <a:pt x="546" y="1348"/>
                </a:lnTo>
                <a:lnTo>
                  <a:pt x="544" y="1362"/>
                </a:lnTo>
                <a:lnTo>
                  <a:pt x="542" y="1375"/>
                </a:lnTo>
                <a:lnTo>
                  <a:pt x="541" y="1387"/>
                </a:lnTo>
                <a:lnTo>
                  <a:pt x="539" y="1395"/>
                </a:lnTo>
                <a:lnTo>
                  <a:pt x="541" y="1398"/>
                </a:lnTo>
                <a:lnTo>
                  <a:pt x="595" y="1431"/>
                </a:lnTo>
                <a:lnTo>
                  <a:pt x="598" y="1430"/>
                </a:lnTo>
                <a:lnTo>
                  <a:pt x="603" y="1427"/>
                </a:lnTo>
                <a:lnTo>
                  <a:pt x="612" y="1422"/>
                </a:lnTo>
                <a:lnTo>
                  <a:pt x="622" y="1415"/>
                </a:lnTo>
                <a:lnTo>
                  <a:pt x="633" y="1408"/>
                </a:lnTo>
                <a:lnTo>
                  <a:pt x="643" y="1400"/>
                </a:lnTo>
                <a:lnTo>
                  <a:pt x="652" y="1394"/>
                </a:lnTo>
                <a:lnTo>
                  <a:pt x="660" y="1388"/>
                </a:lnTo>
                <a:lnTo>
                  <a:pt x="665" y="1383"/>
                </a:lnTo>
                <a:lnTo>
                  <a:pt x="667" y="1382"/>
                </a:lnTo>
                <a:lnTo>
                  <a:pt x="705" y="1388"/>
                </a:lnTo>
                <a:lnTo>
                  <a:pt x="706" y="1390"/>
                </a:lnTo>
                <a:lnTo>
                  <a:pt x="710" y="1396"/>
                </a:lnTo>
                <a:lnTo>
                  <a:pt x="715" y="1403"/>
                </a:lnTo>
                <a:lnTo>
                  <a:pt x="722" y="1413"/>
                </a:lnTo>
                <a:lnTo>
                  <a:pt x="730" y="1423"/>
                </a:lnTo>
                <a:lnTo>
                  <a:pt x="737" y="1433"/>
                </a:lnTo>
                <a:lnTo>
                  <a:pt x="744" y="1442"/>
                </a:lnTo>
                <a:lnTo>
                  <a:pt x="750" y="1450"/>
                </a:lnTo>
                <a:lnTo>
                  <a:pt x="755" y="1456"/>
                </a:lnTo>
                <a:lnTo>
                  <a:pt x="757" y="1458"/>
                </a:lnTo>
                <a:lnTo>
                  <a:pt x="820" y="1442"/>
                </a:lnTo>
                <a:lnTo>
                  <a:pt x="821" y="1439"/>
                </a:lnTo>
                <a:lnTo>
                  <a:pt x="823" y="1431"/>
                </a:lnTo>
                <a:lnTo>
                  <a:pt x="825" y="1420"/>
                </a:lnTo>
                <a:lnTo>
                  <a:pt x="827" y="1407"/>
                </a:lnTo>
                <a:lnTo>
                  <a:pt x="829" y="1393"/>
                </a:lnTo>
                <a:lnTo>
                  <a:pt x="831" y="1379"/>
                </a:lnTo>
                <a:lnTo>
                  <a:pt x="833" y="1368"/>
                </a:lnTo>
                <a:lnTo>
                  <a:pt x="834" y="1360"/>
                </a:lnTo>
                <a:lnTo>
                  <a:pt x="834" y="1357"/>
                </a:lnTo>
                <a:lnTo>
                  <a:pt x="866" y="1335"/>
                </a:lnTo>
                <a:lnTo>
                  <a:pt x="869" y="1335"/>
                </a:lnTo>
                <a:lnTo>
                  <a:pt x="876" y="1337"/>
                </a:lnTo>
                <a:lnTo>
                  <a:pt x="888" y="1339"/>
                </a:lnTo>
                <a:lnTo>
                  <a:pt x="900" y="1341"/>
                </a:lnTo>
                <a:lnTo>
                  <a:pt x="915" y="1344"/>
                </a:lnTo>
                <a:lnTo>
                  <a:pt x="928" y="1346"/>
                </a:lnTo>
                <a:lnTo>
                  <a:pt x="940" y="1348"/>
                </a:lnTo>
                <a:lnTo>
                  <a:pt x="948" y="1348"/>
                </a:lnTo>
                <a:lnTo>
                  <a:pt x="951" y="1348"/>
                </a:lnTo>
                <a:lnTo>
                  <a:pt x="985" y="1293"/>
                </a:lnTo>
                <a:lnTo>
                  <a:pt x="984" y="1291"/>
                </a:lnTo>
                <a:lnTo>
                  <a:pt x="981" y="1285"/>
                </a:lnTo>
                <a:lnTo>
                  <a:pt x="974" y="1277"/>
                </a:lnTo>
                <a:lnTo>
                  <a:pt x="968" y="1267"/>
                </a:lnTo>
                <a:lnTo>
                  <a:pt x="961" y="1257"/>
                </a:lnTo>
                <a:lnTo>
                  <a:pt x="952" y="1247"/>
                </a:lnTo>
                <a:lnTo>
                  <a:pt x="946" y="1237"/>
                </a:lnTo>
                <a:lnTo>
                  <a:pt x="940" y="1229"/>
                </a:lnTo>
                <a:lnTo>
                  <a:pt x="936" y="1224"/>
                </a:lnTo>
                <a:lnTo>
                  <a:pt x="935" y="1222"/>
                </a:lnTo>
                <a:lnTo>
                  <a:pt x="940" y="1185"/>
                </a:lnTo>
                <a:lnTo>
                  <a:pt x="942" y="1183"/>
                </a:lnTo>
                <a:lnTo>
                  <a:pt x="947" y="1180"/>
                </a:lnTo>
                <a:lnTo>
                  <a:pt x="956" y="1174"/>
                </a:lnTo>
                <a:lnTo>
                  <a:pt x="965" y="1167"/>
                </a:lnTo>
                <a:lnTo>
                  <a:pt x="975" y="1160"/>
                </a:lnTo>
                <a:lnTo>
                  <a:pt x="986" y="1153"/>
                </a:lnTo>
                <a:lnTo>
                  <a:pt x="995" y="1146"/>
                </a:lnTo>
                <a:lnTo>
                  <a:pt x="1003" y="1141"/>
                </a:lnTo>
                <a:lnTo>
                  <a:pt x="1008" y="1136"/>
                </a:lnTo>
                <a:lnTo>
                  <a:pt x="1010" y="1134"/>
                </a:lnTo>
                <a:lnTo>
                  <a:pt x="994" y="1072"/>
                </a:lnTo>
                <a:lnTo>
                  <a:pt x="990" y="1071"/>
                </a:lnTo>
                <a:lnTo>
                  <a:pt x="983" y="1069"/>
                </a:lnTo>
                <a:lnTo>
                  <a:pt x="970" y="1066"/>
                </a:lnTo>
                <a:lnTo>
                  <a:pt x="957" y="1064"/>
                </a:lnTo>
                <a:lnTo>
                  <a:pt x="943" y="1062"/>
                </a:lnTo>
                <a:lnTo>
                  <a:pt x="929" y="1060"/>
                </a:lnTo>
                <a:lnTo>
                  <a:pt x="918" y="1058"/>
                </a:lnTo>
                <a:lnTo>
                  <a:pt x="910" y="1057"/>
                </a:lnTo>
                <a:lnTo>
                  <a:pt x="907" y="1057"/>
                </a:lnTo>
                <a:lnTo>
                  <a:pt x="884" y="1025"/>
                </a:lnTo>
                <a:lnTo>
                  <a:pt x="884" y="1022"/>
                </a:lnTo>
                <a:lnTo>
                  <a:pt x="887" y="1015"/>
                </a:lnTo>
                <a:lnTo>
                  <a:pt x="889" y="1004"/>
                </a:lnTo>
                <a:lnTo>
                  <a:pt x="891" y="991"/>
                </a:lnTo>
                <a:lnTo>
                  <a:pt x="893" y="977"/>
                </a:lnTo>
                <a:lnTo>
                  <a:pt x="895" y="963"/>
                </a:lnTo>
                <a:lnTo>
                  <a:pt x="897" y="952"/>
                </a:lnTo>
                <a:lnTo>
                  <a:pt x="897" y="944"/>
                </a:lnTo>
                <a:lnTo>
                  <a:pt x="897" y="940"/>
                </a:lnTo>
                <a:lnTo>
                  <a:pt x="842" y="908"/>
                </a:lnTo>
                <a:lnTo>
                  <a:pt x="838" y="909"/>
                </a:lnTo>
                <a:lnTo>
                  <a:pt x="832" y="912"/>
                </a:lnTo>
                <a:lnTo>
                  <a:pt x="825" y="917"/>
                </a:lnTo>
                <a:lnTo>
                  <a:pt x="814" y="924"/>
                </a:lnTo>
                <a:lnTo>
                  <a:pt x="804" y="931"/>
                </a:lnTo>
                <a:lnTo>
                  <a:pt x="795" y="938"/>
                </a:lnTo>
                <a:lnTo>
                  <a:pt x="785" y="945"/>
                </a:lnTo>
                <a:lnTo>
                  <a:pt x="777" y="951"/>
                </a:lnTo>
                <a:lnTo>
                  <a:pt x="772" y="955"/>
                </a:lnTo>
                <a:lnTo>
                  <a:pt x="769" y="956"/>
                </a:lnTo>
                <a:lnTo>
                  <a:pt x="732" y="950"/>
                </a:lnTo>
                <a:lnTo>
                  <a:pt x="731" y="948"/>
                </a:lnTo>
                <a:lnTo>
                  <a:pt x="727" y="943"/>
                </a:lnTo>
                <a:lnTo>
                  <a:pt x="721" y="935"/>
                </a:lnTo>
                <a:lnTo>
                  <a:pt x="715" y="926"/>
                </a:lnTo>
                <a:lnTo>
                  <a:pt x="707" y="916"/>
                </a:lnTo>
                <a:lnTo>
                  <a:pt x="699" y="906"/>
                </a:lnTo>
                <a:lnTo>
                  <a:pt x="692" y="895"/>
                </a:lnTo>
                <a:lnTo>
                  <a:pt x="686" y="888"/>
                </a:lnTo>
                <a:lnTo>
                  <a:pt x="682" y="883"/>
                </a:lnTo>
                <a:lnTo>
                  <a:pt x="679" y="881"/>
                </a:lnTo>
                <a:close/>
                <a:moveTo>
                  <a:pt x="1558" y="692"/>
                </a:moveTo>
                <a:lnTo>
                  <a:pt x="1593" y="695"/>
                </a:lnTo>
                <a:lnTo>
                  <a:pt x="1628" y="704"/>
                </a:lnTo>
                <a:lnTo>
                  <a:pt x="1658" y="717"/>
                </a:lnTo>
                <a:lnTo>
                  <a:pt x="1686" y="736"/>
                </a:lnTo>
                <a:lnTo>
                  <a:pt x="1710" y="760"/>
                </a:lnTo>
                <a:lnTo>
                  <a:pt x="1730" y="786"/>
                </a:lnTo>
                <a:lnTo>
                  <a:pt x="1745" y="815"/>
                </a:lnTo>
                <a:lnTo>
                  <a:pt x="1754" y="847"/>
                </a:lnTo>
                <a:lnTo>
                  <a:pt x="1757" y="881"/>
                </a:lnTo>
                <a:lnTo>
                  <a:pt x="1754" y="916"/>
                </a:lnTo>
                <a:lnTo>
                  <a:pt x="1745" y="947"/>
                </a:lnTo>
                <a:lnTo>
                  <a:pt x="1730" y="977"/>
                </a:lnTo>
                <a:lnTo>
                  <a:pt x="1710" y="1003"/>
                </a:lnTo>
                <a:lnTo>
                  <a:pt x="1686" y="1026"/>
                </a:lnTo>
                <a:lnTo>
                  <a:pt x="1658" y="1046"/>
                </a:lnTo>
                <a:lnTo>
                  <a:pt x="1628" y="1059"/>
                </a:lnTo>
                <a:lnTo>
                  <a:pt x="1593" y="1068"/>
                </a:lnTo>
                <a:lnTo>
                  <a:pt x="1558" y="1071"/>
                </a:lnTo>
                <a:lnTo>
                  <a:pt x="1522" y="1068"/>
                </a:lnTo>
                <a:lnTo>
                  <a:pt x="1489" y="1059"/>
                </a:lnTo>
                <a:lnTo>
                  <a:pt x="1457" y="1046"/>
                </a:lnTo>
                <a:lnTo>
                  <a:pt x="1429" y="1026"/>
                </a:lnTo>
                <a:lnTo>
                  <a:pt x="1405" y="1003"/>
                </a:lnTo>
                <a:lnTo>
                  <a:pt x="1385" y="977"/>
                </a:lnTo>
                <a:lnTo>
                  <a:pt x="1371" y="947"/>
                </a:lnTo>
                <a:lnTo>
                  <a:pt x="1361" y="916"/>
                </a:lnTo>
                <a:lnTo>
                  <a:pt x="1358" y="881"/>
                </a:lnTo>
                <a:lnTo>
                  <a:pt x="1361" y="847"/>
                </a:lnTo>
                <a:lnTo>
                  <a:pt x="1371" y="815"/>
                </a:lnTo>
                <a:lnTo>
                  <a:pt x="1385" y="785"/>
                </a:lnTo>
                <a:lnTo>
                  <a:pt x="1405" y="759"/>
                </a:lnTo>
                <a:lnTo>
                  <a:pt x="1429" y="736"/>
                </a:lnTo>
                <a:lnTo>
                  <a:pt x="1456" y="717"/>
                </a:lnTo>
                <a:lnTo>
                  <a:pt x="1488" y="704"/>
                </a:lnTo>
                <a:lnTo>
                  <a:pt x="1522" y="695"/>
                </a:lnTo>
                <a:lnTo>
                  <a:pt x="1558" y="692"/>
                </a:lnTo>
                <a:close/>
                <a:moveTo>
                  <a:pt x="1492" y="288"/>
                </a:moveTo>
                <a:lnTo>
                  <a:pt x="1489" y="291"/>
                </a:lnTo>
                <a:lnTo>
                  <a:pt x="1485" y="299"/>
                </a:lnTo>
                <a:lnTo>
                  <a:pt x="1478" y="310"/>
                </a:lnTo>
                <a:lnTo>
                  <a:pt x="1471" y="325"/>
                </a:lnTo>
                <a:lnTo>
                  <a:pt x="1463" y="342"/>
                </a:lnTo>
                <a:lnTo>
                  <a:pt x="1454" y="360"/>
                </a:lnTo>
                <a:lnTo>
                  <a:pt x="1446" y="379"/>
                </a:lnTo>
                <a:lnTo>
                  <a:pt x="1439" y="397"/>
                </a:lnTo>
                <a:lnTo>
                  <a:pt x="1431" y="415"/>
                </a:lnTo>
                <a:lnTo>
                  <a:pt x="1424" y="429"/>
                </a:lnTo>
                <a:lnTo>
                  <a:pt x="1420" y="440"/>
                </a:lnTo>
                <a:lnTo>
                  <a:pt x="1417" y="448"/>
                </a:lnTo>
                <a:lnTo>
                  <a:pt x="1416" y="451"/>
                </a:lnTo>
                <a:lnTo>
                  <a:pt x="1339" y="481"/>
                </a:lnTo>
                <a:lnTo>
                  <a:pt x="1337" y="480"/>
                </a:lnTo>
                <a:lnTo>
                  <a:pt x="1330" y="476"/>
                </a:lnTo>
                <a:lnTo>
                  <a:pt x="1319" y="472"/>
                </a:lnTo>
                <a:lnTo>
                  <a:pt x="1307" y="466"/>
                </a:lnTo>
                <a:lnTo>
                  <a:pt x="1291" y="460"/>
                </a:lnTo>
                <a:lnTo>
                  <a:pt x="1273" y="452"/>
                </a:lnTo>
                <a:lnTo>
                  <a:pt x="1256" y="445"/>
                </a:lnTo>
                <a:lnTo>
                  <a:pt x="1238" y="438"/>
                </a:lnTo>
                <a:lnTo>
                  <a:pt x="1220" y="431"/>
                </a:lnTo>
                <a:lnTo>
                  <a:pt x="1204" y="425"/>
                </a:lnTo>
                <a:lnTo>
                  <a:pt x="1191" y="420"/>
                </a:lnTo>
                <a:lnTo>
                  <a:pt x="1179" y="416"/>
                </a:lnTo>
                <a:lnTo>
                  <a:pt x="1171" y="414"/>
                </a:lnTo>
                <a:lnTo>
                  <a:pt x="1167" y="414"/>
                </a:lnTo>
                <a:lnTo>
                  <a:pt x="1070" y="506"/>
                </a:lnTo>
                <a:lnTo>
                  <a:pt x="1070" y="510"/>
                </a:lnTo>
                <a:lnTo>
                  <a:pt x="1072" y="517"/>
                </a:lnTo>
                <a:lnTo>
                  <a:pt x="1075" y="528"/>
                </a:lnTo>
                <a:lnTo>
                  <a:pt x="1080" y="541"/>
                </a:lnTo>
                <a:lnTo>
                  <a:pt x="1086" y="558"/>
                </a:lnTo>
                <a:lnTo>
                  <a:pt x="1094" y="574"/>
                </a:lnTo>
                <a:lnTo>
                  <a:pt x="1101" y="592"/>
                </a:lnTo>
                <a:lnTo>
                  <a:pt x="1108" y="609"/>
                </a:lnTo>
                <a:lnTo>
                  <a:pt x="1116" y="626"/>
                </a:lnTo>
                <a:lnTo>
                  <a:pt x="1122" y="641"/>
                </a:lnTo>
                <a:lnTo>
                  <a:pt x="1128" y="654"/>
                </a:lnTo>
                <a:lnTo>
                  <a:pt x="1132" y="664"/>
                </a:lnTo>
                <a:lnTo>
                  <a:pt x="1135" y="670"/>
                </a:lnTo>
                <a:lnTo>
                  <a:pt x="1136" y="672"/>
                </a:lnTo>
                <a:lnTo>
                  <a:pt x="1106" y="745"/>
                </a:lnTo>
                <a:lnTo>
                  <a:pt x="1103" y="746"/>
                </a:lnTo>
                <a:lnTo>
                  <a:pt x="1095" y="748"/>
                </a:lnTo>
                <a:lnTo>
                  <a:pt x="1082" y="753"/>
                </a:lnTo>
                <a:lnTo>
                  <a:pt x="1066" y="759"/>
                </a:lnTo>
                <a:lnTo>
                  <a:pt x="1049" y="765"/>
                </a:lnTo>
                <a:lnTo>
                  <a:pt x="1030" y="772"/>
                </a:lnTo>
                <a:lnTo>
                  <a:pt x="1010" y="780"/>
                </a:lnTo>
                <a:lnTo>
                  <a:pt x="991" y="787"/>
                </a:lnTo>
                <a:lnTo>
                  <a:pt x="972" y="794"/>
                </a:lnTo>
                <a:lnTo>
                  <a:pt x="958" y="800"/>
                </a:lnTo>
                <a:lnTo>
                  <a:pt x="945" y="806"/>
                </a:lnTo>
                <a:lnTo>
                  <a:pt x="937" y="810"/>
                </a:lnTo>
                <a:lnTo>
                  <a:pt x="934" y="813"/>
                </a:lnTo>
                <a:lnTo>
                  <a:pt x="934" y="943"/>
                </a:lnTo>
                <a:lnTo>
                  <a:pt x="937" y="946"/>
                </a:lnTo>
                <a:lnTo>
                  <a:pt x="943" y="950"/>
                </a:lnTo>
                <a:lnTo>
                  <a:pt x="955" y="955"/>
                </a:lnTo>
                <a:lnTo>
                  <a:pt x="968" y="961"/>
                </a:lnTo>
                <a:lnTo>
                  <a:pt x="984" y="969"/>
                </a:lnTo>
                <a:lnTo>
                  <a:pt x="1002" y="976"/>
                </a:lnTo>
                <a:lnTo>
                  <a:pt x="1019" y="983"/>
                </a:lnTo>
                <a:lnTo>
                  <a:pt x="1038" y="990"/>
                </a:lnTo>
                <a:lnTo>
                  <a:pt x="1055" y="997"/>
                </a:lnTo>
                <a:lnTo>
                  <a:pt x="1072" y="1003"/>
                </a:lnTo>
                <a:lnTo>
                  <a:pt x="1085" y="1008"/>
                </a:lnTo>
                <a:lnTo>
                  <a:pt x="1096" y="1012"/>
                </a:lnTo>
                <a:lnTo>
                  <a:pt x="1103" y="1015"/>
                </a:lnTo>
                <a:lnTo>
                  <a:pt x="1105" y="1016"/>
                </a:lnTo>
                <a:lnTo>
                  <a:pt x="1136" y="1089"/>
                </a:lnTo>
                <a:lnTo>
                  <a:pt x="1135" y="1091"/>
                </a:lnTo>
                <a:lnTo>
                  <a:pt x="1132" y="1097"/>
                </a:lnTo>
                <a:lnTo>
                  <a:pt x="1128" y="1108"/>
                </a:lnTo>
                <a:lnTo>
                  <a:pt x="1122" y="1120"/>
                </a:lnTo>
                <a:lnTo>
                  <a:pt x="1114" y="1135"/>
                </a:lnTo>
                <a:lnTo>
                  <a:pt x="1107" y="1151"/>
                </a:lnTo>
                <a:lnTo>
                  <a:pt x="1099" y="1168"/>
                </a:lnTo>
                <a:lnTo>
                  <a:pt x="1090" y="1186"/>
                </a:lnTo>
                <a:lnTo>
                  <a:pt x="1083" y="1202"/>
                </a:lnTo>
                <a:lnTo>
                  <a:pt x="1077" y="1217"/>
                </a:lnTo>
                <a:lnTo>
                  <a:pt x="1072" y="1230"/>
                </a:lnTo>
                <a:lnTo>
                  <a:pt x="1067" y="1241"/>
                </a:lnTo>
                <a:lnTo>
                  <a:pt x="1065" y="1249"/>
                </a:lnTo>
                <a:lnTo>
                  <a:pt x="1065" y="1253"/>
                </a:lnTo>
                <a:lnTo>
                  <a:pt x="1162" y="1344"/>
                </a:lnTo>
                <a:lnTo>
                  <a:pt x="1166" y="1344"/>
                </a:lnTo>
                <a:lnTo>
                  <a:pt x="1174" y="1343"/>
                </a:lnTo>
                <a:lnTo>
                  <a:pt x="1186" y="1339"/>
                </a:lnTo>
                <a:lnTo>
                  <a:pt x="1200" y="1335"/>
                </a:lnTo>
                <a:lnTo>
                  <a:pt x="1216" y="1329"/>
                </a:lnTo>
                <a:lnTo>
                  <a:pt x="1234" y="1322"/>
                </a:lnTo>
                <a:lnTo>
                  <a:pt x="1252" y="1314"/>
                </a:lnTo>
                <a:lnTo>
                  <a:pt x="1270" y="1307"/>
                </a:lnTo>
                <a:lnTo>
                  <a:pt x="1288" y="1301"/>
                </a:lnTo>
                <a:lnTo>
                  <a:pt x="1304" y="1294"/>
                </a:lnTo>
                <a:lnTo>
                  <a:pt x="1317" y="1289"/>
                </a:lnTo>
                <a:lnTo>
                  <a:pt x="1328" y="1285"/>
                </a:lnTo>
                <a:lnTo>
                  <a:pt x="1335" y="1282"/>
                </a:lnTo>
                <a:lnTo>
                  <a:pt x="1337" y="1281"/>
                </a:lnTo>
                <a:lnTo>
                  <a:pt x="1413" y="1311"/>
                </a:lnTo>
                <a:lnTo>
                  <a:pt x="1415" y="1313"/>
                </a:lnTo>
                <a:lnTo>
                  <a:pt x="1418" y="1322"/>
                </a:lnTo>
                <a:lnTo>
                  <a:pt x="1423" y="1333"/>
                </a:lnTo>
                <a:lnTo>
                  <a:pt x="1428" y="1348"/>
                </a:lnTo>
                <a:lnTo>
                  <a:pt x="1435" y="1365"/>
                </a:lnTo>
                <a:lnTo>
                  <a:pt x="1443" y="1383"/>
                </a:lnTo>
                <a:lnTo>
                  <a:pt x="1450" y="1402"/>
                </a:lnTo>
                <a:lnTo>
                  <a:pt x="1457" y="1420"/>
                </a:lnTo>
                <a:lnTo>
                  <a:pt x="1466" y="1437"/>
                </a:lnTo>
                <a:lnTo>
                  <a:pt x="1472" y="1451"/>
                </a:lnTo>
                <a:lnTo>
                  <a:pt x="1478" y="1464"/>
                </a:lnTo>
                <a:lnTo>
                  <a:pt x="1483" y="1471"/>
                </a:lnTo>
                <a:lnTo>
                  <a:pt x="1486" y="1474"/>
                </a:lnTo>
                <a:lnTo>
                  <a:pt x="1623" y="1474"/>
                </a:lnTo>
                <a:lnTo>
                  <a:pt x="1626" y="1471"/>
                </a:lnTo>
                <a:lnTo>
                  <a:pt x="1631" y="1464"/>
                </a:lnTo>
                <a:lnTo>
                  <a:pt x="1637" y="1451"/>
                </a:lnTo>
                <a:lnTo>
                  <a:pt x="1645" y="1437"/>
                </a:lnTo>
                <a:lnTo>
                  <a:pt x="1652" y="1420"/>
                </a:lnTo>
                <a:lnTo>
                  <a:pt x="1660" y="1402"/>
                </a:lnTo>
                <a:lnTo>
                  <a:pt x="1669" y="1383"/>
                </a:lnTo>
                <a:lnTo>
                  <a:pt x="1677" y="1365"/>
                </a:lnTo>
                <a:lnTo>
                  <a:pt x="1684" y="1348"/>
                </a:lnTo>
                <a:lnTo>
                  <a:pt x="1691" y="1333"/>
                </a:lnTo>
                <a:lnTo>
                  <a:pt x="1696" y="1322"/>
                </a:lnTo>
                <a:lnTo>
                  <a:pt x="1699" y="1313"/>
                </a:lnTo>
                <a:lnTo>
                  <a:pt x="1700" y="1311"/>
                </a:lnTo>
                <a:lnTo>
                  <a:pt x="1776" y="1281"/>
                </a:lnTo>
                <a:lnTo>
                  <a:pt x="1778" y="1282"/>
                </a:lnTo>
                <a:lnTo>
                  <a:pt x="1786" y="1285"/>
                </a:lnTo>
                <a:lnTo>
                  <a:pt x="1795" y="1289"/>
                </a:lnTo>
                <a:lnTo>
                  <a:pt x="1809" y="1295"/>
                </a:lnTo>
                <a:lnTo>
                  <a:pt x="1824" y="1302"/>
                </a:lnTo>
                <a:lnTo>
                  <a:pt x="1841" y="1309"/>
                </a:lnTo>
                <a:lnTo>
                  <a:pt x="1860" y="1317"/>
                </a:lnTo>
                <a:lnTo>
                  <a:pt x="1878" y="1325"/>
                </a:lnTo>
                <a:lnTo>
                  <a:pt x="1894" y="1332"/>
                </a:lnTo>
                <a:lnTo>
                  <a:pt x="1911" y="1338"/>
                </a:lnTo>
                <a:lnTo>
                  <a:pt x="1925" y="1343"/>
                </a:lnTo>
                <a:lnTo>
                  <a:pt x="1936" y="1346"/>
                </a:lnTo>
                <a:lnTo>
                  <a:pt x="1945" y="1348"/>
                </a:lnTo>
                <a:lnTo>
                  <a:pt x="1948" y="1348"/>
                </a:lnTo>
                <a:lnTo>
                  <a:pt x="2046" y="1256"/>
                </a:lnTo>
                <a:lnTo>
                  <a:pt x="2046" y="1253"/>
                </a:lnTo>
                <a:lnTo>
                  <a:pt x="2044" y="1244"/>
                </a:lnTo>
                <a:lnTo>
                  <a:pt x="2040" y="1234"/>
                </a:lnTo>
                <a:lnTo>
                  <a:pt x="2035" y="1220"/>
                </a:lnTo>
                <a:lnTo>
                  <a:pt x="2028" y="1205"/>
                </a:lnTo>
                <a:lnTo>
                  <a:pt x="2022" y="1188"/>
                </a:lnTo>
                <a:lnTo>
                  <a:pt x="2014" y="1170"/>
                </a:lnTo>
                <a:lnTo>
                  <a:pt x="2006" y="1153"/>
                </a:lnTo>
                <a:lnTo>
                  <a:pt x="1999" y="1137"/>
                </a:lnTo>
                <a:lnTo>
                  <a:pt x="1993" y="1122"/>
                </a:lnTo>
                <a:lnTo>
                  <a:pt x="1986" y="1109"/>
                </a:lnTo>
                <a:lnTo>
                  <a:pt x="1982" y="1098"/>
                </a:lnTo>
                <a:lnTo>
                  <a:pt x="1979" y="1091"/>
                </a:lnTo>
                <a:lnTo>
                  <a:pt x="1978" y="1089"/>
                </a:lnTo>
                <a:lnTo>
                  <a:pt x="2009" y="1017"/>
                </a:lnTo>
                <a:lnTo>
                  <a:pt x="2013" y="1016"/>
                </a:lnTo>
                <a:lnTo>
                  <a:pt x="2021" y="1013"/>
                </a:lnTo>
                <a:lnTo>
                  <a:pt x="2032" y="1009"/>
                </a:lnTo>
                <a:lnTo>
                  <a:pt x="2048" y="1004"/>
                </a:lnTo>
                <a:lnTo>
                  <a:pt x="2066" y="997"/>
                </a:lnTo>
                <a:lnTo>
                  <a:pt x="2086" y="990"/>
                </a:lnTo>
                <a:lnTo>
                  <a:pt x="2106" y="983"/>
                </a:lnTo>
                <a:lnTo>
                  <a:pt x="2124" y="976"/>
                </a:lnTo>
                <a:lnTo>
                  <a:pt x="2142" y="969"/>
                </a:lnTo>
                <a:lnTo>
                  <a:pt x="2158" y="961"/>
                </a:lnTo>
                <a:lnTo>
                  <a:pt x="2170" y="956"/>
                </a:lnTo>
                <a:lnTo>
                  <a:pt x="2179" y="952"/>
                </a:lnTo>
                <a:lnTo>
                  <a:pt x="2182" y="949"/>
                </a:lnTo>
                <a:lnTo>
                  <a:pt x="2182" y="949"/>
                </a:lnTo>
                <a:lnTo>
                  <a:pt x="2182" y="818"/>
                </a:lnTo>
                <a:lnTo>
                  <a:pt x="2180" y="816"/>
                </a:lnTo>
                <a:lnTo>
                  <a:pt x="2173" y="812"/>
                </a:lnTo>
                <a:lnTo>
                  <a:pt x="2162" y="806"/>
                </a:lnTo>
                <a:lnTo>
                  <a:pt x="2148" y="800"/>
                </a:lnTo>
                <a:lnTo>
                  <a:pt x="2132" y="793"/>
                </a:lnTo>
                <a:lnTo>
                  <a:pt x="2115" y="786"/>
                </a:lnTo>
                <a:lnTo>
                  <a:pt x="2096" y="779"/>
                </a:lnTo>
                <a:lnTo>
                  <a:pt x="2078" y="772"/>
                </a:lnTo>
                <a:lnTo>
                  <a:pt x="2061" y="765"/>
                </a:lnTo>
                <a:lnTo>
                  <a:pt x="2045" y="759"/>
                </a:lnTo>
                <a:lnTo>
                  <a:pt x="2031" y="753"/>
                </a:lnTo>
                <a:lnTo>
                  <a:pt x="2020" y="749"/>
                </a:lnTo>
                <a:lnTo>
                  <a:pt x="2014" y="747"/>
                </a:lnTo>
                <a:lnTo>
                  <a:pt x="2010" y="746"/>
                </a:lnTo>
                <a:lnTo>
                  <a:pt x="1980" y="673"/>
                </a:lnTo>
                <a:lnTo>
                  <a:pt x="1981" y="671"/>
                </a:lnTo>
                <a:lnTo>
                  <a:pt x="1984" y="664"/>
                </a:lnTo>
                <a:lnTo>
                  <a:pt x="1989" y="655"/>
                </a:lnTo>
                <a:lnTo>
                  <a:pt x="1995" y="642"/>
                </a:lnTo>
                <a:lnTo>
                  <a:pt x="2002" y="628"/>
                </a:lnTo>
                <a:lnTo>
                  <a:pt x="2009" y="611"/>
                </a:lnTo>
                <a:lnTo>
                  <a:pt x="2018" y="594"/>
                </a:lnTo>
                <a:lnTo>
                  <a:pt x="2025" y="577"/>
                </a:lnTo>
                <a:lnTo>
                  <a:pt x="2032" y="561"/>
                </a:lnTo>
                <a:lnTo>
                  <a:pt x="2040" y="545"/>
                </a:lnTo>
                <a:lnTo>
                  <a:pt x="2045" y="532"/>
                </a:lnTo>
                <a:lnTo>
                  <a:pt x="2048" y="521"/>
                </a:lnTo>
                <a:lnTo>
                  <a:pt x="2050" y="514"/>
                </a:lnTo>
                <a:lnTo>
                  <a:pt x="2050" y="510"/>
                </a:lnTo>
                <a:lnTo>
                  <a:pt x="1953" y="418"/>
                </a:lnTo>
                <a:lnTo>
                  <a:pt x="1949" y="418"/>
                </a:lnTo>
                <a:lnTo>
                  <a:pt x="1941" y="420"/>
                </a:lnTo>
                <a:lnTo>
                  <a:pt x="1930" y="423"/>
                </a:lnTo>
                <a:lnTo>
                  <a:pt x="1915" y="428"/>
                </a:lnTo>
                <a:lnTo>
                  <a:pt x="1899" y="434"/>
                </a:lnTo>
                <a:lnTo>
                  <a:pt x="1881" y="440"/>
                </a:lnTo>
                <a:lnTo>
                  <a:pt x="1863" y="447"/>
                </a:lnTo>
                <a:lnTo>
                  <a:pt x="1844" y="454"/>
                </a:lnTo>
                <a:lnTo>
                  <a:pt x="1828" y="461"/>
                </a:lnTo>
                <a:lnTo>
                  <a:pt x="1812" y="467"/>
                </a:lnTo>
                <a:lnTo>
                  <a:pt x="1798" y="472"/>
                </a:lnTo>
                <a:lnTo>
                  <a:pt x="1787" y="477"/>
                </a:lnTo>
                <a:lnTo>
                  <a:pt x="1780" y="480"/>
                </a:lnTo>
                <a:lnTo>
                  <a:pt x="1777" y="481"/>
                </a:lnTo>
                <a:lnTo>
                  <a:pt x="1702" y="451"/>
                </a:lnTo>
                <a:lnTo>
                  <a:pt x="1701" y="449"/>
                </a:lnTo>
                <a:lnTo>
                  <a:pt x="1698" y="441"/>
                </a:lnTo>
                <a:lnTo>
                  <a:pt x="1693" y="430"/>
                </a:lnTo>
                <a:lnTo>
                  <a:pt x="1687" y="415"/>
                </a:lnTo>
                <a:lnTo>
                  <a:pt x="1680" y="397"/>
                </a:lnTo>
                <a:lnTo>
                  <a:pt x="1673" y="379"/>
                </a:lnTo>
                <a:lnTo>
                  <a:pt x="1665" y="361"/>
                </a:lnTo>
                <a:lnTo>
                  <a:pt x="1657" y="342"/>
                </a:lnTo>
                <a:lnTo>
                  <a:pt x="1650" y="325"/>
                </a:lnTo>
                <a:lnTo>
                  <a:pt x="1644" y="310"/>
                </a:lnTo>
                <a:lnTo>
                  <a:pt x="1637" y="299"/>
                </a:lnTo>
                <a:lnTo>
                  <a:pt x="1633" y="291"/>
                </a:lnTo>
                <a:lnTo>
                  <a:pt x="1630" y="288"/>
                </a:lnTo>
                <a:lnTo>
                  <a:pt x="1492" y="288"/>
                </a:lnTo>
                <a:close/>
                <a:moveTo>
                  <a:pt x="1438" y="0"/>
                </a:moveTo>
                <a:lnTo>
                  <a:pt x="1487" y="1"/>
                </a:lnTo>
                <a:lnTo>
                  <a:pt x="1538" y="3"/>
                </a:lnTo>
                <a:lnTo>
                  <a:pt x="1587" y="6"/>
                </a:lnTo>
                <a:lnTo>
                  <a:pt x="1637" y="10"/>
                </a:lnTo>
                <a:lnTo>
                  <a:pt x="1687" y="17"/>
                </a:lnTo>
                <a:lnTo>
                  <a:pt x="1738" y="24"/>
                </a:lnTo>
                <a:lnTo>
                  <a:pt x="1787" y="34"/>
                </a:lnTo>
                <a:lnTo>
                  <a:pt x="1835" y="45"/>
                </a:lnTo>
                <a:lnTo>
                  <a:pt x="1884" y="57"/>
                </a:lnTo>
                <a:lnTo>
                  <a:pt x="1932" y="70"/>
                </a:lnTo>
                <a:lnTo>
                  <a:pt x="1980" y="85"/>
                </a:lnTo>
                <a:lnTo>
                  <a:pt x="2021" y="99"/>
                </a:lnTo>
                <a:lnTo>
                  <a:pt x="2061" y="115"/>
                </a:lnTo>
                <a:lnTo>
                  <a:pt x="2101" y="131"/>
                </a:lnTo>
                <a:lnTo>
                  <a:pt x="2140" y="147"/>
                </a:lnTo>
                <a:lnTo>
                  <a:pt x="2178" y="165"/>
                </a:lnTo>
                <a:lnTo>
                  <a:pt x="2214" y="184"/>
                </a:lnTo>
                <a:lnTo>
                  <a:pt x="2250" y="204"/>
                </a:lnTo>
                <a:lnTo>
                  <a:pt x="2285" y="225"/>
                </a:lnTo>
                <a:lnTo>
                  <a:pt x="2319" y="248"/>
                </a:lnTo>
                <a:lnTo>
                  <a:pt x="2353" y="272"/>
                </a:lnTo>
                <a:lnTo>
                  <a:pt x="2285" y="296"/>
                </a:lnTo>
                <a:lnTo>
                  <a:pt x="2317" y="323"/>
                </a:lnTo>
                <a:lnTo>
                  <a:pt x="2347" y="351"/>
                </a:lnTo>
                <a:lnTo>
                  <a:pt x="2376" y="379"/>
                </a:lnTo>
                <a:lnTo>
                  <a:pt x="2405" y="412"/>
                </a:lnTo>
                <a:lnTo>
                  <a:pt x="2432" y="444"/>
                </a:lnTo>
                <a:lnTo>
                  <a:pt x="2461" y="483"/>
                </a:lnTo>
                <a:lnTo>
                  <a:pt x="2490" y="523"/>
                </a:lnTo>
                <a:lnTo>
                  <a:pt x="2520" y="564"/>
                </a:lnTo>
                <a:lnTo>
                  <a:pt x="2546" y="607"/>
                </a:lnTo>
                <a:lnTo>
                  <a:pt x="2472" y="652"/>
                </a:lnTo>
                <a:lnTo>
                  <a:pt x="2521" y="746"/>
                </a:lnTo>
                <a:lnTo>
                  <a:pt x="2543" y="792"/>
                </a:lnTo>
                <a:lnTo>
                  <a:pt x="2562" y="841"/>
                </a:lnTo>
                <a:lnTo>
                  <a:pt x="2583" y="891"/>
                </a:lnTo>
                <a:lnTo>
                  <a:pt x="2600" y="941"/>
                </a:lnTo>
                <a:lnTo>
                  <a:pt x="2618" y="992"/>
                </a:lnTo>
                <a:lnTo>
                  <a:pt x="2635" y="1041"/>
                </a:lnTo>
                <a:lnTo>
                  <a:pt x="2648" y="1093"/>
                </a:lnTo>
                <a:lnTo>
                  <a:pt x="2662" y="1143"/>
                </a:lnTo>
                <a:lnTo>
                  <a:pt x="2672" y="1194"/>
                </a:lnTo>
                <a:lnTo>
                  <a:pt x="2669" y="1219"/>
                </a:lnTo>
                <a:lnTo>
                  <a:pt x="2657" y="1246"/>
                </a:lnTo>
                <a:lnTo>
                  <a:pt x="2644" y="1271"/>
                </a:lnTo>
                <a:lnTo>
                  <a:pt x="2641" y="1298"/>
                </a:lnTo>
                <a:lnTo>
                  <a:pt x="2656" y="1356"/>
                </a:lnTo>
                <a:lnTo>
                  <a:pt x="2673" y="1414"/>
                </a:lnTo>
                <a:lnTo>
                  <a:pt x="2694" y="1469"/>
                </a:lnTo>
                <a:lnTo>
                  <a:pt x="2717" y="1527"/>
                </a:lnTo>
                <a:lnTo>
                  <a:pt x="2740" y="1584"/>
                </a:lnTo>
                <a:lnTo>
                  <a:pt x="2765" y="1642"/>
                </a:lnTo>
                <a:lnTo>
                  <a:pt x="2785" y="1705"/>
                </a:lnTo>
                <a:lnTo>
                  <a:pt x="2805" y="1769"/>
                </a:lnTo>
                <a:lnTo>
                  <a:pt x="2807" y="1785"/>
                </a:lnTo>
                <a:lnTo>
                  <a:pt x="2802" y="1800"/>
                </a:lnTo>
                <a:lnTo>
                  <a:pt x="2795" y="1815"/>
                </a:lnTo>
                <a:lnTo>
                  <a:pt x="2781" y="1828"/>
                </a:lnTo>
                <a:lnTo>
                  <a:pt x="2763" y="1840"/>
                </a:lnTo>
                <a:lnTo>
                  <a:pt x="2742" y="1852"/>
                </a:lnTo>
                <a:lnTo>
                  <a:pt x="2717" y="1862"/>
                </a:lnTo>
                <a:lnTo>
                  <a:pt x="2690" y="1872"/>
                </a:lnTo>
                <a:lnTo>
                  <a:pt x="2690" y="1919"/>
                </a:lnTo>
                <a:lnTo>
                  <a:pt x="2697" y="1966"/>
                </a:lnTo>
                <a:lnTo>
                  <a:pt x="2708" y="2016"/>
                </a:lnTo>
                <a:lnTo>
                  <a:pt x="2726" y="2071"/>
                </a:lnTo>
                <a:lnTo>
                  <a:pt x="2730" y="2087"/>
                </a:lnTo>
                <a:lnTo>
                  <a:pt x="2726" y="2101"/>
                </a:lnTo>
                <a:lnTo>
                  <a:pt x="2719" y="2117"/>
                </a:lnTo>
                <a:lnTo>
                  <a:pt x="2708" y="2131"/>
                </a:lnTo>
                <a:lnTo>
                  <a:pt x="2695" y="2143"/>
                </a:lnTo>
                <a:lnTo>
                  <a:pt x="2677" y="2156"/>
                </a:lnTo>
                <a:lnTo>
                  <a:pt x="2660" y="2167"/>
                </a:lnTo>
                <a:lnTo>
                  <a:pt x="2641" y="2176"/>
                </a:lnTo>
                <a:lnTo>
                  <a:pt x="2658" y="2187"/>
                </a:lnTo>
                <a:lnTo>
                  <a:pt x="2673" y="2198"/>
                </a:lnTo>
                <a:lnTo>
                  <a:pt x="2686" y="2211"/>
                </a:lnTo>
                <a:lnTo>
                  <a:pt x="2697" y="2227"/>
                </a:lnTo>
                <a:lnTo>
                  <a:pt x="2706" y="2242"/>
                </a:lnTo>
                <a:lnTo>
                  <a:pt x="2710" y="2258"/>
                </a:lnTo>
                <a:lnTo>
                  <a:pt x="2713" y="2273"/>
                </a:lnTo>
                <a:lnTo>
                  <a:pt x="2715" y="2290"/>
                </a:lnTo>
                <a:lnTo>
                  <a:pt x="2713" y="2306"/>
                </a:lnTo>
                <a:lnTo>
                  <a:pt x="2707" y="2320"/>
                </a:lnTo>
                <a:lnTo>
                  <a:pt x="2698" y="2333"/>
                </a:lnTo>
                <a:lnTo>
                  <a:pt x="2689" y="2346"/>
                </a:lnTo>
                <a:lnTo>
                  <a:pt x="2679" y="2358"/>
                </a:lnTo>
                <a:lnTo>
                  <a:pt x="2671" y="2374"/>
                </a:lnTo>
                <a:lnTo>
                  <a:pt x="2664" y="2387"/>
                </a:lnTo>
                <a:lnTo>
                  <a:pt x="2658" y="2403"/>
                </a:lnTo>
                <a:lnTo>
                  <a:pt x="2658" y="2440"/>
                </a:lnTo>
                <a:lnTo>
                  <a:pt x="2666" y="2476"/>
                </a:lnTo>
                <a:lnTo>
                  <a:pt x="2669" y="2513"/>
                </a:lnTo>
                <a:lnTo>
                  <a:pt x="2662" y="2548"/>
                </a:lnTo>
                <a:lnTo>
                  <a:pt x="2649" y="2563"/>
                </a:lnTo>
                <a:lnTo>
                  <a:pt x="2636" y="2580"/>
                </a:lnTo>
                <a:lnTo>
                  <a:pt x="2620" y="2594"/>
                </a:lnTo>
                <a:lnTo>
                  <a:pt x="2600" y="2606"/>
                </a:lnTo>
                <a:lnTo>
                  <a:pt x="2580" y="2615"/>
                </a:lnTo>
                <a:lnTo>
                  <a:pt x="2560" y="2623"/>
                </a:lnTo>
                <a:lnTo>
                  <a:pt x="2539" y="2628"/>
                </a:lnTo>
                <a:lnTo>
                  <a:pt x="2520" y="2629"/>
                </a:lnTo>
                <a:lnTo>
                  <a:pt x="2486" y="2628"/>
                </a:lnTo>
                <a:lnTo>
                  <a:pt x="2455" y="2626"/>
                </a:lnTo>
                <a:lnTo>
                  <a:pt x="2424" y="2623"/>
                </a:lnTo>
                <a:lnTo>
                  <a:pt x="2493" y="2622"/>
                </a:lnTo>
                <a:lnTo>
                  <a:pt x="2466" y="2619"/>
                </a:lnTo>
                <a:lnTo>
                  <a:pt x="2437" y="2615"/>
                </a:lnTo>
                <a:lnTo>
                  <a:pt x="2412" y="2614"/>
                </a:lnTo>
                <a:lnTo>
                  <a:pt x="2386" y="2610"/>
                </a:lnTo>
                <a:lnTo>
                  <a:pt x="2359" y="2609"/>
                </a:lnTo>
                <a:lnTo>
                  <a:pt x="2331" y="2606"/>
                </a:lnTo>
                <a:lnTo>
                  <a:pt x="2325" y="2606"/>
                </a:lnTo>
                <a:lnTo>
                  <a:pt x="2297" y="2608"/>
                </a:lnTo>
                <a:lnTo>
                  <a:pt x="2268" y="2610"/>
                </a:lnTo>
                <a:lnTo>
                  <a:pt x="2246" y="2614"/>
                </a:lnTo>
                <a:lnTo>
                  <a:pt x="2224" y="2621"/>
                </a:lnTo>
                <a:lnTo>
                  <a:pt x="2206" y="2627"/>
                </a:lnTo>
                <a:lnTo>
                  <a:pt x="2188" y="2636"/>
                </a:lnTo>
                <a:lnTo>
                  <a:pt x="2177" y="2649"/>
                </a:lnTo>
                <a:lnTo>
                  <a:pt x="2167" y="2664"/>
                </a:lnTo>
                <a:lnTo>
                  <a:pt x="2158" y="2681"/>
                </a:lnTo>
                <a:lnTo>
                  <a:pt x="2154" y="2703"/>
                </a:lnTo>
                <a:lnTo>
                  <a:pt x="2144" y="2794"/>
                </a:lnTo>
                <a:lnTo>
                  <a:pt x="2138" y="2972"/>
                </a:lnTo>
                <a:lnTo>
                  <a:pt x="2135" y="3052"/>
                </a:lnTo>
                <a:lnTo>
                  <a:pt x="2135" y="3132"/>
                </a:lnTo>
                <a:lnTo>
                  <a:pt x="2129" y="3158"/>
                </a:lnTo>
                <a:lnTo>
                  <a:pt x="727" y="3158"/>
                </a:lnTo>
                <a:lnTo>
                  <a:pt x="723" y="2907"/>
                </a:lnTo>
                <a:lnTo>
                  <a:pt x="722" y="2827"/>
                </a:lnTo>
                <a:lnTo>
                  <a:pt x="722" y="2824"/>
                </a:lnTo>
                <a:lnTo>
                  <a:pt x="722" y="2813"/>
                </a:lnTo>
                <a:lnTo>
                  <a:pt x="721" y="2795"/>
                </a:lnTo>
                <a:lnTo>
                  <a:pt x="720" y="2771"/>
                </a:lnTo>
                <a:lnTo>
                  <a:pt x="717" y="2741"/>
                </a:lnTo>
                <a:lnTo>
                  <a:pt x="712" y="2705"/>
                </a:lnTo>
                <a:lnTo>
                  <a:pt x="704" y="2665"/>
                </a:lnTo>
                <a:lnTo>
                  <a:pt x="693" y="2620"/>
                </a:lnTo>
                <a:lnTo>
                  <a:pt x="680" y="2570"/>
                </a:lnTo>
                <a:lnTo>
                  <a:pt x="662" y="2517"/>
                </a:lnTo>
                <a:lnTo>
                  <a:pt x="640" y="2461"/>
                </a:lnTo>
                <a:lnTo>
                  <a:pt x="614" y="2401"/>
                </a:lnTo>
                <a:lnTo>
                  <a:pt x="581" y="2339"/>
                </a:lnTo>
                <a:lnTo>
                  <a:pt x="545" y="2274"/>
                </a:lnTo>
                <a:lnTo>
                  <a:pt x="501" y="2209"/>
                </a:lnTo>
                <a:lnTo>
                  <a:pt x="451" y="2141"/>
                </a:lnTo>
                <a:lnTo>
                  <a:pt x="393" y="2073"/>
                </a:lnTo>
                <a:lnTo>
                  <a:pt x="328" y="2005"/>
                </a:lnTo>
                <a:lnTo>
                  <a:pt x="86" y="1623"/>
                </a:lnTo>
                <a:lnTo>
                  <a:pt x="53" y="1534"/>
                </a:lnTo>
                <a:lnTo>
                  <a:pt x="27" y="1442"/>
                </a:lnTo>
                <a:lnTo>
                  <a:pt x="12" y="1348"/>
                </a:lnTo>
                <a:lnTo>
                  <a:pt x="2" y="1254"/>
                </a:lnTo>
                <a:lnTo>
                  <a:pt x="0" y="1158"/>
                </a:lnTo>
                <a:lnTo>
                  <a:pt x="5" y="1063"/>
                </a:lnTo>
                <a:lnTo>
                  <a:pt x="19" y="967"/>
                </a:lnTo>
                <a:lnTo>
                  <a:pt x="28" y="921"/>
                </a:lnTo>
                <a:lnTo>
                  <a:pt x="41" y="874"/>
                </a:lnTo>
                <a:lnTo>
                  <a:pt x="55" y="829"/>
                </a:lnTo>
                <a:lnTo>
                  <a:pt x="71" y="784"/>
                </a:lnTo>
                <a:lnTo>
                  <a:pt x="90" y="739"/>
                </a:lnTo>
                <a:lnTo>
                  <a:pt x="110" y="695"/>
                </a:lnTo>
                <a:lnTo>
                  <a:pt x="133" y="652"/>
                </a:lnTo>
                <a:lnTo>
                  <a:pt x="158" y="609"/>
                </a:lnTo>
                <a:lnTo>
                  <a:pt x="184" y="567"/>
                </a:lnTo>
                <a:lnTo>
                  <a:pt x="211" y="526"/>
                </a:lnTo>
                <a:lnTo>
                  <a:pt x="242" y="489"/>
                </a:lnTo>
                <a:lnTo>
                  <a:pt x="273" y="450"/>
                </a:lnTo>
                <a:lnTo>
                  <a:pt x="305" y="414"/>
                </a:lnTo>
                <a:lnTo>
                  <a:pt x="339" y="379"/>
                </a:lnTo>
                <a:lnTo>
                  <a:pt x="374" y="347"/>
                </a:lnTo>
                <a:lnTo>
                  <a:pt x="411" y="315"/>
                </a:lnTo>
                <a:lnTo>
                  <a:pt x="452" y="285"/>
                </a:lnTo>
                <a:lnTo>
                  <a:pt x="493" y="254"/>
                </a:lnTo>
                <a:lnTo>
                  <a:pt x="536" y="227"/>
                </a:lnTo>
                <a:lnTo>
                  <a:pt x="582" y="201"/>
                </a:lnTo>
                <a:lnTo>
                  <a:pt x="628" y="177"/>
                </a:lnTo>
                <a:lnTo>
                  <a:pt x="677" y="156"/>
                </a:lnTo>
                <a:lnTo>
                  <a:pt x="726" y="134"/>
                </a:lnTo>
                <a:lnTo>
                  <a:pt x="775" y="115"/>
                </a:lnTo>
                <a:lnTo>
                  <a:pt x="825" y="98"/>
                </a:lnTo>
                <a:lnTo>
                  <a:pt x="876" y="82"/>
                </a:lnTo>
                <a:lnTo>
                  <a:pt x="927" y="68"/>
                </a:lnTo>
                <a:lnTo>
                  <a:pt x="979" y="53"/>
                </a:lnTo>
                <a:lnTo>
                  <a:pt x="1031" y="43"/>
                </a:lnTo>
                <a:lnTo>
                  <a:pt x="1083" y="34"/>
                </a:lnTo>
                <a:lnTo>
                  <a:pt x="1134" y="24"/>
                </a:lnTo>
                <a:lnTo>
                  <a:pt x="1186" y="17"/>
                </a:lnTo>
                <a:lnTo>
                  <a:pt x="1235" y="10"/>
                </a:lnTo>
                <a:lnTo>
                  <a:pt x="1286" y="6"/>
                </a:lnTo>
                <a:lnTo>
                  <a:pt x="1335" y="3"/>
                </a:lnTo>
                <a:lnTo>
                  <a:pt x="1385" y="1"/>
                </a:lnTo>
                <a:lnTo>
                  <a:pt x="143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89" name="Freeform 473"/>
          <p:cNvSpPr>
            <a:spLocks noEditPoints="1"/>
          </p:cNvSpPr>
          <p:nvPr/>
        </p:nvSpPr>
        <p:spPr bwMode="auto">
          <a:xfrm>
            <a:off x="5031249" y="2609753"/>
            <a:ext cx="499514" cy="499514"/>
          </a:xfrm>
          <a:custGeom>
            <a:avLst/>
            <a:gdLst>
              <a:gd name="T0" fmla="*/ 1894 w 3372"/>
              <a:gd name="T1" fmla="*/ 2758 h 3372"/>
              <a:gd name="T2" fmla="*/ 1865 w 3372"/>
              <a:gd name="T3" fmla="*/ 2924 h 3372"/>
              <a:gd name="T4" fmla="*/ 1993 w 3372"/>
              <a:gd name="T5" fmla="*/ 3032 h 3372"/>
              <a:gd name="T6" fmla="*/ 2152 w 3372"/>
              <a:gd name="T7" fmla="*/ 2975 h 3372"/>
              <a:gd name="T8" fmla="*/ 2182 w 3372"/>
              <a:gd name="T9" fmla="*/ 2807 h 3372"/>
              <a:gd name="T10" fmla="*/ 2054 w 3372"/>
              <a:gd name="T11" fmla="*/ 2701 h 3372"/>
              <a:gd name="T12" fmla="*/ 2758 w 3372"/>
              <a:gd name="T13" fmla="*/ 1557 h 3372"/>
              <a:gd name="T14" fmla="*/ 2701 w 3372"/>
              <a:gd name="T15" fmla="*/ 1717 h 3372"/>
              <a:gd name="T16" fmla="*/ 2807 w 3372"/>
              <a:gd name="T17" fmla="*/ 1844 h 3372"/>
              <a:gd name="T18" fmla="*/ 2975 w 3372"/>
              <a:gd name="T19" fmla="*/ 1815 h 3372"/>
              <a:gd name="T20" fmla="*/ 3032 w 3372"/>
              <a:gd name="T21" fmla="*/ 1655 h 3372"/>
              <a:gd name="T22" fmla="*/ 2924 w 3372"/>
              <a:gd name="T23" fmla="*/ 1528 h 3372"/>
              <a:gd name="T24" fmla="*/ 421 w 3372"/>
              <a:gd name="T25" fmla="*/ 1540 h 3372"/>
              <a:gd name="T26" fmla="*/ 337 w 3372"/>
              <a:gd name="T27" fmla="*/ 1686 h 3372"/>
              <a:gd name="T28" fmla="*/ 421 w 3372"/>
              <a:gd name="T29" fmla="*/ 1832 h 3372"/>
              <a:gd name="T30" fmla="*/ 591 w 3372"/>
              <a:gd name="T31" fmla="*/ 1832 h 3372"/>
              <a:gd name="T32" fmla="*/ 674 w 3372"/>
              <a:gd name="T33" fmla="*/ 1686 h 3372"/>
              <a:gd name="T34" fmla="*/ 591 w 3372"/>
              <a:gd name="T35" fmla="*/ 1540 h 3372"/>
              <a:gd name="T36" fmla="*/ 1964 w 3372"/>
              <a:gd name="T37" fmla="*/ 347 h 3372"/>
              <a:gd name="T38" fmla="*/ 1858 w 3372"/>
              <a:gd name="T39" fmla="*/ 475 h 3372"/>
              <a:gd name="T40" fmla="*/ 1915 w 3372"/>
              <a:gd name="T41" fmla="*/ 635 h 3372"/>
              <a:gd name="T42" fmla="*/ 2081 w 3372"/>
              <a:gd name="T43" fmla="*/ 664 h 3372"/>
              <a:gd name="T44" fmla="*/ 2189 w 3372"/>
              <a:gd name="T45" fmla="*/ 536 h 3372"/>
              <a:gd name="T46" fmla="*/ 2132 w 3372"/>
              <a:gd name="T47" fmla="*/ 377 h 3372"/>
              <a:gd name="T48" fmla="*/ 2078 w 3372"/>
              <a:gd name="T49" fmla="*/ 3 h 3372"/>
              <a:gd name="T50" fmla="*/ 2362 w 3372"/>
              <a:gd name="T51" fmla="*/ 131 h 3372"/>
              <a:gd name="T52" fmla="*/ 2518 w 3372"/>
              <a:gd name="T53" fmla="*/ 397 h 3372"/>
              <a:gd name="T54" fmla="*/ 2484 w 3372"/>
              <a:gd name="T55" fmla="*/ 714 h 3372"/>
              <a:gd name="T56" fmla="*/ 2279 w 3372"/>
              <a:gd name="T57" fmla="*/ 943 h 3372"/>
              <a:gd name="T58" fmla="*/ 1977 w 3372"/>
              <a:gd name="T59" fmla="*/ 1010 h 3372"/>
              <a:gd name="T60" fmla="*/ 2390 w 3372"/>
              <a:gd name="T61" fmla="*/ 1517 h 3372"/>
              <a:gd name="T62" fmla="*/ 2572 w 3372"/>
              <a:gd name="T63" fmla="*/ 1275 h 3372"/>
              <a:gd name="T64" fmla="*/ 2866 w 3372"/>
              <a:gd name="T65" fmla="*/ 1180 h 3372"/>
              <a:gd name="T66" fmla="*/ 3165 w 3372"/>
              <a:gd name="T67" fmla="*/ 1277 h 3372"/>
              <a:gd name="T68" fmla="*/ 3346 w 3372"/>
              <a:gd name="T69" fmla="*/ 1526 h 3372"/>
              <a:gd name="T70" fmla="*/ 3346 w 3372"/>
              <a:gd name="T71" fmla="*/ 1846 h 3372"/>
              <a:gd name="T72" fmla="*/ 3165 w 3372"/>
              <a:gd name="T73" fmla="*/ 2095 h 3372"/>
              <a:gd name="T74" fmla="*/ 2866 w 3372"/>
              <a:gd name="T75" fmla="*/ 2192 h 3372"/>
              <a:gd name="T76" fmla="*/ 2572 w 3372"/>
              <a:gd name="T77" fmla="*/ 2097 h 3372"/>
              <a:gd name="T78" fmla="*/ 2390 w 3372"/>
              <a:gd name="T79" fmla="*/ 1855 h 3372"/>
              <a:gd name="T80" fmla="*/ 1977 w 3372"/>
              <a:gd name="T81" fmla="*/ 2362 h 3372"/>
              <a:gd name="T82" fmla="*/ 2279 w 3372"/>
              <a:gd name="T83" fmla="*/ 2429 h 3372"/>
              <a:gd name="T84" fmla="*/ 2484 w 3372"/>
              <a:gd name="T85" fmla="*/ 2657 h 3372"/>
              <a:gd name="T86" fmla="*/ 2518 w 3372"/>
              <a:gd name="T87" fmla="*/ 2975 h 3372"/>
              <a:gd name="T88" fmla="*/ 2362 w 3372"/>
              <a:gd name="T89" fmla="*/ 3241 h 3372"/>
              <a:gd name="T90" fmla="*/ 2078 w 3372"/>
              <a:gd name="T91" fmla="*/ 3369 h 3372"/>
              <a:gd name="T92" fmla="*/ 1768 w 3372"/>
              <a:gd name="T93" fmla="*/ 3303 h 3372"/>
              <a:gd name="T94" fmla="*/ 1562 w 3372"/>
              <a:gd name="T95" fmla="*/ 3075 h 3372"/>
              <a:gd name="T96" fmla="*/ 1526 w 3372"/>
              <a:gd name="T97" fmla="*/ 2775 h 3372"/>
              <a:gd name="T98" fmla="*/ 840 w 3372"/>
              <a:gd name="T99" fmla="*/ 2065 h 3372"/>
              <a:gd name="T100" fmla="*/ 560 w 3372"/>
              <a:gd name="T101" fmla="*/ 2189 h 3372"/>
              <a:gd name="T102" fmla="*/ 250 w 3372"/>
              <a:gd name="T103" fmla="*/ 2123 h 3372"/>
              <a:gd name="T104" fmla="*/ 45 w 3372"/>
              <a:gd name="T105" fmla="*/ 1895 h 3372"/>
              <a:gd name="T106" fmla="*/ 11 w 3372"/>
              <a:gd name="T107" fmla="*/ 1578 h 3372"/>
              <a:gd name="T108" fmla="*/ 167 w 3372"/>
              <a:gd name="T109" fmla="*/ 1310 h 3372"/>
              <a:gd name="T110" fmla="*/ 451 w 3372"/>
              <a:gd name="T111" fmla="*/ 1183 h 3372"/>
              <a:gd name="T112" fmla="*/ 757 w 3372"/>
              <a:gd name="T113" fmla="*/ 1247 h 3372"/>
              <a:gd name="T114" fmla="*/ 1550 w 3372"/>
              <a:gd name="T115" fmla="*/ 683 h 3372"/>
              <a:gd name="T116" fmla="*/ 1529 w 3372"/>
              <a:gd name="T117" fmla="*/ 397 h 3372"/>
              <a:gd name="T118" fmla="*/ 1684 w 3372"/>
              <a:gd name="T119" fmla="*/ 131 h 3372"/>
              <a:gd name="T120" fmla="*/ 1968 w 3372"/>
              <a:gd name="T121" fmla="*/ 3 h 3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72" h="3372">
                <a:moveTo>
                  <a:pt x="2023" y="2698"/>
                </a:moveTo>
                <a:lnTo>
                  <a:pt x="1993" y="2701"/>
                </a:lnTo>
                <a:lnTo>
                  <a:pt x="1964" y="2708"/>
                </a:lnTo>
                <a:lnTo>
                  <a:pt x="1938" y="2721"/>
                </a:lnTo>
                <a:lnTo>
                  <a:pt x="1915" y="2737"/>
                </a:lnTo>
                <a:lnTo>
                  <a:pt x="1894" y="2758"/>
                </a:lnTo>
                <a:lnTo>
                  <a:pt x="1878" y="2781"/>
                </a:lnTo>
                <a:lnTo>
                  <a:pt x="1865" y="2807"/>
                </a:lnTo>
                <a:lnTo>
                  <a:pt x="1858" y="2836"/>
                </a:lnTo>
                <a:lnTo>
                  <a:pt x="1855" y="2866"/>
                </a:lnTo>
                <a:lnTo>
                  <a:pt x="1858" y="2897"/>
                </a:lnTo>
                <a:lnTo>
                  <a:pt x="1865" y="2924"/>
                </a:lnTo>
                <a:lnTo>
                  <a:pt x="1878" y="2951"/>
                </a:lnTo>
                <a:lnTo>
                  <a:pt x="1894" y="2975"/>
                </a:lnTo>
                <a:lnTo>
                  <a:pt x="1915" y="2995"/>
                </a:lnTo>
                <a:lnTo>
                  <a:pt x="1938" y="3012"/>
                </a:lnTo>
                <a:lnTo>
                  <a:pt x="1964" y="3025"/>
                </a:lnTo>
                <a:lnTo>
                  <a:pt x="1993" y="3032"/>
                </a:lnTo>
                <a:lnTo>
                  <a:pt x="2023" y="3035"/>
                </a:lnTo>
                <a:lnTo>
                  <a:pt x="2054" y="3032"/>
                </a:lnTo>
                <a:lnTo>
                  <a:pt x="2081" y="3025"/>
                </a:lnTo>
                <a:lnTo>
                  <a:pt x="2108" y="3012"/>
                </a:lnTo>
                <a:lnTo>
                  <a:pt x="2132" y="2995"/>
                </a:lnTo>
                <a:lnTo>
                  <a:pt x="2152" y="2975"/>
                </a:lnTo>
                <a:lnTo>
                  <a:pt x="2169" y="2951"/>
                </a:lnTo>
                <a:lnTo>
                  <a:pt x="2182" y="2924"/>
                </a:lnTo>
                <a:lnTo>
                  <a:pt x="2189" y="2897"/>
                </a:lnTo>
                <a:lnTo>
                  <a:pt x="2192" y="2866"/>
                </a:lnTo>
                <a:lnTo>
                  <a:pt x="2189" y="2836"/>
                </a:lnTo>
                <a:lnTo>
                  <a:pt x="2182" y="2807"/>
                </a:lnTo>
                <a:lnTo>
                  <a:pt x="2169" y="2781"/>
                </a:lnTo>
                <a:lnTo>
                  <a:pt x="2152" y="2758"/>
                </a:lnTo>
                <a:lnTo>
                  <a:pt x="2132" y="2737"/>
                </a:lnTo>
                <a:lnTo>
                  <a:pt x="2108" y="2721"/>
                </a:lnTo>
                <a:lnTo>
                  <a:pt x="2081" y="2708"/>
                </a:lnTo>
                <a:lnTo>
                  <a:pt x="2054" y="2701"/>
                </a:lnTo>
                <a:lnTo>
                  <a:pt x="2023" y="2698"/>
                </a:lnTo>
                <a:close/>
                <a:moveTo>
                  <a:pt x="2866" y="1517"/>
                </a:moveTo>
                <a:lnTo>
                  <a:pt x="2836" y="1519"/>
                </a:lnTo>
                <a:lnTo>
                  <a:pt x="2807" y="1528"/>
                </a:lnTo>
                <a:lnTo>
                  <a:pt x="2781" y="1540"/>
                </a:lnTo>
                <a:lnTo>
                  <a:pt x="2758" y="1557"/>
                </a:lnTo>
                <a:lnTo>
                  <a:pt x="2737" y="1578"/>
                </a:lnTo>
                <a:lnTo>
                  <a:pt x="2721" y="1601"/>
                </a:lnTo>
                <a:lnTo>
                  <a:pt x="2708" y="1627"/>
                </a:lnTo>
                <a:lnTo>
                  <a:pt x="2701" y="1655"/>
                </a:lnTo>
                <a:lnTo>
                  <a:pt x="2698" y="1686"/>
                </a:lnTo>
                <a:lnTo>
                  <a:pt x="2701" y="1717"/>
                </a:lnTo>
                <a:lnTo>
                  <a:pt x="2708" y="1745"/>
                </a:lnTo>
                <a:lnTo>
                  <a:pt x="2721" y="1771"/>
                </a:lnTo>
                <a:lnTo>
                  <a:pt x="2737" y="1794"/>
                </a:lnTo>
                <a:lnTo>
                  <a:pt x="2758" y="1815"/>
                </a:lnTo>
                <a:lnTo>
                  <a:pt x="2781" y="1832"/>
                </a:lnTo>
                <a:lnTo>
                  <a:pt x="2807" y="1844"/>
                </a:lnTo>
                <a:lnTo>
                  <a:pt x="2836" y="1853"/>
                </a:lnTo>
                <a:lnTo>
                  <a:pt x="2866" y="1855"/>
                </a:lnTo>
                <a:lnTo>
                  <a:pt x="2897" y="1853"/>
                </a:lnTo>
                <a:lnTo>
                  <a:pt x="2924" y="1844"/>
                </a:lnTo>
                <a:lnTo>
                  <a:pt x="2951" y="1832"/>
                </a:lnTo>
                <a:lnTo>
                  <a:pt x="2975" y="1815"/>
                </a:lnTo>
                <a:lnTo>
                  <a:pt x="2995" y="1794"/>
                </a:lnTo>
                <a:lnTo>
                  <a:pt x="3012" y="1771"/>
                </a:lnTo>
                <a:lnTo>
                  <a:pt x="3025" y="1745"/>
                </a:lnTo>
                <a:lnTo>
                  <a:pt x="3032" y="1717"/>
                </a:lnTo>
                <a:lnTo>
                  <a:pt x="3035" y="1686"/>
                </a:lnTo>
                <a:lnTo>
                  <a:pt x="3032" y="1655"/>
                </a:lnTo>
                <a:lnTo>
                  <a:pt x="3025" y="1627"/>
                </a:lnTo>
                <a:lnTo>
                  <a:pt x="3012" y="1601"/>
                </a:lnTo>
                <a:lnTo>
                  <a:pt x="2995" y="1578"/>
                </a:lnTo>
                <a:lnTo>
                  <a:pt x="2975" y="1557"/>
                </a:lnTo>
                <a:lnTo>
                  <a:pt x="2951" y="1540"/>
                </a:lnTo>
                <a:lnTo>
                  <a:pt x="2924" y="1528"/>
                </a:lnTo>
                <a:lnTo>
                  <a:pt x="2897" y="1519"/>
                </a:lnTo>
                <a:lnTo>
                  <a:pt x="2866" y="1517"/>
                </a:lnTo>
                <a:close/>
                <a:moveTo>
                  <a:pt x="506" y="1517"/>
                </a:moveTo>
                <a:lnTo>
                  <a:pt x="475" y="1519"/>
                </a:lnTo>
                <a:lnTo>
                  <a:pt x="448" y="1528"/>
                </a:lnTo>
                <a:lnTo>
                  <a:pt x="421" y="1540"/>
                </a:lnTo>
                <a:lnTo>
                  <a:pt x="397" y="1557"/>
                </a:lnTo>
                <a:lnTo>
                  <a:pt x="377" y="1578"/>
                </a:lnTo>
                <a:lnTo>
                  <a:pt x="360" y="1601"/>
                </a:lnTo>
                <a:lnTo>
                  <a:pt x="347" y="1627"/>
                </a:lnTo>
                <a:lnTo>
                  <a:pt x="340" y="1655"/>
                </a:lnTo>
                <a:lnTo>
                  <a:pt x="337" y="1686"/>
                </a:lnTo>
                <a:lnTo>
                  <a:pt x="340" y="1717"/>
                </a:lnTo>
                <a:lnTo>
                  <a:pt x="347" y="1745"/>
                </a:lnTo>
                <a:lnTo>
                  <a:pt x="360" y="1771"/>
                </a:lnTo>
                <a:lnTo>
                  <a:pt x="377" y="1794"/>
                </a:lnTo>
                <a:lnTo>
                  <a:pt x="397" y="1815"/>
                </a:lnTo>
                <a:lnTo>
                  <a:pt x="421" y="1832"/>
                </a:lnTo>
                <a:lnTo>
                  <a:pt x="448" y="1844"/>
                </a:lnTo>
                <a:lnTo>
                  <a:pt x="475" y="1853"/>
                </a:lnTo>
                <a:lnTo>
                  <a:pt x="506" y="1855"/>
                </a:lnTo>
                <a:lnTo>
                  <a:pt x="536" y="1853"/>
                </a:lnTo>
                <a:lnTo>
                  <a:pt x="565" y="1844"/>
                </a:lnTo>
                <a:lnTo>
                  <a:pt x="591" y="1832"/>
                </a:lnTo>
                <a:lnTo>
                  <a:pt x="614" y="1815"/>
                </a:lnTo>
                <a:lnTo>
                  <a:pt x="635" y="1794"/>
                </a:lnTo>
                <a:lnTo>
                  <a:pt x="651" y="1771"/>
                </a:lnTo>
                <a:lnTo>
                  <a:pt x="664" y="1745"/>
                </a:lnTo>
                <a:lnTo>
                  <a:pt x="671" y="1717"/>
                </a:lnTo>
                <a:lnTo>
                  <a:pt x="674" y="1686"/>
                </a:lnTo>
                <a:lnTo>
                  <a:pt x="671" y="1655"/>
                </a:lnTo>
                <a:lnTo>
                  <a:pt x="664" y="1627"/>
                </a:lnTo>
                <a:lnTo>
                  <a:pt x="651" y="1601"/>
                </a:lnTo>
                <a:lnTo>
                  <a:pt x="635" y="1578"/>
                </a:lnTo>
                <a:lnTo>
                  <a:pt x="614" y="1557"/>
                </a:lnTo>
                <a:lnTo>
                  <a:pt x="591" y="1540"/>
                </a:lnTo>
                <a:lnTo>
                  <a:pt x="565" y="1528"/>
                </a:lnTo>
                <a:lnTo>
                  <a:pt x="536" y="1519"/>
                </a:lnTo>
                <a:lnTo>
                  <a:pt x="506" y="1517"/>
                </a:lnTo>
                <a:close/>
                <a:moveTo>
                  <a:pt x="2023" y="337"/>
                </a:moveTo>
                <a:lnTo>
                  <a:pt x="1993" y="340"/>
                </a:lnTo>
                <a:lnTo>
                  <a:pt x="1964" y="347"/>
                </a:lnTo>
                <a:lnTo>
                  <a:pt x="1938" y="360"/>
                </a:lnTo>
                <a:lnTo>
                  <a:pt x="1915" y="377"/>
                </a:lnTo>
                <a:lnTo>
                  <a:pt x="1894" y="397"/>
                </a:lnTo>
                <a:lnTo>
                  <a:pt x="1878" y="421"/>
                </a:lnTo>
                <a:lnTo>
                  <a:pt x="1865" y="447"/>
                </a:lnTo>
                <a:lnTo>
                  <a:pt x="1858" y="475"/>
                </a:lnTo>
                <a:lnTo>
                  <a:pt x="1855" y="506"/>
                </a:lnTo>
                <a:lnTo>
                  <a:pt x="1858" y="536"/>
                </a:lnTo>
                <a:lnTo>
                  <a:pt x="1865" y="565"/>
                </a:lnTo>
                <a:lnTo>
                  <a:pt x="1878" y="591"/>
                </a:lnTo>
                <a:lnTo>
                  <a:pt x="1894" y="614"/>
                </a:lnTo>
                <a:lnTo>
                  <a:pt x="1915" y="635"/>
                </a:lnTo>
                <a:lnTo>
                  <a:pt x="1938" y="651"/>
                </a:lnTo>
                <a:lnTo>
                  <a:pt x="1964" y="664"/>
                </a:lnTo>
                <a:lnTo>
                  <a:pt x="1993" y="671"/>
                </a:lnTo>
                <a:lnTo>
                  <a:pt x="2023" y="674"/>
                </a:lnTo>
                <a:lnTo>
                  <a:pt x="2054" y="671"/>
                </a:lnTo>
                <a:lnTo>
                  <a:pt x="2081" y="664"/>
                </a:lnTo>
                <a:lnTo>
                  <a:pt x="2108" y="651"/>
                </a:lnTo>
                <a:lnTo>
                  <a:pt x="2132" y="635"/>
                </a:lnTo>
                <a:lnTo>
                  <a:pt x="2152" y="614"/>
                </a:lnTo>
                <a:lnTo>
                  <a:pt x="2169" y="591"/>
                </a:lnTo>
                <a:lnTo>
                  <a:pt x="2182" y="565"/>
                </a:lnTo>
                <a:lnTo>
                  <a:pt x="2189" y="536"/>
                </a:lnTo>
                <a:lnTo>
                  <a:pt x="2192" y="506"/>
                </a:lnTo>
                <a:lnTo>
                  <a:pt x="2189" y="475"/>
                </a:lnTo>
                <a:lnTo>
                  <a:pt x="2182" y="447"/>
                </a:lnTo>
                <a:lnTo>
                  <a:pt x="2169" y="421"/>
                </a:lnTo>
                <a:lnTo>
                  <a:pt x="2152" y="397"/>
                </a:lnTo>
                <a:lnTo>
                  <a:pt x="2132" y="377"/>
                </a:lnTo>
                <a:lnTo>
                  <a:pt x="2108" y="360"/>
                </a:lnTo>
                <a:lnTo>
                  <a:pt x="2081" y="347"/>
                </a:lnTo>
                <a:lnTo>
                  <a:pt x="2054" y="340"/>
                </a:lnTo>
                <a:lnTo>
                  <a:pt x="2023" y="337"/>
                </a:lnTo>
                <a:close/>
                <a:moveTo>
                  <a:pt x="2023" y="0"/>
                </a:moveTo>
                <a:lnTo>
                  <a:pt x="2078" y="3"/>
                </a:lnTo>
                <a:lnTo>
                  <a:pt x="2132" y="11"/>
                </a:lnTo>
                <a:lnTo>
                  <a:pt x="2183" y="26"/>
                </a:lnTo>
                <a:lnTo>
                  <a:pt x="2232" y="45"/>
                </a:lnTo>
                <a:lnTo>
                  <a:pt x="2279" y="69"/>
                </a:lnTo>
                <a:lnTo>
                  <a:pt x="2322" y="97"/>
                </a:lnTo>
                <a:lnTo>
                  <a:pt x="2362" y="131"/>
                </a:lnTo>
                <a:lnTo>
                  <a:pt x="2398" y="167"/>
                </a:lnTo>
                <a:lnTo>
                  <a:pt x="2432" y="207"/>
                </a:lnTo>
                <a:lnTo>
                  <a:pt x="2460" y="250"/>
                </a:lnTo>
                <a:lnTo>
                  <a:pt x="2484" y="297"/>
                </a:lnTo>
                <a:lnTo>
                  <a:pt x="2503" y="346"/>
                </a:lnTo>
                <a:lnTo>
                  <a:pt x="2518" y="397"/>
                </a:lnTo>
                <a:lnTo>
                  <a:pt x="2526" y="451"/>
                </a:lnTo>
                <a:lnTo>
                  <a:pt x="2529" y="506"/>
                </a:lnTo>
                <a:lnTo>
                  <a:pt x="2526" y="561"/>
                </a:lnTo>
                <a:lnTo>
                  <a:pt x="2518" y="614"/>
                </a:lnTo>
                <a:lnTo>
                  <a:pt x="2503" y="665"/>
                </a:lnTo>
                <a:lnTo>
                  <a:pt x="2484" y="714"/>
                </a:lnTo>
                <a:lnTo>
                  <a:pt x="2460" y="761"/>
                </a:lnTo>
                <a:lnTo>
                  <a:pt x="2432" y="804"/>
                </a:lnTo>
                <a:lnTo>
                  <a:pt x="2398" y="845"/>
                </a:lnTo>
                <a:lnTo>
                  <a:pt x="2362" y="882"/>
                </a:lnTo>
                <a:lnTo>
                  <a:pt x="2322" y="915"/>
                </a:lnTo>
                <a:lnTo>
                  <a:pt x="2279" y="943"/>
                </a:lnTo>
                <a:lnTo>
                  <a:pt x="2232" y="967"/>
                </a:lnTo>
                <a:lnTo>
                  <a:pt x="2183" y="986"/>
                </a:lnTo>
                <a:lnTo>
                  <a:pt x="2132" y="1000"/>
                </a:lnTo>
                <a:lnTo>
                  <a:pt x="2078" y="1009"/>
                </a:lnTo>
                <a:lnTo>
                  <a:pt x="2023" y="1012"/>
                </a:lnTo>
                <a:lnTo>
                  <a:pt x="1977" y="1010"/>
                </a:lnTo>
                <a:lnTo>
                  <a:pt x="1932" y="1003"/>
                </a:lnTo>
                <a:lnTo>
                  <a:pt x="1888" y="993"/>
                </a:lnTo>
                <a:lnTo>
                  <a:pt x="1846" y="979"/>
                </a:lnTo>
                <a:lnTo>
                  <a:pt x="1806" y="962"/>
                </a:lnTo>
                <a:lnTo>
                  <a:pt x="1250" y="1517"/>
                </a:lnTo>
                <a:lnTo>
                  <a:pt x="2390" y="1517"/>
                </a:lnTo>
                <a:lnTo>
                  <a:pt x="2409" y="1469"/>
                </a:lnTo>
                <a:lnTo>
                  <a:pt x="2434" y="1424"/>
                </a:lnTo>
                <a:lnTo>
                  <a:pt x="2463" y="1381"/>
                </a:lnTo>
                <a:lnTo>
                  <a:pt x="2495" y="1343"/>
                </a:lnTo>
                <a:lnTo>
                  <a:pt x="2532" y="1307"/>
                </a:lnTo>
                <a:lnTo>
                  <a:pt x="2572" y="1275"/>
                </a:lnTo>
                <a:lnTo>
                  <a:pt x="2615" y="1248"/>
                </a:lnTo>
                <a:lnTo>
                  <a:pt x="2660" y="1224"/>
                </a:lnTo>
                <a:lnTo>
                  <a:pt x="2709" y="1205"/>
                </a:lnTo>
                <a:lnTo>
                  <a:pt x="2759" y="1191"/>
                </a:lnTo>
                <a:lnTo>
                  <a:pt x="2812" y="1183"/>
                </a:lnTo>
                <a:lnTo>
                  <a:pt x="2866" y="1180"/>
                </a:lnTo>
                <a:lnTo>
                  <a:pt x="2921" y="1183"/>
                </a:lnTo>
                <a:lnTo>
                  <a:pt x="2975" y="1191"/>
                </a:lnTo>
                <a:lnTo>
                  <a:pt x="3026" y="1206"/>
                </a:lnTo>
                <a:lnTo>
                  <a:pt x="3075" y="1225"/>
                </a:lnTo>
                <a:lnTo>
                  <a:pt x="3122" y="1249"/>
                </a:lnTo>
                <a:lnTo>
                  <a:pt x="3165" y="1277"/>
                </a:lnTo>
                <a:lnTo>
                  <a:pt x="3205" y="1310"/>
                </a:lnTo>
                <a:lnTo>
                  <a:pt x="3241" y="1347"/>
                </a:lnTo>
                <a:lnTo>
                  <a:pt x="3275" y="1388"/>
                </a:lnTo>
                <a:lnTo>
                  <a:pt x="3303" y="1431"/>
                </a:lnTo>
                <a:lnTo>
                  <a:pt x="3327" y="1477"/>
                </a:lnTo>
                <a:lnTo>
                  <a:pt x="3346" y="1526"/>
                </a:lnTo>
                <a:lnTo>
                  <a:pt x="3361" y="1578"/>
                </a:lnTo>
                <a:lnTo>
                  <a:pt x="3369" y="1631"/>
                </a:lnTo>
                <a:lnTo>
                  <a:pt x="3372" y="1686"/>
                </a:lnTo>
                <a:lnTo>
                  <a:pt x="3369" y="1741"/>
                </a:lnTo>
                <a:lnTo>
                  <a:pt x="3361" y="1794"/>
                </a:lnTo>
                <a:lnTo>
                  <a:pt x="3346" y="1846"/>
                </a:lnTo>
                <a:lnTo>
                  <a:pt x="3327" y="1895"/>
                </a:lnTo>
                <a:lnTo>
                  <a:pt x="3303" y="1941"/>
                </a:lnTo>
                <a:lnTo>
                  <a:pt x="3275" y="1984"/>
                </a:lnTo>
                <a:lnTo>
                  <a:pt x="3241" y="2025"/>
                </a:lnTo>
                <a:lnTo>
                  <a:pt x="3205" y="2062"/>
                </a:lnTo>
                <a:lnTo>
                  <a:pt x="3165" y="2095"/>
                </a:lnTo>
                <a:lnTo>
                  <a:pt x="3122" y="2123"/>
                </a:lnTo>
                <a:lnTo>
                  <a:pt x="3075" y="2147"/>
                </a:lnTo>
                <a:lnTo>
                  <a:pt x="3026" y="2166"/>
                </a:lnTo>
                <a:lnTo>
                  <a:pt x="2975" y="2181"/>
                </a:lnTo>
                <a:lnTo>
                  <a:pt x="2921" y="2189"/>
                </a:lnTo>
                <a:lnTo>
                  <a:pt x="2866" y="2192"/>
                </a:lnTo>
                <a:lnTo>
                  <a:pt x="2812" y="2189"/>
                </a:lnTo>
                <a:lnTo>
                  <a:pt x="2759" y="2181"/>
                </a:lnTo>
                <a:lnTo>
                  <a:pt x="2709" y="2167"/>
                </a:lnTo>
                <a:lnTo>
                  <a:pt x="2660" y="2148"/>
                </a:lnTo>
                <a:lnTo>
                  <a:pt x="2615" y="2124"/>
                </a:lnTo>
                <a:lnTo>
                  <a:pt x="2572" y="2097"/>
                </a:lnTo>
                <a:lnTo>
                  <a:pt x="2532" y="2065"/>
                </a:lnTo>
                <a:lnTo>
                  <a:pt x="2495" y="2029"/>
                </a:lnTo>
                <a:lnTo>
                  <a:pt x="2463" y="1991"/>
                </a:lnTo>
                <a:lnTo>
                  <a:pt x="2434" y="1948"/>
                </a:lnTo>
                <a:lnTo>
                  <a:pt x="2409" y="1903"/>
                </a:lnTo>
                <a:lnTo>
                  <a:pt x="2390" y="1855"/>
                </a:lnTo>
                <a:lnTo>
                  <a:pt x="1250" y="1855"/>
                </a:lnTo>
                <a:lnTo>
                  <a:pt x="1806" y="2410"/>
                </a:lnTo>
                <a:lnTo>
                  <a:pt x="1846" y="2393"/>
                </a:lnTo>
                <a:lnTo>
                  <a:pt x="1888" y="2379"/>
                </a:lnTo>
                <a:lnTo>
                  <a:pt x="1932" y="2369"/>
                </a:lnTo>
                <a:lnTo>
                  <a:pt x="1977" y="2362"/>
                </a:lnTo>
                <a:lnTo>
                  <a:pt x="2023" y="2360"/>
                </a:lnTo>
                <a:lnTo>
                  <a:pt x="2078" y="2363"/>
                </a:lnTo>
                <a:lnTo>
                  <a:pt x="2132" y="2372"/>
                </a:lnTo>
                <a:lnTo>
                  <a:pt x="2183" y="2386"/>
                </a:lnTo>
                <a:lnTo>
                  <a:pt x="2232" y="2405"/>
                </a:lnTo>
                <a:lnTo>
                  <a:pt x="2279" y="2429"/>
                </a:lnTo>
                <a:lnTo>
                  <a:pt x="2322" y="2457"/>
                </a:lnTo>
                <a:lnTo>
                  <a:pt x="2362" y="2490"/>
                </a:lnTo>
                <a:lnTo>
                  <a:pt x="2398" y="2527"/>
                </a:lnTo>
                <a:lnTo>
                  <a:pt x="2432" y="2567"/>
                </a:lnTo>
                <a:lnTo>
                  <a:pt x="2460" y="2611"/>
                </a:lnTo>
                <a:lnTo>
                  <a:pt x="2484" y="2657"/>
                </a:lnTo>
                <a:lnTo>
                  <a:pt x="2503" y="2706"/>
                </a:lnTo>
                <a:lnTo>
                  <a:pt x="2518" y="2758"/>
                </a:lnTo>
                <a:lnTo>
                  <a:pt x="2526" y="2811"/>
                </a:lnTo>
                <a:lnTo>
                  <a:pt x="2529" y="2866"/>
                </a:lnTo>
                <a:lnTo>
                  <a:pt x="2526" y="2921"/>
                </a:lnTo>
                <a:lnTo>
                  <a:pt x="2518" y="2975"/>
                </a:lnTo>
                <a:lnTo>
                  <a:pt x="2503" y="3026"/>
                </a:lnTo>
                <a:lnTo>
                  <a:pt x="2484" y="3075"/>
                </a:lnTo>
                <a:lnTo>
                  <a:pt x="2460" y="3122"/>
                </a:lnTo>
                <a:lnTo>
                  <a:pt x="2432" y="3165"/>
                </a:lnTo>
                <a:lnTo>
                  <a:pt x="2398" y="3205"/>
                </a:lnTo>
                <a:lnTo>
                  <a:pt x="2362" y="3241"/>
                </a:lnTo>
                <a:lnTo>
                  <a:pt x="2322" y="3274"/>
                </a:lnTo>
                <a:lnTo>
                  <a:pt x="2279" y="3303"/>
                </a:lnTo>
                <a:lnTo>
                  <a:pt x="2232" y="3327"/>
                </a:lnTo>
                <a:lnTo>
                  <a:pt x="2183" y="3346"/>
                </a:lnTo>
                <a:lnTo>
                  <a:pt x="2132" y="3361"/>
                </a:lnTo>
                <a:lnTo>
                  <a:pt x="2078" y="3369"/>
                </a:lnTo>
                <a:lnTo>
                  <a:pt x="2023" y="3372"/>
                </a:lnTo>
                <a:lnTo>
                  <a:pt x="1968" y="3369"/>
                </a:lnTo>
                <a:lnTo>
                  <a:pt x="1915" y="3361"/>
                </a:lnTo>
                <a:lnTo>
                  <a:pt x="1864" y="3346"/>
                </a:lnTo>
                <a:lnTo>
                  <a:pt x="1815" y="3327"/>
                </a:lnTo>
                <a:lnTo>
                  <a:pt x="1768" y="3303"/>
                </a:lnTo>
                <a:lnTo>
                  <a:pt x="1725" y="3274"/>
                </a:lnTo>
                <a:lnTo>
                  <a:pt x="1684" y="3241"/>
                </a:lnTo>
                <a:lnTo>
                  <a:pt x="1647" y="3205"/>
                </a:lnTo>
                <a:lnTo>
                  <a:pt x="1614" y="3165"/>
                </a:lnTo>
                <a:lnTo>
                  <a:pt x="1586" y="3122"/>
                </a:lnTo>
                <a:lnTo>
                  <a:pt x="1562" y="3075"/>
                </a:lnTo>
                <a:lnTo>
                  <a:pt x="1543" y="3026"/>
                </a:lnTo>
                <a:lnTo>
                  <a:pt x="1529" y="2975"/>
                </a:lnTo>
                <a:lnTo>
                  <a:pt x="1520" y="2921"/>
                </a:lnTo>
                <a:lnTo>
                  <a:pt x="1517" y="2866"/>
                </a:lnTo>
                <a:lnTo>
                  <a:pt x="1519" y="2820"/>
                </a:lnTo>
                <a:lnTo>
                  <a:pt x="1526" y="2775"/>
                </a:lnTo>
                <a:lnTo>
                  <a:pt x="1536" y="2731"/>
                </a:lnTo>
                <a:lnTo>
                  <a:pt x="1550" y="2689"/>
                </a:lnTo>
                <a:lnTo>
                  <a:pt x="1567" y="2649"/>
                </a:lnTo>
                <a:lnTo>
                  <a:pt x="909" y="1991"/>
                </a:lnTo>
                <a:lnTo>
                  <a:pt x="877" y="2029"/>
                </a:lnTo>
                <a:lnTo>
                  <a:pt x="840" y="2065"/>
                </a:lnTo>
                <a:lnTo>
                  <a:pt x="800" y="2097"/>
                </a:lnTo>
                <a:lnTo>
                  <a:pt x="757" y="2125"/>
                </a:lnTo>
                <a:lnTo>
                  <a:pt x="711" y="2148"/>
                </a:lnTo>
                <a:lnTo>
                  <a:pt x="663" y="2167"/>
                </a:lnTo>
                <a:lnTo>
                  <a:pt x="613" y="2181"/>
                </a:lnTo>
                <a:lnTo>
                  <a:pt x="560" y="2189"/>
                </a:lnTo>
                <a:lnTo>
                  <a:pt x="506" y="2192"/>
                </a:lnTo>
                <a:lnTo>
                  <a:pt x="451" y="2189"/>
                </a:lnTo>
                <a:lnTo>
                  <a:pt x="397" y="2181"/>
                </a:lnTo>
                <a:lnTo>
                  <a:pt x="346" y="2166"/>
                </a:lnTo>
                <a:lnTo>
                  <a:pt x="297" y="2147"/>
                </a:lnTo>
                <a:lnTo>
                  <a:pt x="250" y="2123"/>
                </a:lnTo>
                <a:lnTo>
                  <a:pt x="207" y="2095"/>
                </a:lnTo>
                <a:lnTo>
                  <a:pt x="167" y="2062"/>
                </a:lnTo>
                <a:lnTo>
                  <a:pt x="131" y="2025"/>
                </a:lnTo>
                <a:lnTo>
                  <a:pt x="97" y="1984"/>
                </a:lnTo>
                <a:lnTo>
                  <a:pt x="69" y="1941"/>
                </a:lnTo>
                <a:lnTo>
                  <a:pt x="45" y="1895"/>
                </a:lnTo>
                <a:lnTo>
                  <a:pt x="26" y="1846"/>
                </a:lnTo>
                <a:lnTo>
                  <a:pt x="11" y="1794"/>
                </a:lnTo>
                <a:lnTo>
                  <a:pt x="3" y="1741"/>
                </a:lnTo>
                <a:lnTo>
                  <a:pt x="0" y="1686"/>
                </a:lnTo>
                <a:lnTo>
                  <a:pt x="3" y="1631"/>
                </a:lnTo>
                <a:lnTo>
                  <a:pt x="11" y="1578"/>
                </a:lnTo>
                <a:lnTo>
                  <a:pt x="26" y="1526"/>
                </a:lnTo>
                <a:lnTo>
                  <a:pt x="45" y="1477"/>
                </a:lnTo>
                <a:lnTo>
                  <a:pt x="69" y="1431"/>
                </a:lnTo>
                <a:lnTo>
                  <a:pt x="97" y="1388"/>
                </a:lnTo>
                <a:lnTo>
                  <a:pt x="131" y="1347"/>
                </a:lnTo>
                <a:lnTo>
                  <a:pt x="167" y="1310"/>
                </a:lnTo>
                <a:lnTo>
                  <a:pt x="207" y="1277"/>
                </a:lnTo>
                <a:lnTo>
                  <a:pt x="250" y="1249"/>
                </a:lnTo>
                <a:lnTo>
                  <a:pt x="297" y="1225"/>
                </a:lnTo>
                <a:lnTo>
                  <a:pt x="346" y="1206"/>
                </a:lnTo>
                <a:lnTo>
                  <a:pt x="397" y="1191"/>
                </a:lnTo>
                <a:lnTo>
                  <a:pt x="451" y="1183"/>
                </a:lnTo>
                <a:lnTo>
                  <a:pt x="506" y="1180"/>
                </a:lnTo>
                <a:lnTo>
                  <a:pt x="560" y="1183"/>
                </a:lnTo>
                <a:lnTo>
                  <a:pt x="612" y="1191"/>
                </a:lnTo>
                <a:lnTo>
                  <a:pt x="663" y="1205"/>
                </a:lnTo>
                <a:lnTo>
                  <a:pt x="711" y="1224"/>
                </a:lnTo>
                <a:lnTo>
                  <a:pt x="757" y="1247"/>
                </a:lnTo>
                <a:lnTo>
                  <a:pt x="800" y="1275"/>
                </a:lnTo>
                <a:lnTo>
                  <a:pt x="840" y="1307"/>
                </a:lnTo>
                <a:lnTo>
                  <a:pt x="877" y="1343"/>
                </a:lnTo>
                <a:lnTo>
                  <a:pt x="909" y="1381"/>
                </a:lnTo>
                <a:lnTo>
                  <a:pt x="1567" y="723"/>
                </a:lnTo>
                <a:lnTo>
                  <a:pt x="1550" y="683"/>
                </a:lnTo>
                <a:lnTo>
                  <a:pt x="1536" y="641"/>
                </a:lnTo>
                <a:lnTo>
                  <a:pt x="1526" y="597"/>
                </a:lnTo>
                <a:lnTo>
                  <a:pt x="1519" y="552"/>
                </a:lnTo>
                <a:lnTo>
                  <a:pt x="1517" y="506"/>
                </a:lnTo>
                <a:lnTo>
                  <a:pt x="1520" y="451"/>
                </a:lnTo>
                <a:lnTo>
                  <a:pt x="1529" y="397"/>
                </a:lnTo>
                <a:lnTo>
                  <a:pt x="1543" y="346"/>
                </a:lnTo>
                <a:lnTo>
                  <a:pt x="1562" y="297"/>
                </a:lnTo>
                <a:lnTo>
                  <a:pt x="1586" y="250"/>
                </a:lnTo>
                <a:lnTo>
                  <a:pt x="1614" y="207"/>
                </a:lnTo>
                <a:lnTo>
                  <a:pt x="1647" y="167"/>
                </a:lnTo>
                <a:lnTo>
                  <a:pt x="1684" y="131"/>
                </a:lnTo>
                <a:lnTo>
                  <a:pt x="1725" y="97"/>
                </a:lnTo>
                <a:lnTo>
                  <a:pt x="1768" y="69"/>
                </a:lnTo>
                <a:lnTo>
                  <a:pt x="1815" y="45"/>
                </a:lnTo>
                <a:lnTo>
                  <a:pt x="1864" y="26"/>
                </a:lnTo>
                <a:lnTo>
                  <a:pt x="1915" y="11"/>
                </a:lnTo>
                <a:lnTo>
                  <a:pt x="1968" y="3"/>
                </a:lnTo>
                <a:lnTo>
                  <a:pt x="202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90" name="Freeform 478"/>
          <p:cNvSpPr>
            <a:spLocks noEditPoints="1"/>
          </p:cNvSpPr>
          <p:nvPr/>
        </p:nvSpPr>
        <p:spPr bwMode="auto">
          <a:xfrm>
            <a:off x="7042126" y="2617780"/>
            <a:ext cx="477878" cy="467530"/>
          </a:xfrm>
          <a:custGeom>
            <a:avLst/>
            <a:gdLst>
              <a:gd name="T0" fmla="*/ 577 w 3045"/>
              <a:gd name="T1" fmla="*/ 2522 h 3482"/>
              <a:gd name="T2" fmla="*/ 569 w 3045"/>
              <a:gd name="T3" fmla="*/ 2610 h 3482"/>
              <a:gd name="T4" fmla="*/ 626 w 3045"/>
              <a:gd name="T5" fmla="*/ 2675 h 3482"/>
              <a:gd name="T6" fmla="*/ 702 w 3045"/>
              <a:gd name="T7" fmla="*/ 2666 h 3482"/>
              <a:gd name="T8" fmla="*/ 883 w 3045"/>
              <a:gd name="T9" fmla="*/ 3174 h 3482"/>
              <a:gd name="T10" fmla="*/ 1897 w 3045"/>
              <a:gd name="T11" fmla="*/ 638 h 3482"/>
              <a:gd name="T12" fmla="*/ 1978 w 3045"/>
              <a:gd name="T13" fmla="*/ 1203 h 3482"/>
              <a:gd name="T14" fmla="*/ 2004 w 3045"/>
              <a:gd name="T15" fmla="*/ 1119 h 3482"/>
              <a:gd name="T16" fmla="*/ 1962 w 3045"/>
              <a:gd name="T17" fmla="*/ 1041 h 3482"/>
              <a:gd name="T18" fmla="*/ 1884 w 3045"/>
              <a:gd name="T19" fmla="*/ 1032 h 3482"/>
              <a:gd name="T20" fmla="*/ 1471 w 3045"/>
              <a:gd name="T21" fmla="*/ 1127 h 3482"/>
              <a:gd name="T22" fmla="*/ 2652 w 3045"/>
              <a:gd name="T23" fmla="*/ 1136 h 3482"/>
              <a:gd name="T24" fmla="*/ 628 w 3045"/>
              <a:gd name="T25" fmla="*/ 0 h 3482"/>
              <a:gd name="T26" fmla="*/ 860 w 3045"/>
              <a:gd name="T27" fmla="*/ 50 h 3482"/>
              <a:gd name="T28" fmla="*/ 1052 w 3045"/>
              <a:gd name="T29" fmla="*/ 187 h 3482"/>
              <a:gd name="T30" fmla="*/ 1190 w 3045"/>
              <a:gd name="T31" fmla="*/ 395 h 3482"/>
              <a:gd name="T32" fmla="*/ 1256 w 3045"/>
              <a:gd name="T33" fmla="*/ 652 h 3482"/>
              <a:gd name="T34" fmla="*/ 1236 w 3045"/>
              <a:gd name="T35" fmla="*/ 911 h 3482"/>
              <a:gd name="T36" fmla="*/ 2263 w 3045"/>
              <a:gd name="T37" fmla="*/ 2039 h 3482"/>
              <a:gd name="T38" fmla="*/ 2488 w 3045"/>
              <a:gd name="T39" fmla="*/ 2065 h 3482"/>
              <a:gd name="T40" fmla="*/ 2693 w 3045"/>
              <a:gd name="T41" fmla="*/ 2183 h 3482"/>
              <a:gd name="T42" fmla="*/ 2846 w 3045"/>
              <a:gd name="T43" fmla="*/ 2374 h 3482"/>
              <a:gd name="T44" fmla="*/ 2930 w 3045"/>
              <a:gd name="T45" fmla="*/ 2621 h 3482"/>
              <a:gd name="T46" fmla="*/ 2931 w 3045"/>
              <a:gd name="T47" fmla="*/ 2900 h 3482"/>
              <a:gd name="T48" fmla="*/ 2776 w 3045"/>
              <a:gd name="T49" fmla="*/ 2740 h 3482"/>
              <a:gd name="T50" fmla="*/ 2677 w 3045"/>
              <a:gd name="T51" fmla="*/ 2585 h 3482"/>
              <a:gd name="T52" fmla="*/ 2527 w 3045"/>
              <a:gd name="T53" fmla="*/ 2498 h 3482"/>
              <a:gd name="T54" fmla="*/ 2350 w 3045"/>
              <a:gd name="T55" fmla="*/ 2499 h 3482"/>
              <a:gd name="T56" fmla="*/ 2198 w 3045"/>
              <a:gd name="T57" fmla="*/ 2592 h 3482"/>
              <a:gd name="T58" fmla="*/ 2100 w 3045"/>
              <a:gd name="T59" fmla="*/ 2754 h 3482"/>
              <a:gd name="T60" fmla="*/ 2079 w 3045"/>
              <a:gd name="T61" fmla="*/ 2960 h 3482"/>
              <a:gd name="T62" fmla="*/ 2146 w 3045"/>
              <a:gd name="T63" fmla="*/ 3152 h 3482"/>
              <a:gd name="T64" fmla="*/ 2282 w 3045"/>
              <a:gd name="T65" fmla="*/ 3283 h 3482"/>
              <a:gd name="T66" fmla="*/ 2196 w 3045"/>
              <a:gd name="T67" fmla="*/ 3470 h 3482"/>
              <a:gd name="T68" fmla="*/ 1981 w 3045"/>
              <a:gd name="T69" fmla="*/ 3374 h 3482"/>
              <a:gd name="T70" fmla="*/ 1813 w 3045"/>
              <a:gd name="T71" fmla="*/ 3199 h 3482"/>
              <a:gd name="T72" fmla="*/ 1709 w 3045"/>
              <a:gd name="T73" fmla="*/ 2965 h 3482"/>
              <a:gd name="T74" fmla="*/ 1686 w 3045"/>
              <a:gd name="T75" fmla="*/ 2703 h 3482"/>
              <a:gd name="T76" fmla="*/ 1732 w 3045"/>
              <a:gd name="T77" fmla="*/ 2481 h 3482"/>
              <a:gd name="T78" fmla="*/ 631 w 3045"/>
              <a:gd name="T79" fmla="*/ 1446 h 3482"/>
              <a:gd name="T80" fmla="*/ 399 w 3045"/>
              <a:gd name="T81" fmla="*/ 1397 h 3482"/>
              <a:gd name="T82" fmla="*/ 207 w 3045"/>
              <a:gd name="T83" fmla="*/ 1258 h 3482"/>
              <a:gd name="T84" fmla="*/ 69 w 3045"/>
              <a:gd name="T85" fmla="*/ 1051 h 3482"/>
              <a:gd name="T86" fmla="*/ 3 w 3045"/>
              <a:gd name="T87" fmla="*/ 794 h 3482"/>
              <a:gd name="T88" fmla="*/ 26 w 3045"/>
              <a:gd name="T89" fmla="*/ 515 h 3482"/>
              <a:gd name="T90" fmla="*/ 185 w 3045"/>
              <a:gd name="T91" fmla="*/ 786 h 3482"/>
              <a:gd name="T92" fmla="*/ 299 w 3045"/>
              <a:gd name="T93" fmla="*/ 926 h 3482"/>
              <a:gd name="T94" fmla="*/ 458 w 3045"/>
              <a:gd name="T95" fmla="*/ 995 h 3482"/>
              <a:gd name="T96" fmla="*/ 635 w 3045"/>
              <a:gd name="T97" fmla="*/ 969 h 3482"/>
              <a:gd name="T98" fmla="*/ 776 w 3045"/>
              <a:gd name="T99" fmla="*/ 856 h 3482"/>
              <a:gd name="T100" fmla="*/ 856 w 3045"/>
              <a:gd name="T101" fmla="*/ 680 h 3482"/>
              <a:gd name="T102" fmla="*/ 855 w 3045"/>
              <a:gd name="T103" fmla="*/ 470 h 3482"/>
              <a:gd name="T104" fmla="*/ 769 w 3045"/>
              <a:gd name="T105" fmla="*/ 291 h 3482"/>
              <a:gd name="T106" fmla="*/ 614 w 3045"/>
              <a:gd name="T107" fmla="*/ 0 h 3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45" h="3482">
                <a:moveTo>
                  <a:pt x="964" y="1709"/>
                </a:moveTo>
                <a:lnTo>
                  <a:pt x="1124" y="1891"/>
                </a:lnTo>
                <a:lnTo>
                  <a:pt x="590" y="2503"/>
                </a:lnTo>
                <a:lnTo>
                  <a:pt x="577" y="2522"/>
                </a:lnTo>
                <a:lnTo>
                  <a:pt x="569" y="2543"/>
                </a:lnTo>
                <a:lnTo>
                  <a:pt x="565" y="2565"/>
                </a:lnTo>
                <a:lnTo>
                  <a:pt x="565" y="2588"/>
                </a:lnTo>
                <a:lnTo>
                  <a:pt x="569" y="2610"/>
                </a:lnTo>
                <a:lnTo>
                  <a:pt x="577" y="2632"/>
                </a:lnTo>
                <a:lnTo>
                  <a:pt x="590" y="2651"/>
                </a:lnTo>
                <a:lnTo>
                  <a:pt x="607" y="2666"/>
                </a:lnTo>
                <a:lnTo>
                  <a:pt x="626" y="2675"/>
                </a:lnTo>
                <a:lnTo>
                  <a:pt x="645" y="2680"/>
                </a:lnTo>
                <a:lnTo>
                  <a:pt x="665" y="2680"/>
                </a:lnTo>
                <a:lnTo>
                  <a:pt x="684" y="2675"/>
                </a:lnTo>
                <a:lnTo>
                  <a:pt x="702" y="2666"/>
                </a:lnTo>
                <a:lnTo>
                  <a:pt x="719" y="2651"/>
                </a:lnTo>
                <a:lnTo>
                  <a:pt x="1252" y="2038"/>
                </a:lnTo>
                <a:lnTo>
                  <a:pt x="1561" y="2394"/>
                </a:lnTo>
                <a:lnTo>
                  <a:pt x="883" y="3174"/>
                </a:lnTo>
                <a:lnTo>
                  <a:pt x="47" y="3449"/>
                </a:lnTo>
                <a:lnTo>
                  <a:pt x="286" y="2489"/>
                </a:lnTo>
                <a:lnTo>
                  <a:pt x="964" y="1709"/>
                </a:lnTo>
                <a:close/>
                <a:moveTo>
                  <a:pt x="1897" y="638"/>
                </a:moveTo>
                <a:lnTo>
                  <a:pt x="2493" y="1322"/>
                </a:lnTo>
                <a:lnTo>
                  <a:pt x="2067" y="1812"/>
                </a:lnTo>
                <a:lnTo>
                  <a:pt x="1757" y="1457"/>
                </a:lnTo>
                <a:lnTo>
                  <a:pt x="1978" y="1203"/>
                </a:lnTo>
                <a:lnTo>
                  <a:pt x="1991" y="1185"/>
                </a:lnTo>
                <a:lnTo>
                  <a:pt x="2000" y="1164"/>
                </a:lnTo>
                <a:lnTo>
                  <a:pt x="2004" y="1142"/>
                </a:lnTo>
                <a:lnTo>
                  <a:pt x="2004" y="1119"/>
                </a:lnTo>
                <a:lnTo>
                  <a:pt x="2000" y="1097"/>
                </a:lnTo>
                <a:lnTo>
                  <a:pt x="1991" y="1075"/>
                </a:lnTo>
                <a:lnTo>
                  <a:pt x="1978" y="1056"/>
                </a:lnTo>
                <a:lnTo>
                  <a:pt x="1962" y="1041"/>
                </a:lnTo>
                <a:lnTo>
                  <a:pt x="1944" y="1032"/>
                </a:lnTo>
                <a:lnTo>
                  <a:pt x="1924" y="1026"/>
                </a:lnTo>
                <a:lnTo>
                  <a:pt x="1905" y="1026"/>
                </a:lnTo>
                <a:lnTo>
                  <a:pt x="1884" y="1032"/>
                </a:lnTo>
                <a:lnTo>
                  <a:pt x="1866" y="1041"/>
                </a:lnTo>
                <a:lnTo>
                  <a:pt x="1850" y="1056"/>
                </a:lnTo>
                <a:lnTo>
                  <a:pt x="1629" y="1310"/>
                </a:lnTo>
                <a:lnTo>
                  <a:pt x="1471" y="1127"/>
                </a:lnTo>
                <a:lnTo>
                  <a:pt x="1897" y="638"/>
                </a:lnTo>
                <a:close/>
                <a:moveTo>
                  <a:pt x="2452" y="0"/>
                </a:moveTo>
                <a:lnTo>
                  <a:pt x="3045" y="684"/>
                </a:lnTo>
                <a:lnTo>
                  <a:pt x="2652" y="1136"/>
                </a:lnTo>
                <a:lnTo>
                  <a:pt x="2058" y="454"/>
                </a:lnTo>
                <a:lnTo>
                  <a:pt x="2452" y="0"/>
                </a:lnTo>
                <a:close/>
                <a:moveTo>
                  <a:pt x="614" y="0"/>
                </a:moveTo>
                <a:lnTo>
                  <a:pt x="628" y="0"/>
                </a:lnTo>
                <a:lnTo>
                  <a:pt x="688" y="3"/>
                </a:lnTo>
                <a:lnTo>
                  <a:pt x="747" y="13"/>
                </a:lnTo>
                <a:lnTo>
                  <a:pt x="804" y="28"/>
                </a:lnTo>
                <a:lnTo>
                  <a:pt x="860" y="50"/>
                </a:lnTo>
                <a:lnTo>
                  <a:pt x="912" y="76"/>
                </a:lnTo>
                <a:lnTo>
                  <a:pt x="961" y="109"/>
                </a:lnTo>
                <a:lnTo>
                  <a:pt x="1009" y="146"/>
                </a:lnTo>
                <a:lnTo>
                  <a:pt x="1052" y="187"/>
                </a:lnTo>
                <a:lnTo>
                  <a:pt x="1092" y="234"/>
                </a:lnTo>
                <a:lnTo>
                  <a:pt x="1130" y="284"/>
                </a:lnTo>
                <a:lnTo>
                  <a:pt x="1162" y="338"/>
                </a:lnTo>
                <a:lnTo>
                  <a:pt x="1190" y="395"/>
                </a:lnTo>
                <a:lnTo>
                  <a:pt x="1214" y="455"/>
                </a:lnTo>
                <a:lnTo>
                  <a:pt x="1233" y="519"/>
                </a:lnTo>
                <a:lnTo>
                  <a:pt x="1246" y="584"/>
                </a:lnTo>
                <a:lnTo>
                  <a:pt x="1256" y="652"/>
                </a:lnTo>
                <a:lnTo>
                  <a:pt x="1259" y="721"/>
                </a:lnTo>
                <a:lnTo>
                  <a:pt x="1256" y="786"/>
                </a:lnTo>
                <a:lnTo>
                  <a:pt x="1249" y="850"/>
                </a:lnTo>
                <a:lnTo>
                  <a:pt x="1236" y="911"/>
                </a:lnTo>
                <a:lnTo>
                  <a:pt x="1220" y="970"/>
                </a:lnTo>
                <a:lnTo>
                  <a:pt x="2170" y="2056"/>
                </a:lnTo>
                <a:lnTo>
                  <a:pt x="2216" y="2045"/>
                </a:lnTo>
                <a:lnTo>
                  <a:pt x="2263" y="2039"/>
                </a:lnTo>
                <a:lnTo>
                  <a:pt x="2312" y="2037"/>
                </a:lnTo>
                <a:lnTo>
                  <a:pt x="2372" y="2041"/>
                </a:lnTo>
                <a:lnTo>
                  <a:pt x="2432" y="2050"/>
                </a:lnTo>
                <a:lnTo>
                  <a:pt x="2488" y="2065"/>
                </a:lnTo>
                <a:lnTo>
                  <a:pt x="2543" y="2087"/>
                </a:lnTo>
                <a:lnTo>
                  <a:pt x="2596" y="2114"/>
                </a:lnTo>
                <a:lnTo>
                  <a:pt x="2646" y="2146"/>
                </a:lnTo>
                <a:lnTo>
                  <a:pt x="2693" y="2183"/>
                </a:lnTo>
                <a:lnTo>
                  <a:pt x="2737" y="2225"/>
                </a:lnTo>
                <a:lnTo>
                  <a:pt x="2777" y="2271"/>
                </a:lnTo>
                <a:lnTo>
                  <a:pt x="2813" y="2321"/>
                </a:lnTo>
                <a:lnTo>
                  <a:pt x="2846" y="2374"/>
                </a:lnTo>
                <a:lnTo>
                  <a:pt x="2874" y="2432"/>
                </a:lnTo>
                <a:lnTo>
                  <a:pt x="2898" y="2492"/>
                </a:lnTo>
                <a:lnTo>
                  <a:pt x="2917" y="2555"/>
                </a:lnTo>
                <a:lnTo>
                  <a:pt x="2930" y="2621"/>
                </a:lnTo>
                <a:lnTo>
                  <a:pt x="2939" y="2688"/>
                </a:lnTo>
                <a:lnTo>
                  <a:pt x="2942" y="2757"/>
                </a:lnTo>
                <a:lnTo>
                  <a:pt x="2939" y="2829"/>
                </a:lnTo>
                <a:lnTo>
                  <a:pt x="2931" y="2900"/>
                </a:lnTo>
                <a:lnTo>
                  <a:pt x="2916" y="2967"/>
                </a:lnTo>
                <a:lnTo>
                  <a:pt x="2800" y="2835"/>
                </a:lnTo>
                <a:lnTo>
                  <a:pt x="2791" y="2786"/>
                </a:lnTo>
                <a:lnTo>
                  <a:pt x="2776" y="2740"/>
                </a:lnTo>
                <a:lnTo>
                  <a:pt x="2757" y="2696"/>
                </a:lnTo>
                <a:lnTo>
                  <a:pt x="2735" y="2656"/>
                </a:lnTo>
                <a:lnTo>
                  <a:pt x="2708" y="2618"/>
                </a:lnTo>
                <a:lnTo>
                  <a:pt x="2677" y="2585"/>
                </a:lnTo>
                <a:lnTo>
                  <a:pt x="2644" y="2556"/>
                </a:lnTo>
                <a:lnTo>
                  <a:pt x="2608" y="2532"/>
                </a:lnTo>
                <a:lnTo>
                  <a:pt x="2569" y="2512"/>
                </a:lnTo>
                <a:lnTo>
                  <a:pt x="2527" y="2498"/>
                </a:lnTo>
                <a:lnTo>
                  <a:pt x="2484" y="2489"/>
                </a:lnTo>
                <a:lnTo>
                  <a:pt x="2440" y="2485"/>
                </a:lnTo>
                <a:lnTo>
                  <a:pt x="2394" y="2489"/>
                </a:lnTo>
                <a:lnTo>
                  <a:pt x="2350" y="2499"/>
                </a:lnTo>
                <a:lnTo>
                  <a:pt x="2308" y="2514"/>
                </a:lnTo>
                <a:lnTo>
                  <a:pt x="2268" y="2535"/>
                </a:lnTo>
                <a:lnTo>
                  <a:pt x="2231" y="2562"/>
                </a:lnTo>
                <a:lnTo>
                  <a:pt x="2198" y="2592"/>
                </a:lnTo>
                <a:lnTo>
                  <a:pt x="2167" y="2628"/>
                </a:lnTo>
                <a:lnTo>
                  <a:pt x="2140" y="2666"/>
                </a:lnTo>
                <a:lnTo>
                  <a:pt x="2118" y="2709"/>
                </a:lnTo>
                <a:lnTo>
                  <a:pt x="2100" y="2754"/>
                </a:lnTo>
                <a:lnTo>
                  <a:pt x="2086" y="2803"/>
                </a:lnTo>
                <a:lnTo>
                  <a:pt x="2078" y="2854"/>
                </a:lnTo>
                <a:lnTo>
                  <a:pt x="2076" y="2906"/>
                </a:lnTo>
                <a:lnTo>
                  <a:pt x="2079" y="2960"/>
                </a:lnTo>
                <a:lnTo>
                  <a:pt x="2088" y="3012"/>
                </a:lnTo>
                <a:lnTo>
                  <a:pt x="2102" y="3062"/>
                </a:lnTo>
                <a:lnTo>
                  <a:pt x="2122" y="3110"/>
                </a:lnTo>
                <a:lnTo>
                  <a:pt x="2146" y="3152"/>
                </a:lnTo>
                <a:lnTo>
                  <a:pt x="2175" y="3192"/>
                </a:lnTo>
                <a:lnTo>
                  <a:pt x="2207" y="3228"/>
                </a:lnTo>
                <a:lnTo>
                  <a:pt x="2243" y="3258"/>
                </a:lnTo>
                <a:lnTo>
                  <a:pt x="2282" y="3283"/>
                </a:lnTo>
                <a:lnTo>
                  <a:pt x="2329" y="3482"/>
                </a:lnTo>
                <a:lnTo>
                  <a:pt x="2316" y="3482"/>
                </a:lnTo>
                <a:lnTo>
                  <a:pt x="2254" y="3480"/>
                </a:lnTo>
                <a:lnTo>
                  <a:pt x="2196" y="3470"/>
                </a:lnTo>
                <a:lnTo>
                  <a:pt x="2138" y="3455"/>
                </a:lnTo>
                <a:lnTo>
                  <a:pt x="2084" y="3433"/>
                </a:lnTo>
                <a:lnTo>
                  <a:pt x="2030" y="3406"/>
                </a:lnTo>
                <a:lnTo>
                  <a:pt x="1981" y="3374"/>
                </a:lnTo>
                <a:lnTo>
                  <a:pt x="1934" y="3337"/>
                </a:lnTo>
                <a:lnTo>
                  <a:pt x="1890" y="3295"/>
                </a:lnTo>
                <a:lnTo>
                  <a:pt x="1850" y="3249"/>
                </a:lnTo>
                <a:lnTo>
                  <a:pt x="1813" y="3199"/>
                </a:lnTo>
                <a:lnTo>
                  <a:pt x="1781" y="3144"/>
                </a:lnTo>
                <a:lnTo>
                  <a:pt x="1752" y="3088"/>
                </a:lnTo>
                <a:lnTo>
                  <a:pt x="1728" y="3027"/>
                </a:lnTo>
                <a:lnTo>
                  <a:pt x="1709" y="2965"/>
                </a:lnTo>
                <a:lnTo>
                  <a:pt x="1696" y="2899"/>
                </a:lnTo>
                <a:lnTo>
                  <a:pt x="1687" y="2832"/>
                </a:lnTo>
                <a:lnTo>
                  <a:pt x="1684" y="2761"/>
                </a:lnTo>
                <a:lnTo>
                  <a:pt x="1686" y="2703"/>
                </a:lnTo>
                <a:lnTo>
                  <a:pt x="1692" y="2645"/>
                </a:lnTo>
                <a:lnTo>
                  <a:pt x="1702" y="2588"/>
                </a:lnTo>
                <a:lnTo>
                  <a:pt x="1715" y="2534"/>
                </a:lnTo>
                <a:lnTo>
                  <a:pt x="1732" y="2481"/>
                </a:lnTo>
                <a:lnTo>
                  <a:pt x="802" y="1417"/>
                </a:lnTo>
                <a:lnTo>
                  <a:pt x="747" y="1434"/>
                </a:lnTo>
                <a:lnTo>
                  <a:pt x="689" y="1443"/>
                </a:lnTo>
                <a:lnTo>
                  <a:pt x="631" y="1446"/>
                </a:lnTo>
                <a:lnTo>
                  <a:pt x="570" y="1443"/>
                </a:lnTo>
                <a:lnTo>
                  <a:pt x="511" y="1434"/>
                </a:lnTo>
                <a:lnTo>
                  <a:pt x="454" y="1417"/>
                </a:lnTo>
                <a:lnTo>
                  <a:pt x="399" y="1397"/>
                </a:lnTo>
                <a:lnTo>
                  <a:pt x="347" y="1369"/>
                </a:lnTo>
                <a:lnTo>
                  <a:pt x="297" y="1336"/>
                </a:lnTo>
                <a:lnTo>
                  <a:pt x="250" y="1299"/>
                </a:lnTo>
                <a:lnTo>
                  <a:pt x="207" y="1258"/>
                </a:lnTo>
                <a:lnTo>
                  <a:pt x="166" y="1212"/>
                </a:lnTo>
                <a:lnTo>
                  <a:pt x="129" y="1161"/>
                </a:lnTo>
                <a:lnTo>
                  <a:pt x="97" y="1108"/>
                </a:lnTo>
                <a:lnTo>
                  <a:pt x="69" y="1051"/>
                </a:lnTo>
                <a:lnTo>
                  <a:pt x="44" y="991"/>
                </a:lnTo>
                <a:lnTo>
                  <a:pt x="25" y="928"/>
                </a:lnTo>
                <a:lnTo>
                  <a:pt x="12" y="863"/>
                </a:lnTo>
                <a:lnTo>
                  <a:pt x="3" y="794"/>
                </a:lnTo>
                <a:lnTo>
                  <a:pt x="0" y="725"/>
                </a:lnTo>
                <a:lnTo>
                  <a:pt x="3" y="653"/>
                </a:lnTo>
                <a:lnTo>
                  <a:pt x="12" y="584"/>
                </a:lnTo>
                <a:lnTo>
                  <a:pt x="26" y="515"/>
                </a:lnTo>
                <a:lnTo>
                  <a:pt x="142" y="648"/>
                </a:lnTo>
                <a:lnTo>
                  <a:pt x="152" y="697"/>
                </a:lnTo>
                <a:lnTo>
                  <a:pt x="166" y="743"/>
                </a:lnTo>
                <a:lnTo>
                  <a:pt x="185" y="786"/>
                </a:lnTo>
                <a:lnTo>
                  <a:pt x="209" y="827"/>
                </a:lnTo>
                <a:lnTo>
                  <a:pt x="235" y="864"/>
                </a:lnTo>
                <a:lnTo>
                  <a:pt x="265" y="897"/>
                </a:lnTo>
                <a:lnTo>
                  <a:pt x="299" y="926"/>
                </a:lnTo>
                <a:lnTo>
                  <a:pt x="336" y="951"/>
                </a:lnTo>
                <a:lnTo>
                  <a:pt x="374" y="970"/>
                </a:lnTo>
                <a:lnTo>
                  <a:pt x="415" y="985"/>
                </a:lnTo>
                <a:lnTo>
                  <a:pt x="458" y="995"/>
                </a:lnTo>
                <a:lnTo>
                  <a:pt x="503" y="997"/>
                </a:lnTo>
                <a:lnTo>
                  <a:pt x="549" y="994"/>
                </a:lnTo>
                <a:lnTo>
                  <a:pt x="593" y="984"/>
                </a:lnTo>
                <a:lnTo>
                  <a:pt x="635" y="969"/>
                </a:lnTo>
                <a:lnTo>
                  <a:pt x="674" y="947"/>
                </a:lnTo>
                <a:lnTo>
                  <a:pt x="711" y="922"/>
                </a:lnTo>
                <a:lnTo>
                  <a:pt x="745" y="890"/>
                </a:lnTo>
                <a:lnTo>
                  <a:pt x="776" y="856"/>
                </a:lnTo>
                <a:lnTo>
                  <a:pt x="802" y="816"/>
                </a:lnTo>
                <a:lnTo>
                  <a:pt x="824" y="773"/>
                </a:lnTo>
                <a:lnTo>
                  <a:pt x="842" y="728"/>
                </a:lnTo>
                <a:lnTo>
                  <a:pt x="856" y="680"/>
                </a:lnTo>
                <a:lnTo>
                  <a:pt x="864" y="629"/>
                </a:lnTo>
                <a:lnTo>
                  <a:pt x="867" y="577"/>
                </a:lnTo>
                <a:lnTo>
                  <a:pt x="864" y="522"/>
                </a:lnTo>
                <a:lnTo>
                  <a:pt x="855" y="470"/>
                </a:lnTo>
                <a:lnTo>
                  <a:pt x="840" y="420"/>
                </a:lnTo>
                <a:lnTo>
                  <a:pt x="821" y="373"/>
                </a:lnTo>
                <a:lnTo>
                  <a:pt x="797" y="330"/>
                </a:lnTo>
                <a:lnTo>
                  <a:pt x="769" y="291"/>
                </a:lnTo>
                <a:lnTo>
                  <a:pt x="736" y="256"/>
                </a:lnTo>
                <a:lnTo>
                  <a:pt x="700" y="225"/>
                </a:lnTo>
                <a:lnTo>
                  <a:pt x="661" y="199"/>
                </a:lnTo>
                <a:lnTo>
                  <a:pt x="61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91" name="Freeform 483"/>
          <p:cNvSpPr>
            <a:spLocks/>
          </p:cNvSpPr>
          <p:nvPr/>
        </p:nvSpPr>
        <p:spPr bwMode="auto">
          <a:xfrm>
            <a:off x="7822548" y="2633681"/>
            <a:ext cx="490327" cy="438671"/>
          </a:xfrm>
          <a:custGeom>
            <a:avLst/>
            <a:gdLst>
              <a:gd name="T0" fmla="*/ 0 w 3588"/>
              <a:gd name="T1" fmla="*/ 0 h 3208"/>
              <a:gd name="T2" fmla="*/ 3588 w 3588"/>
              <a:gd name="T3" fmla="*/ 1604 h 3208"/>
              <a:gd name="T4" fmla="*/ 0 w 3588"/>
              <a:gd name="T5" fmla="*/ 3208 h 3208"/>
              <a:gd name="T6" fmla="*/ 0 w 3588"/>
              <a:gd name="T7" fmla="*/ 1823 h 3208"/>
              <a:gd name="T8" fmla="*/ 2841 w 3588"/>
              <a:gd name="T9" fmla="*/ 1604 h 3208"/>
              <a:gd name="T10" fmla="*/ 0 w 3588"/>
              <a:gd name="T11" fmla="*/ 1386 h 3208"/>
              <a:gd name="T12" fmla="*/ 0 w 3588"/>
              <a:gd name="T13" fmla="*/ 0 h 3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8" h="3208">
                <a:moveTo>
                  <a:pt x="0" y="0"/>
                </a:moveTo>
                <a:lnTo>
                  <a:pt x="3588" y="1604"/>
                </a:lnTo>
                <a:lnTo>
                  <a:pt x="0" y="3208"/>
                </a:lnTo>
                <a:lnTo>
                  <a:pt x="0" y="1823"/>
                </a:lnTo>
                <a:lnTo>
                  <a:pt x="2841" y="1604"/>
                </a:lnTo>
                <a:lnTo>
                  <a:pt x="0" y="13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192" name="Group 486"/>
          <p:cNvGrpSpPr>
            <a:grpSpLocks noChangeAspect="1"/>
          </p:cNvGrpSpPr>
          <p:nvPr/>
        </p:nvGrpSpPr>
        <p:grpSpPr bwMode="auto">
          <a:xfrm>
            <a:off x="7061933" y="3221967"/>
            <a:ext cx="545977" cy="543079"/>
            <a:chOff x="6568" y="3270"/>
            <a:chExt cx="377" cy="3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3" name="Freeform 488"/>
            <p:cNvSpPr>
              <a:spLocks/>
            </p:cNvSpPr>
            <p:nvPr/>
          </p:nvSpPr>
          <p:spPr bwMode="auto">
            <a:xfrm>
              <a:off x="6747" y="3270"/>
              <a:ext cx="198" cy="197"/>
            </a:xfrm>
            <a:custGeom>
              <a:avLst/>
              <a:gdLst>
                <a:gd name="T0" fmla="*/ 87 w 1786"/>
                <a:gd name="T1" fmla="*/ 0 h 1775"/>
                <a:gd name="T2" fmla="*/ 300 w 1786"/>
                <a:gd name="T3" fmla="*/ 13 h 1775"/>
                <a:gd name="T4" fmla="*/ 504 w 1786"/>
                <a:gd name="T5" fmla="*/ 52 h 1775"/>
                <a:gd name="T6" fmla="*/ 700 w 1786"/>
                <a:gd name="T7" fmla="*/ 113 h 1775"/>
                <a:gd name="T8" fmla="*/ 884 w 1786"/>
                <a:gd name="T9" fmla="*/ 198 h 1775"/>
                <a:gd name="T10" fmla="*/ 1057 w 1786"/>
                <a:gd name="T11" fmla="*/ 303 h 1775"/>
                <a:gd name="T12" fmla="*/ 1215 w 1786"/>
                <a:gd name="T13" fmla="*/ 426 h 1775"/>
                <a:gd name="T14" fmla="*/ 1356 w 1786"/>
                <a:gd name="T15" fmla="*/ 568 h 1775"/>
                <a:gd name="T16" fmla="*/ 1481 w 1786"/>
                <a:gd name="T17" fmla="*/ 725 h 1775"/>
                <a:gd name="T18" fmla="*/ 1587 w 1786"/>
                <a:gd name="T19" fmla="*/ 896 h 1775"/>
                <a:gd name="T20" fmla="*/ 1671 w 1786"/>
                <a:gd name="T21" fmla="*/ 1079 h 1775"/>
                <a:gd name="T22" fmla="*/ 1734 w 1786"/>
                <a:gd name="T23" fmla="*/ 1274 h 1775"/>
                <a:gd name="T24" fmla="*/ 1772 w 1786"/>
                <a:gd name="T25" fmla="*/ 1478 h 1775"/>
                <a:gd name="T26" fmla="*/ 1786 w 1786"/>
                <a:gd name="T27" fmla="*/ 1689 h 1775"/>
                <a:gd name="T28" fmla="*/ 1774 w 1786"/>
                <a:gd name="T29" fmla="*/ 1732 h 1775"/>
                <a:gd name="T30" fmla="*/ 1743 w 1786"/>
                <a:gd name="T31" fmla="*/ 1764 h 1775"/>
                <a:gd name="T32" fmla="*/ 1699 w 1786"/>
                <a:gd name="T33" fmla="*/ 1775 h 1775"/>
                <a:gd name="T34" fmla="*/ 1655 w 1786"/>
                <a:gd name="T35" fmla="*/ 1764 h 1775"/>
                <a:gd name="T36" fmla="*/ 1624 w 1786"/>
                <a:gd name="T37" fmla="*/ 1732 h 1775"/>
                <a:gd name="T38" fmla="*/ 1612 w 1786"/>
                <a:gd name="T39" fmla="*/ 1689 h 1775"/>
                <a:gd name="T40" fmla="*/ 1599 w 1786"/>
                <a:gd name="T41" fmla="*/ 1492 h 1775"/>
                <a:gd name="T42" fmla="*/ 1561 w 1786"/>
                <a:gd name="T43" fmla="*/ 1302 h 1775"/>
                <a:gd name="T44" fmla="*/ 1501 w 1786"/>
                <a:gd name="T45" fmla="*/ 1122 h 1775"/>
                <a:gd name="T46" fmla="*/ 1419 w 1786"/>
                <a:gd name="T47" fmla="*/ 951 h 1775"/>
                <a:gd name="T48" fmla="*/ 1317 w 1786"/>
                <a:gd name="T49" fmla="*/ 794 h 1775"/>
                <a:gd name="T50" fmla="*/ 1197 w 1786"/>
                <a:gd name="T51" fmla="*/ 651 h 1775"/>
                <a:gd name="T52" fmla="*/ 1061 w 1786"/>
                <a:gd name="T53" fmla="*/ 523 h 1775"/>
                <a:gd name="T54" fmla="*/ 910 w 1786"/>
                <a:gd name="T55" fmla="*/ 413 h 1775"/>
                <a:gd name="T56" fmla="*/ 744 w 1786"/>
                <a:gd name="T57" fmla="*/ 321 h 1775"/>
                <a:gd name="T58" fmla="*/ 569 w 1786"/>
                <a:gd name="T59" fmla="*/ 249 h 1775"/>
                <a:gd name="T60" fmla="*/ 382 w 1786"/>
                <a:gd name="T61" fmla="*/ 201 h 1775"/>
                <a:gd name="T62" fmla="*/ 187 w 1786"/>
                <a:gd name="T63" fmla="*/ 176 h 1775"/>
                <a:gd name="T64" fmla="*/ 64 w 1786"/>
                <a:gd name="T65" fmla="*/ 170 h 1775"/>
                <a:gd name="T66" fmla="*/ 25 w 1786"/>
                <a:gd name="T67" fmla="*/ 147 h 1775"/>
                <a:gd name="T68" fmla="*/ 3 w 1786"/>
                <a:gd name="T69" fmla="*/ 109 h 1775"/>
                <a:gd name="T70" fmla="*/ 3 w 1786"/>
                <a:gd name="T71" fmla="*/ 63 h 1775"/>
                <a:gd name="T72" fmla="*/ 25 w 1786"/>
                <a:gd name="T73" fmla="*/ 25 h 1775"/>
                <a:gd name="T74" fmla="*/ 64 w 1786"/>
                <a:gd name="T75" fmla="*/ 2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86" h="1775">
                  <a:moveTo>
                    <a:pt x="87" y="0"/>
                  </a:moveTo>
                  <a:lnTo>
                    <a:pt x="87" y="0"/>
                  </a:lnTo>
                  <a:lnTo>
                    <a:pt x="194" y="3"/>
                  </a:lnTo>
                  <a:lnTo>
                    <a:pt x="300" y="13"/>
                  </a:lnTo>
                  <a:lnTo>
                    <a:pt x="403" y="30"/>
                  </a:lnTo>
                  <a:lnTo>
                    <a:pt x="504" y="52"/>
                  </a:lnTo>
                  <a:lnTo>
                    <a:pt x="604" y="80"/>
                  </a:lnTo>
                  <a:lnTo>
                    <a:pt x="700" y="113"/>
                  </a:lnTo>
                  <a:lnTo>
                    <a:pt x="794" y="153"/>
                  </a:lnTo>
                  <a:lnTo>
                    <a:pt x="884" y="198"/>
                  </a:lnTo>
                  <a:lnTo>
                    <a:pt x="973" y="248"/>
                  </a:lnTo>
                  <a:lnTo>
                    <a:pt x="1057" y="303"/>
                  </a:lnTo>
                  <a:lnTo>
                    <a:pt x="1137" y="363"/>
                  </a:lnTo>
                  <a:lnTo>
                    <a:pt x="1215" y="426"/>
                  </a:lnTo>
                  <a:lnTo>
                    <a:pt x="1288" y="496"/>
                  </a:lnTo>
                  <a:lnTo>
                    <a:pt x="1356" y="568"/>
                  </a:lnTo>
                  <a:lnTo>
                    <a:pt x="1421" y="644"/>
                  </a:lnTo>
                  <a:lnTo>
                    <a:pt x="1481" y="725"/>
                  </a:lnTo>
                  <a:lnTo>
                    <a:pt x="1536" y="809"/>
                  </a:lnTo>
                  <a:lnTo>
                    <a:pt x="1587" y="896"/>
                  </a:lnTo>
                  <a:lnTo>
                    <a:pt x="1632" y="986"/>
                  </a:lnTo>
                  <a:lnTo>
                    <a:pt x="1671" y="1079"/>
                  </a:lnTo>
                  <a:lnTo>
                    <a:pt x="1706" y="1175"/>
                  </a:lnTo>
                  <a:lnTo>
                    <a:pt x="1734" y="1274"/>
                  </a:lnTo>
                  <a:lnTo>
                    <a:pt x="1756" y="1374"/>
                  </a:lnTo>
                  <a:lnTo>
                    <a:pt x="1772" y="1478"/>
                  </a:lnTo>
                  <a:lnTo>
                    <a:pt x="1783" y="1583"/>
                  </a:lnTo>
                  <a:lnTo>
                    <a:pt x="1786" y="1689"/>
                  </a:lnTo>
                  <a:lnTo>
                    <a:pt x="1783" y="1713"/>
                  </a:lnTo>
                  <a:lnTo>
                    <a:pt x="1774" y="1732"/>
                  </a:lnTo>
                  <a:lnTo>
                    <a:pt x="1760" y="1750"/>
                  </a:lnTo>
                  <a:lnTo>
                    <a:pt x="1743" y="1764"/>
                  </a:lnTo>
                  <a:lnTo>
                    <a:pt x="1722" y="1773"/>
                  </a:lnTo>
                  <a:lnTo>
                    <a:pt x="1699" y="1775"/>
                  </a:lnTo>
                  <a:lnTo>
                    <a:pt x="1676" y="1773"/>
                  </a:lnTo>
                  <a:lnTo>
                    <a:pt x="1655" y="1764"/>
                  </a:lnTo>
                  <a:lnTo>
                    <a:pt x="1637" y="1750"/>
                  </a:lnTo>
                  <a:lnTo>
                    <a:pt x="1624" y="1732"/>
                  </a:lnTo>
                  <a:lnTo>
                    <a:pt x="1615" y="1713"/>
                  </a:lnTo>
                  <a:lnTo>
                    <a:pt x="1612" y="1689"/>
                  </a:lnTo>
                  <a:lnTo>
                    <a:pt x="1609" y="1590"/>
                  </a:lnTo>
                  <a:lnTo>
                    <a:pt x="1599" y="1492"/>
                  </a:lnTo>
                  <a:lnTo>
                    <a:pt x="1584" y="1396"/>
                  </a:lnTo>
                  <a:lnTo>
                    <a:pt x="1561" y="1302"/>
                  </a:lnTo>
                  <a:lnTo>
                    <a:pt x="1534" y="1211"/>
                  </a:lnTo>
                  <a:lnTo>
                    <a:pt x="1501" y="1122"/>
                  </a:lnTo>
                  <a:lnTo>
                    <a:pt x="1462" y="1035"/>
                  </a:lnTo>
                  <a:lnTo>
                    <a:pt x="1419" y="951"/>
                  </a:lnTo>
                  <a:lnTo>
                    <a:pt x="1371" y="872"/>
                  </a:lnTo>
                  <a:lnTo>
                    <a:pt x="1317" y="794"/>
                  </a:lnTo>
                  <a:lnTo>
                    <a:pt x="1259" y="721"/>
                  </a:lnTo>
                  <a:lnTo>
                    <a:pt x="1197" y="651"/>
                  </a:lnTo>
                  <a:lnTo>
                    <a:pt x="1131" y="585"/>
                  </a:lnTo>
                  <a:lnTo>
                    <a:pt x="1061" y="523"/>
                  </a:lnTo>
                  <a:lnTo>
                    <a:pt x="987" y="465"/>
                  </a:lnTo>
                  <a:lnTo>
                    <a:pt x="910" y="413"/>
                  </a:lnTo>
                  <a:lnTo>
                    <a:pt x="829" y="365"/>
                  </a:lnTo>
                  <a:lnTo>
                    <a:pt x="744" y="321"/>
                  </a:lnTo>
                  <a:lnTo>
                    <a:pt x="658" y="283"/>
                  </a:lnTo>
                  <a:lnTo>
                    <a:pt x="569" y="249"/>
                  </a:lnTo>
                  <a:lnTo>
                    <a:pt x="476" y="222"/>
                  </a:lnTo>
                  <a:lnTo>
                    <a:pt x="382" y="201"/>
                  </a:lnTo>
                  <a:lnTo>
                    <a:pt x="285" y="186"/>
                  </a:lnTo>
                  <a:lnTo>
                    <a:pt x="187" y="176"/>
                  </a:lnTo>
                  <a:lnTo>
                    <a:pt x="87" y="172"/>
                  </a:lnTo>
                  <a:lnTo>
                    <a:pt x="64" y="170"/>
                  </a:lnTo>
                  <a:lnTo>
                    <a:pt x="43" y="160"/>
                  </a:lnTo>
                  <a:lnTo>
                    <a:pt x="25" y="147"/>
                  </a:lnTo>
                  <a:lnTo>
                    <a:pt x="12" y="130"/>
                  </a:lnTo>
                  <a:lnTo>
                    <a:pt x="3" y="109"/>
                  </a:lnTo>
                  <a:lnTo>
                    <a:pt x="0" y="86"/>
                  </a:lnTo>
                  <a:lnTo>
                    <a:pt x="3" y="63"/>
                  </a:lnTo>
                  <a:lnTo>
                    <a:pt x="12" y="42"/>
                  </a:lnTo>
                  <a:lnTo>
                    <a:pt x="25" y="25"/>
                  </a:lnTo>
                  <a:lnTo>
                    <a:pt x="43" y="12"/>
                  </a:lnTo>
                  <a:lnTo>
                    <a:pt x="64" y="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94" name="Freeform 489"/>
            <p:cNvSpPr>
              <a:spLocks/>
            </p:cNvSpPr>
            <p:nvPr/>
          </p:nvSpPr>
          <p:spPr bwMode="auto">
            <a:xfrm>
              <a:off x="6568" y="3314"/>
              <a:ext cx="334" cy="331"/>
            </a:xfrm>
            <a:custGeom>
              <a:avLst/>
              <a:gdLst>
                <a:gd name="T0" fmla="*/ 2235 w 3008"/>
                <a:gd name="T1" fmla="*/ 119 h 2980"/>
                <a:gd name="T2" fmla="*/ 2519 w 3008"/>
                <a:gd name="T3" fmla="*/ 347 h 2980"/>
                <a:gd name="T4" fmla="*/ 2821 w 3008"/>
                <a:gd name="T5" fmla="*/ 618 h 2980"/>
                <a:gd name="T6" fmla="*/ 2858 w 3008"/>
                <a:gd name="T7" fmla="*/ 876 h 2980"/>
                <a:gd name="T8" fmla="*/ 3004 w 3008"/>
                <a:gd name="T9" fmla="*/ 1221 h 2980"/>
                <a:gd name="T10" fmla="*/ 2906 w 3008"/>
                <a:gd name="T11" fmla="*/ 1763 h 2980"/>
                <a:gd name="T12" fmla="*/ 2672 w 3008"/>
                <a:gd name="T13" fmla="*/ 2031 h 2980"/>
                <a:gd name="T14" fmla="*/ 2491 w 3008"/>
                <a:gd name="T15" fmla="*/ 2314 h 2980"/>
                <a:gd name="T16" fmla="*/ 2172 w 3008"/>
                <a:gd name="T17" fmla="*/ 2415 h 2980"/>
                <a:gd name="T18" fmla="*/ 1823 w 3008"/>
                <a:gd name="T19" fmla="*/ 2564 h 2980"/>
                <a:gd name="T20" fmla="*/ 1630 w 3008"/>
                <a:gd name="T21" fmla="*/ 2483 h 2980"/>
                <a:gd name="T22" fmla="*/ 1830 w 3008"/>
                <a:gd name="T23" fmla="*/ 2402 h 2980"/>
                <a:gd name="T24" fmla="*/ 2165 w 3008"/>
                <a:gd name="T25" fmla="*/ 2325 h 2980"/>
                <a:gd name="T26" fmla="*/ 2546 w 3008"/>
                <a:gd name="T27" fmla="*/ 2032 h 2980"/>
                <a:gd name="T28" fmla="*/ 2767 w 3008"/>
                <a:gd name="T29" fmla="*/ 1728 h 2980"/>
                <a:gd name="T30" fmla="*/ 2834 w 3008"/>
                <a:gd name="T31" fmla="*/ 1249 h 2980"/>
                <a:gd name="T32" fmla="*/ 2780 w 3008"/>
                <a:gd name="T33" fmla="*/ 877 h 2980"/>
                <a:gd name="T34" fmla="*/ 2494 w 3008"/>
                <a:gd name="T35" fmla="*/ 486 h 2980"/>
                <a:gd name="T36" fmla="*/ 2222 w 3008"/>
                <a:gd name="T37" fmla="*/ 242 h 2980"/>
                <a:gd name="T38" fmla="*/ 1804 w 3008"/>
                <a:gd name="T39" fmla="*/ 176 h 2980"/>
                <a:gd name="T40" fmla="*/ 1399 w 3008"/>
                <a:gd name="T41" fmla="*/ 158 h 2980"/>
                <a:gd name="T42" fmla="*/ 1288 w 3008"/>
                <a:gd name="T43" fmla="*/ 308 h 2980"/>
                <a:gd name="T44" fmla="*/ 1573 w 3008"/>
                <a:gd name="T45" fmla="*/ 257 h 2980"/>
                <a:gd name="T46" fmla="*/ 1394 w 3008"/>
                <a:gd name="T47" fmla="*/ 327 h 2980"/>
                <a:gd name="T48" fmla="*/ 1206 w 3008"/>
                <a:gd name="T49" fmla="*/ 424 h 2980"/>
                <a:gd name="T50" fmla="*/ 880 w 3008"/>
                <a:gd name="T51" fmla="*/ 453 h 2980"/>
                <a:gd name="T52" fmla="*/ 1398 w 3008"/>
                <a:gd name="T53" fmla="*/ 513 h 2980"/>
                <a:gd name="T54" fmla="*/ 1879 w 3008"/>
                <a:gd name="T55" fmla="*/ 424 h 2980"/>
                <a:gd name="T56" fmla="*/ 1693 w 3008"/>
                <a:gd name="T57" fmla="*/ 528 h 2980"/>
                <a:gd name="T58" fmla="*/ 1195 w 3008"/>
                <a:gd name="T59" fmla="*/ 844 h 2980"/>
                <a:gd name="T60" fmla="*/ 1064 w 3008"/>
                <a:gd name="T61" fmla="*/ 1432 h 2980"/>
                <a:gd name="T62" fmla="*/ 1383 w 3008"/>
                <a:gd name="T63" fmla="*/ 1926 h 2980"/>
                <a:gd name="T64" fmla="*/ 1867 w 3008"/>
                <a:gd name="T65" fmla="*/ 2080 h 2980"/>
                <a:gd name="T66" fmla="*/ 1757 w 3008"/>
                <a:gd name="T67" fmla="*/ 2181 h 2980"/>
                <a:gd name="T68" fmla="*/ 1184 w 3008"/>
                <a:gd name="T69" fmla="*/ 1906 h 2980"/>
                <a:gd name="T70" fmla="*/ 617 w 3008"/>
                <a:gd name="T71" fmla="*/ 1925 h 2980"/>
                <a:gd name="T72" fmla="*/ 948 w 3008"/>
                <a:gd name="T73" fmla="*/ 2303 h 2980"/>
                <a:gd name="T74" fmla="*/ 839 w 3008"/>
                <a:gd name="T75" fmla="*/ 2286 h 2980"/>
                <a:gd name="T76" fmla="*/ 533 w 3008"/>
                <a:gd name="T77" fmla="*/ 1882 h 2980"/>
                <a:gd name="T78" fmla="*/ 610 w 3008"/>
                <a:gd name="T79" fmla="*/ 2350 h 2980"/>
                <a:gd name="T80" fmla="*/ 1319 w 3008"/>
                <a:gd name="T81" fmla="*/ 2760 h 2980"/>
                <a:gd name="T82" fmla="*/ 1783 w 3008"/>
                <a:gd name="T83" fmla="*/ 2871 h 2980"/>
                <a:gd name="T84" fmla="*/ 1487 w 3008"/>
                <a:gd name="T85" fmla="*/ 2967 h 2980"/>
                <a:gd name="T86" fmla="*/ 649 w 3008"/>
                <a:gd name="T87" fmla="*/ 2617 h 2980"/>
                <a:gd name="T88" fmla="*/ 115 w 3008"/>
                <a:gd name="T89" fmla="*/ 1900 h 2980"/>
                <a:gd name="T90" fmla="*/ 23 w 3008"/>
                <a:gd name="T91" fmla="*/ 1013 h 2980"/>
                <a:gd name="T92" fmla="*/ 354 w 3008"/>
                <a:gd name="T93" fmla="*/ 258 h 2980"/>
                <a:gd name="T94" fmla="*/ 550 w 3008"/>
                <a:gd name="T95" fmla="*/ 192 h 2980"/>
                <a:gd name="T96" fmla="*/ 386 w 3008"/>
                <a:gd name="T97" fmla="*/ 519 h 2980"/>
                <a:gd name="T98" fmla="*/ 174 w 3008"/>
                <a:gd name="T99" fmla="*/ 1290 h 2980"/>
                <a:gd name="T100" fmla="*/ 960 w 3008"/>
                <a:gd name="T101" fmla="*/ 1494 h 2980"/>
                <a:gd name="T102" fmla="*/ 1021 w 3008"/>
                <a:gd name="T103" fmla="*/ 915 h 2980"/>
                <a:gd name="T104" fmla="*/ 538 w 3008"/>
                <a:gd name="T105" fmla="*/ 1122 h 2980"/>
                <a:gd name="T106" fmla="*/ 471 w 3008"/>
                <a:gd name="T107" fmla="*/ 1297 h 2980"/>
                <a:gd name="T108" fmla="*/ 647 w 3008"/>
                <a:gd name="T109" fmla="*/ 651 h 2980"/>
                <a:gd name="T110" fmla="*/ 1047 w 3008"/>
                <a:gd name="T111" fmla="*/ 248 h 2980"/>
                <a:gd name="T112" fmla="*/ 1545 w 3008"/>
                <a:gd name="T113" fmla="*/ 73 h 2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08" h="2980">
                  <a:moveTo>
                    <a:pt x="1717" y="0"/>
                  </a:moveTo>
                  <a:lnTo>
                    <a:pt x="1800" y="3"/>
                  </a:lnTo>
                  <a:lnTo>
                    <a:pt x="1883" y="11"/>
                  </a:lnTo>
                  <a:lnTo>
                    <a:pt x="1965" y="24"/>
                  </a:lnTo>
                  <a:lnTo>
                    <a:pt x="2045" y="42"/>
                  </a:lnTo>
                  <a:lnTo>
                    <a:pt x="2124" y="66"/>
                  </a:lnTo>
                  <a:lnTo>
                    <a:pt x="2202" y="95"/>
                  </a:lnTo>
                  <a:lnTo>
                    <a:pt x="2220" y="105"/>
                  </a:lnTo>
                  <a:lnTo>
                    <a:pt x="2235" y="119"/>
                  </a:lnTo>
                  <a:lnTo>
                    <a:pt x="2246" y="135"/>
                  </a:lnTo>
                  <a:lnTo>
                    <a:pt x="2253" y="153"/>
                  </a:lnTo>
                  <a:lnTo>
                    <a:pt x="2255" y="173"/>
                  </a:lnTo>
                  <a:lnTo>
                    <a:pt x="2253" y="194"/>
                  </a:lnTo>
                  <a:lnTo>
                    <a:pt x="2318" y="230"/>
                  </a:lnTo>
                  <a:lnTo>
                    <a:pt x="2382" y="269"/>
                  </a:lnTo>
                  <a:lnTo>
                    <a:pt x="2443" y="312"/>
                  </a:lnTo>
                  <a:lnTo>
                    <a:pt x="2501" y="358"/>
                  </a:lnTo>
                  <a:lnTo>
                    <a:pt x="2519" y="347"/>
                  </a:lnTo>
                  <a:lnTo>
                    <a:pt x="2539" y="341"/>
                  </a:lnTo>
                  <a:lnTo>
                    <a:pt x="2559" y="339"/>
                  </a:lnTo>
                  <a:lnTo>
                    <a:pt x="2579" y="342"/>
                  </a:lnTo>
                  <a:lnTo>
                    <a:pt x="2598" y="349"/>
                  </a:lnTo>
                  <a:lnTo>
                    <a:pt x="2615" y="363"/>
                  </a:lnTo>
                  <a:lnTo>
                    <a:pt x="2673" y="421"/>
                  </a:lnTo>
                  <a:lnTo>
                    <a:pt x="2727" y="484"/>
                  </a:lnTo>
                  <a:lnTo>
                    <a:pt x="2777" y="550"/>
                  </a:lnTo>
                  <a:lnTo>
                    <a:pt x="2821" y="618"/>
                  </a:lnTo>
                  <a:lnTo>
                    <a:pt x="2862" y="690"/>
                  </a:lnTo>
                  <a:lnTo>
                    <a:pt x="2898" y="765"/>
                  </a:lnTo>
                  <a:lnTo>
                    <a:pt x="2904" y="783"/>
                  </a:lnTo>
                  <a:lnTo>
                    <a:pt x="2905" y="801"/>
                  </a:lnTo>
                  <a:lnTo>
                    <a:pt x="2903" y="819"/>
                  </a:lnTo>
                  <a:lnTo>
                    <a:pt x="2897" y="837"/>
                  </a:lnTo>
                  <a:lnTo>
                    <a:pt x="2887" y="853"/>
                  </a:lnTo>
                  <a:lnTo>
                    <a:pt x="2873" y="865"/>
                  </a:lnTo>
                  <a:lnTo>
                    <a:pt x="2858" y="876"/>
                  </a:lnTo>
                  <a:lnTo>
                    <a:pt x="2880" y="945"/>
                  </a:lnTo>
                  <a:lnTo>
                    <a:pt x="2899" y="1015"/>
                  </a:lnTo>
                  <a:lnTo>
                    <a:pt x="2913" y="1086"/>
                  </a:lnTo>
                  <a:lnTo>
                    <a:pt x="2923" y="1160"/>
                  </a:lnTo>
                  <a:lnTo>
                    <a:pt x="2945" y="1163"/>
                  </a:lnTo>
                  <a:lnTo>
                    <a:pt x="2965" y="1172"/>
                  </a:lnTo>
                  <a:lnTo>
                    <a:pt x="2982" y="1185"/>
                  </a:lnTo>
                  <a:lnTo>
                    <a:pt x="2996" y="1201"/>
                  </a:lnTo>
                  <a:lnTo>
                    <a:pt x="3004" y="1221"/>
                  </a:lnTo>
                  <a:lnTo>
                    <a:pt x="3008" y="1243"/>
                  </a:lnTo>
                  <a:lnTo>
                    <a:pt x="3008" y="1285"/>
                  </a:lnTo>
                  <a:lnTo>
                    <a:pt x="3005" y="1376"/>
                  </a:lnTo>
                  <a:lnTo>
                    <a:pt x="2996" y="1466"/>
                  </a:lnTo>
                  <a:lnTo>
                    <a:pt x="2980" y="1554"/>
                  </a:lnTo>
                  <a:lnTo>
                    <a:pt x="2958" y="1642"/>
                  </a:lnTo>
                  <a:lnTo>
                    <a:pt x="2930" y="1727"/>
                  </a:lnTo>
                  <a:lnTo>
                    <a:pt x="2920" y="1747"/>
                  </a:lnTo>
                  <a:lnTo>
                    <a:pt x="2906" y="1763"/>
                  </a:lnTo>
                  <a:lnTo>
                    <a:pt x="2889" y="1774"/>
                  </a:lnTo>
                  <a:lnTo>
                    <a:pt x="2869" y="1782"/>
                  </a:lnTo>
                  <a:lnTo>
                    <a:pt x="2848" y="1785"/>
                  </a:lnTo>
                  <a:lnTo>
                    <a:pt x="2837" y="1783"/>
                  </a:lnTo>
                  <a:lnTo>
                    <a:pt x="2824" y="1780"/>
                  </a:lnTo>
                  <a:lnTo>
                    <a:pt x="2791" y="1847"/>
                  </a:lnTo>
                  <a:lnTo>
                    <a:pt x="2755" y="1910"/>
                  </a:lnTo>
                  <a:lnTo>
                    <a:pt x="2715" y="1972"/>
                  </a:lnTo>
                  <a:lnTo>
                    <a:pt x="2672" y="2031"/>
                  </a:lnTo>
                  <a:lnTo>
                    <a:pt x="2685" y="2049"/>
                  </a:lnTo>
                  <a:lnTo>
                    <a:pt x="2693" y="2069"/>
                  </a:lnTo>
                  <a:lnTo>
                    <a:pt x="2696" y="2089"/>
                  </a:lnTo>
                  <a:lnTo>
                    <a:pt x="2694" y="2109"/>
                  </a:lnTo>
                  <a:lnTo>
                    <a:pt x="2687" y="2129"/>
                  </a:lnTo>
                  <a:lnTo>
                    <a:pt x="2674" y="2148"/>
                  </a:lnTo>
                  <a:lnTo>
                    <a:pt x="2616" y="2207"/>
                  </a:lnTo>
                  <a:lnTo>
                    <a:pt x="2555" y="2262"/>
                  </a:lnTo>
                  <a:lnTo>
                    <a:pt x="2491" y="2314"/>
                  </a:lnTo>
                  <a:lnTo>
                    <a:pt x="2424" y="2361"/>
                  </a:lnTo>
                  <a:lnTo>
                    <a:pt x="2353" y="2404"/>
                  </a:lnTo>
                  <a:lnTo>
                    <a:pt x="2280" y="2442"/>
                  </a:lnTo>
                  <a:lnTo>
                    <a:pt x="2261" y="2449"/>
                  </a:lnTo>
                  <a:lnTo>
                    <a:pt x="2242" y="2451"/>
                  </a:lnTo>
                  <a:lnTo>
                    <a:pt x="2222" y="2449"/>
                  </a:lnTo>
                  <a:lnTo>
                    <a:pt x="2203" y="2441"/>
                  </a:lnTo>
                  <a:lnTo>
                    <a:pt x="2187" y="2430"/>
                  </a:lnTo>
                  <a:lnTo>
                    <a:pt x="2172" y="2415"/>
                  </a:lnTo>
                  <a:lnTo>
                    <a:pt x="2103" y="2441"/>
                  </a:lnTo>
                  <a:lnTo>
                    <a:pt x="2031" y="2463"/>
                  </a:lnTo>
                  <a:lnTo>
                    <a:pt x="1957" y="2481"/>
                  </a:lnTo>
                  <a:lnTo>
                    <a:pt x="1883" y="2494"/>
                  </a:lnTo>
                  <a:lnTo>
                    <a:pt x="1877" y="2513"/>
                  </a:lnTo>
                  <a:lnTo>
                    <a:pt x="1868" y="2530"/>
                  </a:lnTo>
                  <a:lnTo>
                    <a:pt x="1855" y="2544"/>
                  </a:lnTo>
                  <a:lnTo>
                    <a:pt x="1840" y="2556"/>
                  </a:lnTo>
                  <a:lnTo>
                    <a:pt x="1823" y="2564"/>
                  </a:lnTo>
                  <a:lnTo>
                    <a:pt x="1803" y="2567"/>
                  </a:lnTo>
                  <a:lnTo>
                    <a:pt x="1760" y="2569"/>
                  </a:lnTo>
                  <a:lnTo>
                    <a:pt x="1717" y="2570"/>
                  </a:lnTo>
                  <a:lnTo>
                    <a:pt x="1694" y="2567"/>
                  </a:lnTo>
                  <a:lnTo>
                    <a:pt x="1673" y="2559"/>
                  </a:lnTo>
                  <a:lnTo>
                    <a:pt x="1655" y="2545"/>
                  </a:lnTo>
                  <a:lnTo>
                    <a:pt x="1643" y="2527"/>
                  </a:lnTo>
                  <a:lnTo>
                    <a:pt x="1633" y="2506"/>
                  </a:lnTo>
                  <a:lnTo>
                    <a:pt x="1630" y="2483"/>
                  </a:lnTo>
                  <a:lnTo>
                    <a:pt x="1633" y="2460"/>
                  </a:lnTo>
                  <a:lnTo>
                    <a:pt x="1643" y="2440"/>
                  </a:lnTo>
                  <a:lnTo>
                    <a:pt x="1655" y="2423"/>
                  </a:lnTo>
                  <a:lnTo>
                    <a:pt x="1673" y="2409"/>
                  </a:lnTo>
                  <a:lnTo>
                    <a:pt x="1694" y="2401"/>
                  </a:lnTo>
                  <a:lnTo>
                    <a:pt x="1717" y="2397"/>
                  </a:lnTo>
                  <a:lnTo>
                    <a:pt x="1791" y="2395"/>
                  </a:lnTo>
                  <a:lnTo>
                    <a:pt x="1811" y="2396"/>
                  </a:lnTo>
                  <a:lnTo>
                    <a:pt x="1830" y="2402"/>
                  </a:lnTo>
                  <a:lnTo>
                    <a:pt x="1846" y="2410"/>
                  </a:lnTo>
                  <a:lnTo>
                    <a:pt x="1860" y="2423"/>
                  </a:lnTo>
                  <a:lnTo>
                    <a:pt x="1871" y="2437"/>
                  </a:lnTo>
                  <a:lnTo>
                    <a:pt x="1945" y="2425"/>
                  </a:lnTo>
                  <a:lnTo>
                    <a:pt x="2017" y="2408"/>
                  </a:lnTo>
                  <a:lnTo>
                    <a:pt x="2087" y="2386"/>
                  </a:lnTo>
                  <a:lnTo>
                    <a:pt x="2155" y="2360"/>
                  </a:lnTo>
                  <a:lnTo>
                    <a:pt x="2158" y="2342"/>
                  </a:lnTo>
                  <a:lnTo>
                    <a:pt x="2165" y="2325"/>
                  </a:lnTo>
                  <a:lnTo>
                    <a:pt x="2174" y="2309"/>
                  </a:lnTo>
                  <a:lnTo>
                    <a:pt x="2188" y="2297"/>
                  </a:lnTo>
                  <a:lnTo>
                    <a:pt x="2204" y="2286"/>
                  </a:lnTo>
                  <a:lnTo>
                    <a:pt x="2268" y="2253"/>
                  </a:lnTo>
                  <a:lnTo>
                    <a:pt x="2329" y="2216"/>
                  </a:lnTo>
                  <a:lnTo>
                    <a:pt x="2387" y="2175"/>
                  </a:lnTo>
                  <a:lnTo>
                    <a:pt x="2443" y="2131"/>
                  </a:lnTo>
                  <a:lnTo>
                    <a:pt x="2495" y="2083"/>
                  </a:lnTo>
                  <a:lnTo>
                    <a:pt x="2546" y="2032"/>
                  </a:lnTo>
                  <a:lnTo>
                    <a:pt x="2562" y="2018"/>
                  </a:lnTo>
                  <a:lnTo>
                    <a:pt x="2580" y="2009"/>
                  </a:lnTo>
                  <a:lnTo>
                    <a:pt x="2600" y="2005"/>
                  </a:lnTo>
                  <a:lnTo>
                    <a:pt x="2620" y="2006"/>
                  </a:lnTo>
                  <a:lnTo>
                    <a:pt x="2665" y="1945"/>
                  </a:lnTo>
                  <a:lnTo>
                    <a:pt x="2706" y="1881"/>
                  </a:lnTo>
                  <a:lnTo>
                    <a:pt x="2744" y="1814"/>
                  </a:lnTo>
                  <a:lnTo>
                    <a:pt x="2777" y="1746"/>
                  </a:lnTo>
                  <a:lnTo>
                    <a:pt x="2767" y="1728"/>
                  </a:lnTo>
                  <a:lnTo>
                    <a:pt x="2763" y="1708"/>
                  </a:lnTo>
                  <a:lnTo>
                    <a:pt x="2762" y="1688"/>
                  </a:lnTo>
                  <a:lnTo>
                    <a:pt x="2767" y="1669"/>
                  </a:lnTo>
                  <a:lnTo>
                    <a:pt x="2791" y="1594"/>
                  </a:lnTo>
                  <a:lnTo>
                    <a:pt x="2810" y="1519"/>
                  </a:lnTo>
                  <a:lnTo>
                    <a:pt x="2824" y="1442"/>
                  </a:lnTo>
                  <a:lnTo>
                    <a:pt x="2832" y="1364"/>
                  </a:lnTo>
                  <a:lnTo>
                    <a:pt x="2834" y="1285"/>
                  </a:lnTo>
                  <a:lnTo>
                    <a:pt x="2834" y="1249"/>
                  </a:lnTo>
                  <a:lnTo>
                    <a:pt x="2837" y="1229"/>
                  </a:lnTo>
                  <a:lnTo>
                    <a:pt x="2843" y="1210"/>
                  </a:lnTo>
                  <a:lnTo>
                    <a:pt x="2852" y="1193"/>
                  </a:lnTo>
                  <a:lnTo>
                    <a:pt x="2866" y="1179"/>
                  </a:lnTo>
                  <a:lnTo>
                    <a:pt x="2857" y="1103"/>
                  </a:lnTo>
                  <a:lnTo>
                    <a:pt x="2842" y="1028"/>
                  </a:lnTo>
                  <a:lnTo>
                    <a:pt x="2822" y="954"/>
                  </a:lnTo>
                  <a:lnTo>
                    <a:pt x="2799" y="883"/>
                  </a:lnTo>
                  <a:lnTo>
                    <a:pt x="2780" y="877"/>
                  </a:lnTo>
                  <a:lnTo>
                    <a:pt x="2764" y="866"/>
                  </a:lnTo>
                  <a:lnTo>
                    <a:pt x="2749" y="852"/>
                  </a:lnTo>
                  <a:lnTo>
                    <a:pt x="2740" y="835"/>
                  </a:lnTo>
                  <a:lnTo>
                    <a:pt x="2708" y="770"/>
                  </a:lnTo>
                  <a:lnTo>
                    <a:pt x="2673" y="708"/>
                  </a:lnTo>
                  <a:lnTo>
                    <a:pt x="2634" y="649"/>
                  </a:lnTo>
                  <a:lnTo>
                    <a:pt x="2591" y="592"/>
                  </a:lnTo>
                  <a:lnTo>
                    <a:pt x="2545" y="537"/>
                  </a:lnTo>
                  <a:lnTo>
                    <a:pt x="2494" y="486"/>
                  </a:lnTo>
                  <a:lnTo>
                    <a:pt x="2483" y="473"/>
                  </a:lnTo>
                  <a:lnTo>
                    <a:pt x="2475" y="458"/>
                  </a:lnTo>
                  <a:lnTo>
                    <a:pt x="2471" y="442"/>
                  </a:lnTo>
                  <a:lnTo>
                    <a:pt x="2469" y="425"/>
                  </a:lnTo>
                  <a:lnTo>
                    <a:pt x="2471" y="410"/>
                  </a:lnTo>
                  <a:lnTo>
                    <a:pt x="2413" y="362"/>
                  </a:lnTo>
                  <a:lnTo>
                    <a:pt x="2352" y="319"/>
                  </a:lnTo>
                  <a:lnTo>
                    <a:pt x="2288" y="279"/>
                  </a:lnTo>
                  <a:lnTo>
                    <a:pt x="2222" y="242"/>
                  </a:lnTo>
                  <a:lnTo>
                    <a:pt x="2205" y="253"/>
                  </a:lnTo>
                  <a:lnTo>
                    <a:pt x="2188" y="259"/>
                  </a:lnTo>
                  <a:lnTo>
                    <a:pt x="2169" y="261"/>
                  </a:lnTo>
                  <a:lnTo>
                    <a:pt x="2152" y="259"/>
                  </a:lnTo>
                  <a:lnTo>
                    <a:pt x="2136" y="255"/>
                  </a:lnTo>
                  <a:lnTo>
                    <a:pt x="2055" y="225"/>
                  </a:lnTo>
                  <a:lnTo>
                    <a:pt x="1973" y="202"/>
                  </a:lnTo>
                  <a:lnTo>
                    <a:pt x="1889" y="187"/>
                  </a:lnTo>
                  <a:lnTo>
                    <a:pt x="1804" y="176"/>
                  </a:lnTo>
                  <a:lnTo>
                    <a:pt x="1717" y="173"/>
                  </a:lnTo>
                  <a:lnTo>
                    <a:pt x="1696" y="171"/>
                  </a:lnTo>
                  <a:lnTo>
                    <a:pt x="1677" y="164"/>
                  </a:lnTo>
                  <a:lnTo>
                    <a:pt x="1661" y="153"/>
                  </a:lnTo>
                  <a:lnTo>
                    <a:pt x="1648" y="138"/>
                  </a:lnTo>
                  <a:lnTo>
                    <a:pt x="1638" y="122"/>
                  </a:lnTo>
                  <a:lnTo>
                    <a:pt x="1556" y="129"/>
                  </a:lnTo>
                  <a:lnTo>
                    <a:pt x="1477" y="142"/>
                  </a:lnTo>
                  <a:lnTo>
                    <a:pt x="1399" y="158"/>
                  </a:lnTo>
                  <a:lnTo>
                    <a:pt x="1325" y="181"/>
                  </a:lnTo>
                  <a:lnTo>
                    <a:pt x="1251" y="209"/>
                  </a:lnTo>
                  <a:lnTo>
                    <a:pt x="1179" y="241"/>
                  </a:lnTo>
                  <a:lnTo>
                    <a:pt x="1112" y="278"/>
                  </a:lnTo>
                  <a:lnTo>
                    <a:pt x="1189" y="366"/>
                  </a:lnTo>
                  <a:lnTo>
                    <a:pt x="1207" y="353"/>
                  </a:lnTo>
                  <a:lnTo>
                    <a:pt x="1230" y="340"/>
                  </a:lnTo>
                  <a:lnTo>
                    <a:pt x="1256" y="324"/>
                  </a:lnTo>
                  <a:lnTo>
                    <a:pt x="1288" y="308"/>
                  </a:lnTo>
                  <a:lnTo>
                    <a:pt x="1322" y="292"/>
                  </a:lnTo>
                  <a:lnTo>
                    <a:pt x="1360" y="278"/>
                  </a:lnTo>
                  <a:lnTo>
                    <a:pt x="1402" y="264"/>
                  </a:lnTo>
                  <a:lnTo>
                    <a:pt x="1448" y="254"/>
                  </a:lnTo>
                  <a:lnTo>
                    <a:pt x="1495" y="245"/>
                  </a:lnTo>
                  <a:lnTo>
                    <a:pt x="1546" y="241"/>
                  </a:lnTo>
                  <a:lnTo>
                    <a:pt x="1557" y="242"/>
                  </a:lnTo>
                  <a:lnTo>
                    <a:pt x="1567" y="248"/>
                  </a:lnTo>
                  <a:lnTo>
                    <a:pt x="1573" y="257"/>
                  </a:lnTo>
                  <a:lnTo>
                    <a:pt x="1576" y="268"/>
                  </a:lnTo>
                  <a:lnTo>
                    <a:pt x="1574" y="280"/>
                  </a:lnTo>
                  <a:lnTo>
                    <a:pt x="1569" y="289"/>
                  </a:lnTo>
                  <a:lnTo>
                    <a:pt x="1559" y="296"/>
                  </a:lnTo>
                  <a:lnTo>
                    <a:pt x="1548" y="299"/>
                  </a:lnTo>
                  <a:lnTo>
                    <a:pt x="1507" y="302"/>
                  </a:lnTo>
                  <a:lnTo>
                    <a:pt x="1467" y="308"/>
                  </a:lnTo>
                  <a:lnTo>
                    <a:pt x="1430" y="317"/>
                  </a:lnTo>
                  <a:lnTo>
                    <a:pt x="1394" y="327"/>
                  </a:lnTo>
                  <a:lnTo>
                    <a:pt x="1360" y="340"/>
                  </a:lnTo>
                  <a:lnTo>
                    <a:pt x="1330" y="352"/>
                  </a:lnTo>
                  <a:lnTo>
                    <a:pt x="1302" y="366"/>
                  </a:lnTo>
                  <a:lnTo>
                    <a:pt x="1278" y="378"/>
                  </a:lnTo>
                  <a:lnTo>
                    <a:pt x="1256" y="391"/>
                  </a:lnTo>
                  <a:lnTo>
                    <a:pt x="1238" y="402"/>
                  </a:lnTo>
                  <a:lnTo>
                    <a:pt x="1223" y="412"/>
                  </a:lnTo>
                  <a:lnTo>
                    <a:pt x="1213" y="420"/>
                  </a:lnTo>
                  <a:lnTo>
                    <a:pt x="1206" y="424"/>
                  </a:lnTo>
                  <a:lnTo>
                    <a:pt x="1203" y="426"/>
                  </a:lnTo>
                  <a:lnTo>
                    <a:pt x="1195" y="432"/>
                  </a:lnTo>
                  <a:lnTo>
                    <a:pt x="1186" y="434"/>
                  </a:lnTo>
                  <a:lnTo>
                    <a:pt x="1173" y="431"/>
                  </a:lnTo>
                  <a:lnTo>
                    <a:pt x="1163" y="423"/>
                  </a:lnTo>
                  <a:lnTo>
                    <a:pt x="1061" y="308"/>
                  </a:lnTo>
                  <a:lnTo>
                    <a:pt x="997" y="352"/>
                  </a:lnTo>
                  <a:lnTo>
                    <a:pt x="937" y="400"/>
                  </a:lnTo>
                  <a:lnTo>
                    <a:pt x="880" y="453"/>
                  </a:lnTo>
                  <a:lnTo>
                    <a:pt x="826" y="508"/>
                  </a:lnTo>
                  <a:lnTo>
                    <a:pt x="777" y="568"/>
                  </a:lnTo>
                  <a:lnTo>
                    <a:pt x="1080" y="810"/>
                  </a:lnTo>
                  <a:lnTo>
                    <a:pt x="1122" y="750"/>
                  </a:lnTo>
                  <a:lnTo>
                    <a:pt x="1170" y="694"/>
                  </a:lnTo>
                  <a:lnTo>
                    <a:pt x="1221" y="642"/>
                  </a:lnTo>
                  <a:lnTo>
                    <a:pt x="1276" y="594"/>
                  </a:lnTo>
                  <a:lnTo>
                    <a:pt x="1336" y="551"/>
                  </a:lnTo>
                  <a:lnTo>
                    <a:pt x="1398" y="513"/>
                  </a:lnTo>
                  <a:lnTo>
                    <a:pt x="1465" y="480"/>
                  </a:lnTo>
                  <a:lnTo>
                    <a:pt x="1533" y="452"/>
                  </a:lnTo>
                  <a:lnTo>
                    <a:pt x="1605" y="430"/>
                  </a:lnTo>
                  <a:lnTo>
                    <a:pt x="1678" y="414"/>
                  </a:lnTo>
                  <a:lnTo>
                    <a:pt x="1755" y="404"/>
                  </a:lnTo>
                  <a:lnTo>
                    <a:pt x="1833" y="400"/>
                  </a:lnTo>
                  <a:lnTo>
                    <a:pt x="1851" y="403"/>
                  </a:lnTo>
                  <a:lnTo>
                    <a:pt x="1867" y="412"/>
                  </a:lnTo>
                  <a:lnTo>
                    <a:pt x="1879" y="424"/>
                  </a:lnTo>
                  <a:lnTo>
                    <a:pt x="1888" y="440"/>
                  </a:lnTo>
                  <a:lnTo>
                    <a:pt x="1891" y="458"/>
                  </a:lnTo>
                  <a:lnTo>
                    <a:pt x="1888" y="477"/>
                  </a:lnTo>
                  <a:lnTo>
                    <a:pt x="1879" y="492"/>
                  </a:lnTo>
                  <a:lnTo>
                    <a:pt x="1867" y="505"/>
                  </a:lnTo>
                  <a:lnTo>
                    <a:pt x="1851" y="513"/>
                  </a:lnTo>
                  <a:lnTo>
                    <a:pt x="1833" y="516"/>
                  </a:lnTo>
                  <a:lnTo>
                    <a:pt x="1761" y="519"/>
                  </a:lnTo>
                  <a:lnTo>
                    <a:pt x="1693" y="528"/>
                  </a:lnTo>
                  <a:lnTo>
                    <a:pt x="1626" y="544"/>
                  </a:lnTo>
                  <a:lnTo>
                    <a:pt x="1560" y="565"/>
                  </a:lnTo>
                  <a:lnTo>
                    <a:pt x="1498" y="591"/>
                  </a:lnTo>
                  <a:lnTo>
                    <a:pt x="1439" y="622"/>
                  </a:lnTo>
                  <a:lnTo>
                    <a:pt x="1383" y="658"/>
                  </a:lnTo>
                  <a:lnTo>
                    <a:pt x="1330" y="699"/>
                  </a:lnTo>
                  <a:lnTo>
                    <a:pt x="1281" y="744"/>
                  </a:lnTo>
                  <a:lnTo>
                    <a:pt x="1236" y="792"/>
                  </a:lnTo>
                  <a:lnTo>
                    <a:pt x="1195" y="844"/>
                  </a:lnTo>
                  <a:lnTo>
                    <a:pt x="1159" y="901"/>
                  </a:lnTo>
                  <a:lnTo>
                    <a:pt x="1128" y="960"/>
                  </a:lnTo>
                  <a:lnTo>
                    <a:pt x="1101" y="1021"/>
                  </a:lnTo>
                  <a:lnTo>
                    <a:pt x="1080" y="1086"/>
                  </a:lnTo>
                  <a:lnTo>
                    <a:pt x="1064" y="1153"/>
                  </a:lnTo>
                  <a:lnTo>
                    <a:pt x="1055" y="1221"/>
                  </a:lnTo>
                  <a:lnTo>
                    <a:pt x="1052" y="1293"/>
                  </a:lnTo>
                  <a:lnTo>
                    <a:pt x="1055" y="1363"/>
                  </a:lnTo>
                  <a:lnTo>
                    <a:pt x="1064" y="1432"/>
                  </a:lnTo>
                  <a:lnTo>
                    <a:pt x="1080" y="1499"/>
                  </a:lnTo>
                  <a:lnTo>
                    <a:pt x="1101" y="1563"/>
                  </a:lnTo>
                  <a:lnTo>
                    <a:pt x="1128" y="1625"/>
                  </a:lnTo>
                  <a:lnTo>
                    <a:pt x="1159" y="1683"/>
                  </a:lnTo>
                  <a:lnTo>
                    <a:pt x="1195" y="1740"/>
                  </a:lnTo>
                  <a:lnTo>
                    <a:pt x="1236" y="1792"/>
                  </a:lnTo>
                  <a:lnTo>
                    <a:pt x="1281" y="1841"/>
                  </a:lnTo>
                  <a:lnTo>
                    <a:pt x="1330" y="1885"/>
                  </a:lnTo>
                  <a:lnTo>
                    <a:pt x="1383" y="1926"/>
                  </a:lnTo>
                  <a:lnTo>
                    <a:pt x="1439" y="1963"/>
                  </a:lnTo>
                  <a:lnTo>
                    <a:pt x="1498" y="1993"/>
                  </a:lnTo>
                  <a:lnTo>
                    <a:pt x="1560" y="2019"/>
                  </a:lnTo>
                  <a:lnTo>
                    <a:pt x="1626" y="2040"/>
                  </a:lnTo>
                  <a:lnTo>
                    <a:pt x="1693" y="2056"/>
                  </a:lnTo>
                  <a:lnTo>
                    <a:pt x="1761" y="2065"/>
                  </a:lnTo>
                  <a:lnTo>
                    <a:pt x="1833" y="2069"/>
                  </a:lnTo>
                  <a:lnTo>
                    <a:pt x="1851" y="2072"/>
                  </a:lnTo>
                  <a:lnTo>
                    <a:pt x="1867" y="2080"/>
                  </a:lnTo>
                  <a:lnTo>
                    <a:pt x="1879" y="2092"/>
                  </a:lnTo>
                  <a:lnTo>
                    <a:pt x="1888" y="2108"/>
                  </a:lnTo>
                  <a:lnTo>
                    <a:pt x="1891" y="2126"/>
                  </a:lnTo>
                  <a:lnTo>
                    <a:pt x="1888" y="2144"/>
                  </a:lnTo>
                  <a:lnTo>
                    <a:pt x="1879" y="2160"/>
                  </a:lnTo>
                  <a:lnTo>
                    <a:pt x="1867" y="2172"/>
                  </a:lnTo>
                  <a:lnTo>
                    <a:pt x="1851" y="2181"/>
                  </a:lnTo>
                  <a:lnTo>
                    <a:pt x="1833" y="2184"/>
                  </a:lnTo>
                  <a:lnTo>
                    <a:pt x="1757" y="2181"/>
                  </a:lnTo>
                  <a:lnTo>
                    <a:pt x="1684" y="2171"/>
                  </a:lnTo>
                  <a:lnTo>
                    <a:pt x="1611" y="2156"/>
                  </a:lnTo>
                  <a:lnTo>
                    <a:pt x="1541" y="2136"/>
                  </a:lnTo>
                  <a:lnTo>
                    <a:pt x="1474" y="2108"/>
                  </a:lnTo>
                  <a:lnTo>
                    <a:pt x="1410" y="2078"/>
                  </a:lnTo>
                  <a:lnTo>
                    <a:pt x="1348" y="2041"/>
                  </a:lnTo>
                  <a:lnTo>
                    <a:pt x="1290" y="2001"/>
                  </a:lnTo>
                  <a:lnTo>
                    <a:pt x="1235" y="1956"/>
                  </a:lnTo>
                  <a:lnTo>
                    <a:pt x="1184" y="1906"/>
                  </a:lnTo>
                  <a:lnTo>
                    <a:pt x="1137" y="1853"/>
                  </a:lnTo>
                  <a:lnTo>
                    <a:pt x="1095" y="1796"/>
                  </a:lnTo>
                  <a:lnTo>
                    <a:pt x="1057" y="1736"/>
                  </a:lnTo>
                  <a:lnTo>
                    <a:pt x="1023" y="1673"/>
                  </a:lnTo>
                  <a:lnTo>
                    <a:pt x="571" y="1815"/>
                  </a:lnTo>
                  <a:lnTo>
                    <a:pt x="577" y="1835"/>
                  </a:lnTo>
                  <a:lnTo>
                    <a:pt x="587" y="1860"/>
                  </a:lnTo>
                  <a:lnTo>
                    <a:pt x="600" y="1891"/>
                  </a:lnTo>
                  <a:lnTo>
                    <a:pt x="617" y="1925"/>
                  </a:lnTo>
                  <a:lnTo>
                    <a:pt x="638" y="1963"/>
                  </a:lnTo>
                  <a:lnTo>
                    <a:pt x="664" y="2004"/>
                  </a:lnTo>
                  <a:lnTo>
                    <a:pt x="695" y="2049"/>
                  </a:lnTo>
                  <a:lnTo>
                    <a:pt x="732" y="2095"/>
                  </a:lnTo>
                  <a:lnTo>
                    <a:pt x="774" y="2143"/>
                  </a:lnTo>
                  <a:lnTo>
                    <a:pt x="822" y="2193"/>
                  </a:lnTo>
                  <a:lnTo>
                    <a:pt x="878" y="2244"/>
                  </a:lnTo>
                  <a:lnTo>
                    <a:pt x="940" y="2295"/>
                  </a:lnTo>
                  <a:lnTo>
                    <a:pt x="948" y="2303"/>
                  </a:lnTo>
                  <a:lnTo>
                    <a:pt x="952" y="2314"/>
                  </a:lnTo>
                  <a:lnTo>
                    <a:pt x="951" y="2325"/>
                  </a:lnTo>
                  <a:lnTo>
                    <a:pt x="945" y="2335"/>
                  </a:lnTo>
                  <a:lnTo>
                    <a:pt x="939" y="2341"/>
                  </a:lnTo>
                  <a:lnTo>
                    <a:pt x="932" y="2345"/>
                  </a:lnTo>
                  <a:lnTo>
                    <a:pt x="922" y="2346"/>
                  </a:lnTo>
                  <a:lnTo>
                    <a:pt x="914" y="2345"/>
                  </a:lnTo>
                  <a:lnTo>
                    <a:pt x="904" y="2341"/>
                  </a:lnTo>
                  <a:lnTo>
                    <a:pt x="839" y="2286"/>
                  </a:lnTo>
                  <a:lnTo>
                    <a:pt x="781" y="2234"/>
                  </a:lnTo>
                  <a:lnTo>
                    <a:pt x="730" y="2182"/>
                  </a:lnTo>
                  <a:lnTo>
                    <a:pt x="685" y="2130"/>
                  </a:lnTo>
                  <a:lnTo>
                    <a:pt x="647" y="2082"/>
                  </a:lnTo>
                  <a:lnTo>
                    <a:pt x="615" y="2035"/>
                  </a:lnTo>
                  <a:lnTo>
                    <a:pt x="587" y="1992"/>
                  </a:lnTo>
                  <a:lnTo>
                    <a:pt x="565" y="1951"/>
                  </a:lnTo>
                  <a:lnTo>
                    <a:pt x="547" y="1915"/>
                  </a:lnTo>
                  <a:lnTo>
                    <a:pt x="533" y="1882"/>
                  </a:lnTo>
                  <a:lnTo>
                    <a:pt x="522" y="1855"/>
                  </a:lnTo>
                  <a:lnTo>
                    <a:pt x="515" y="1833"/>
                  </a:lnTo>
                  <a:lnTo>
                    <a:pt x="302" y="1899"/>
                  </a:lnTo>
                  <a:lnTo>
                    <a:pt x="342" y="1983"/>
                  </a:lnTo>
                  <a:lnTo>
                    <a:pt x="387" y="2062"/>
                  </a:lnTo>
                  <a:lnTo>
                    <a:pt x="436" y="2140"/>
                  </a:lnTo>
                  <a:lnTo>
                    <a:pt x="490" y="2213"/>
                  </a:lnTo>
                  <a:lnTo>
                    <a:pt x="547" y="2283"/>
                  </a:lnTo>
                  <a:lnTo>
                    <a:pt x="610" y="2350"/>
                  </a:lnTo>
                  <a:lnTo>
                    <a:pt x="676" y="2413"/>
                  </a:lnTo>
                  <a:lnTo>
                    <a:pt x="745" y="2473"/>
                  </a:lnTo>
                  <a:lnTo>
                    <a:pt x="818" y="2527"/>
                  </a:lnTo>
                  <a:lnTo>
                    <a:pt x="894" y="2579"/>
                  </a:lnTo>
                  <a:lnTo>
                    <a:pt x="974" y="2625"/>
                  </a:lnTo>
                  <a:lnTo>
                    <a:pt x="1056" y="2666"/>
                  </a:lnTo>
                  <a:lnTo>
                    <a:pt x="1141" y="2702"/>
                  </a:lnTo>
                  <a:lnTo>
                    <a:pt x="1229" y="2734"/>
                  </a:lnTo>
                  <a:lnTo>
                    <a:pt x="1319" y="2760"/>
                  </a:lnTo>
                  <a:lnTo>
                    <a:pt x="1411" y="2780"/>
                  </a:lnTo>
                  <a:lnTo>
                    <a:pt x="1506" y="2795"/>
                  </a:lnTo>
                  <a:lnTo>
                    <a:pt x="1601" y="2804"/>
                  </a:lnTo>
                  <a:lnTo>
                    <a:pt x="1699" y="2807"/>
                  </a:lnTo>
                  <a:lnTo>
                    <a:pt x="1723" y="2810"/>
                  </a:lnTo>
                  <a:lnTo>
                    <a:pt x="1743" y="2820"/>
                  </a:lnTo>
                  <a:lnTo>
                    <a:pt x="1760" y="2832"/>
                  </a:lnTo>
                  <a:lnTo>
                    <a:pt x="1774" y="2850"/>
                  </a:lnTo>
                  <a:lnTo>
                    <a:pt x="1783" y="2871"/>
                  </a:lnTo>
                  <a:lnTo>
                    <a:pt x="1786" y="2894"/>
                  </a:lnTo>
                  <a:lnTo>
                    <a:pt x="1783" y="2917"/>
                  </a:lnTo>
                  <a:lnTo>
                    <a:pt x="1774" y="2937"/>
                  </a:lnTo>
                  <a:lnTo>
                    <a:pt x="1760" y="2955"/>
                  </a:lnTo>
                  <a:lnTo>
                    <a:pt x="1743" y="2968"/>
                  </a:lnTo>
                  <a:lnTo>
                    <a:pt x="1723" y="2977"/>
                  </a:lnTo>
                  <a:lnTo>
                    <a:pt x="1699" y="2980"/>
                  </a:lnTo>
                  <a:lnTo>
                    <a:pt x="1592" y="2977"/>
                  </a:lnTo>
                  <a:lnTo>
                    <a:pt x="1487" y="2967"/>
                  </a:lnTo>
                  <a:lnTo>
                    <a:pt x="1382" y="2950"/>
                  </a:lnTo>
                  <a:lnTo>
                    <a:pt x="1281" y="2928"/>
                  </a:lnTo>
                  <a:lnTo>
                    <a:pt x="1182" y="2900"/>
                  </a:lnTo>
                  <a:lnTo>
                    <a:pt x="1086" y="2866"/>
                  </a:lnTo>
                  <a:lnTo>
                    <a:pt x="992" y="2827"/>
                  </a:lnTo>
                  <a:lnTo>
                    <a:pt x="901" y="2782"/>
                  </a:lnTo>
                  <a:lnTo>
                    <a:pt x="814" y="2732"/>
                  </a:lnTo>
                  <a:lnTo>
                    <a:pt x="730" y="2677"/>
                  </a:lnTo>
                  <a:lnTo>
                    <a:pt x="649" y="2617"/>
                  </a:lnTo>
                  <a:lnTo>
                    <a:pt x="572" y="2553"/>
                  </a:lnTo>
                  <a:lnTo>
                    <a:pt x="498" y="2484"/>
                  </a:lnTo>
                  <a:lnTo>
                    <a:pt x="430" y="2412"/>
                  </a:lnTo>
                  <a:lnTo>
                    <a:pt x="365" y="2336"/>
                  </a:lnTo>
                  <a:lnTo>
                    <a:pt x="305" y="2255"/>
                  </a:lnTo>
                  <a:lnTo>
                    <a:pt x="249" y="2171"/>
                  </a:lnTo>
                  <a:lnTo>
                    <a:pt x="200" y="2084"/>
                  </a:lnTo>
                  <a:lnTo>
                    <a:pt x="155" y="1994"/>
                  </a:lnTo>
                  <a:lnTo>
                    <a:pt x="115" y="1900"/>
                  </a:lnTo>
                  <a:lnTo>
                    <a:pt x="81" y="1805"/>
                  </a:lnTo>
                  <a:lnTo>
                    <a:pt x="53" y="1706"/>
                  </a:lnTo>
                  <a:lnTo>
                    <a:pt x="29" y="1605"/>
                  </a:lnTo>
                  <a:lnTo>
                    <a:pt x="14" y="1502"/>
                  </a:lnTo>
                  <a:lnTo>
                    <a:pt x="4" y="1397"/>
                  </a:lnTo>
                  <a:lnTo>
                    <a:pt x="0" y="1290"/>
                  </a:lnTo>
                  <a:lnTo>
                    <a:pt x="3" y="1197"/>
                  </a:lnTo>
                  <a:lnTo>
                    <a:pt x="10" y="1104"/>
                  </a:lnTo>
                  <a:lnTo>
                    <a:pt x="23" y="1013"/>
                  </a:lnTo>
                  <a:lnTo>
                    <a:pt x="41" y="922"/>
                  </a:lnTo>
                  <a:lnTo>
                    <a:pt x="64" y="833"/>
                  </a:lnTo>
                  <a:lnTo>
                    <a:pt x="92" y="744"/>
                  </a:lnTo>
                  <a:lnTo>
                    <a:pt x="124" y="658"/>
                  </a:lnTo>
                  <a:lnTo>
                    <a:pt x="161" y="573"/>
                  </a:lnTo>
                  <a:lnTo>
                    <a:pt x="202" y="491"/>
                  </a:lnTo>
                  <a:lnTo>
                    <a:pt x="248" y="411"/>
                  </a:lnTo>
                  <a:lnTo>
                    <a:pt x="299" y="333"/>
                  </a:lnTo>
                  <a:lnTo>
                    <a:pt x="354" y="258"/>
                  </a:lnTo>
                  <a:lnTo>
                    <a:pt x="414" y="186"/>
                  </a:lnTo>
                  <a:lnTo>
                    <a:pt x="428" y="172"/>
                  </a:lnTo>
                  <a:lnTo>
                    <a:pt x="445" y="163"/>
                  </a:lnTo>
                  <a:lnTo>
                    <a:pt x="463" y="157"/>
                  </a:lnTo>
                  <a:lnTo>
                    <a:pt x="482" y="156"/>
                  </a:lnTo>
                  <a:lnTo>
                    <a:pt x="501" y="158"/>
                  </a:lnTo>
                  <a:lnTo>
                    <a:pt x="519" y="166"/>
                  </a:lnTo>
                  <a:lnTo>
                    <a:pt x="536" y="177"/>
                  </a:lnTo>
                  <a:lnTo>
                    <a:pt x="550" y="192"/>
                  </a:lnTo>
                  <a:lnTo>
                    <a:pt x="559" y="209"/>
                  </a:lnTo>
                  <a:lnTo>
                    <a:pt x="564" y="226"/>
                  </a:lnTo>
                  <a:lnTo>
                    <a:pt x="566" y="245"/>
                  </a:lnTo>
                  <a:lnTo>
                    <a:pt x="563" y="264"/>
                  </a:lnTo>
                  <a:lnTo>
                    <a:pt x="556" y="282"/>
                  </a:lnTo>
                  <a:lnTo>
                    <a:pt x="545" y="299"/>
                  </a:lnTo>
                  <a:lnTo>
                    <a:pt x="487" y="369"/>
                  </a:lnTo>
                  <a:lnTo>
                    <a:pt x="435" y="442"/>
                  </a:lnTo>
                  <a:lnTo>
                    <a:pt x="386" y="519"/>
                  </a:lnTo>
                  <a:lnTo>
                    <a:pt x="342" y="597"/>
                  </a:lnTo>
                  <a:lnTo>
                    <a:pt x="303" y="678"/>
                  </a:lnTo>
                  <a:lnTo>
                    <a:pt x="269" y="762"/>
                  </a:lnTo>
                  <a:lnTo>
                    <a:pt x="241" y="846"/>
                  </a:lnTo>
                  <a:lnTo>
                    <a:pt x="217" y="932"/>
                  </a:lnTo>
                  <a:lnTo>
                    <a:pt x="198" y="1020"/>
                  </a:lnTo>
                  <a:lnTo>
                    <a:pt x="185" y="1109"/>
                  </a:lnTo>
                  <a:lnTo>
                    <a:pt x="177" y="1199"/>
                  </a:lnTo>
                  <a:lnTo>
                    <a:pt x="174" y="1290"/>
                  </a:lnTo>
                  <a:lnTo>
                    <a:pt x="177" y="1388"/>
                  </a:lnTo>
                  <a:lnTo>
                    <a:pt x="186" y="1483"/>
                  </a:lnTo>
                  <a:lnTo>
                    <a:pt x="201" y="1577"/>
                  </a:lnTo>
                  <a:lnTo>
                    <a:pt x="222" y="1669"/>
                  </a:lnTo>
                  <a:lnTo>
                    <a:pt x="248" y="1759"/>
                  </a:lnTo>
                  <a:lnTo>
                    <a:pt x="280" y="1846"/>
                  </a:lnTo>
                  <a:lnTo>
                    <a:pt x="1000" y="1619"/>
                  </a:lnTo>
                  <a:lnTo>
                    <a:pt x="978" y="1558"/>
                  </a:lnTo>
                  <a:lnTo>
                    <a:pt x="960" y="1494"/>
                  </a:lnTo>
                  <a:lnTo>
                    <a:pt x="948" y="1428"/>
                  </a:lnTo>
                  <a:lnTo>
                    <a:pt x="939" y="1361"/>
                  </a:lnTo>
                  <a:lnTo>
                    <a:pt x="937" y="1293"/>
                  </a:lnTo>
                  <a:lnTo>
                    <a:pt x="939" y="1226"/>
                  </a:lnTo>
                  <a:lnTo>
                    <a:pt x="947" y="1160"/>
                  </a:lnTo>
                  <a:lnTo>
                    <a:pt x="958" y="1096"/>
                  </a:lnTo>
                  <a:lnTo>
                    <a:pt x="975" y="1034"/>
                  </a:lnTo>
                  <a:lnTo>
                    <a:pt x="996" y="973"/>
                  </a:lnTo>
                  <a:lnTo>
                    <a:pt x="1021" y="915"/>
                  </a:lnTo>
                  <a:lnTo>
                    <a:pt x="1051" y="859"/>
                  </a:lnTo>
                  <a:lnTo>
                    <a:pt x="742" y="614"/>
                  </a:lnTo>
                  <a:lnTo>
                    <a:pt x="699" y="679"/>
                  </a:lnTo>
                  <a:lnTo>
                    <a:pt x="660" y="746"/>
                  </a:lnTo>
                  <a:lnTo>
                    <a:pt x="626" y="817"/>
                  </a:lnTo>
                  <a:lnTo>
                    <a:pt x="596" y="889"/>
                  </a:lnTo>
                  <a:lnTo>
                    <a:pt x="572" y="965"/>
                  </a:lnTo>
                  <a:lnTo>
                    <a:pt x="552" y="1042"/>
                  </a:lnTo>
                  <a:lnTo>
                    <a:pt x="538" y="1122"/>
                  </a:lnTo>
                  <a:lnTo>
                    <a:pt x="530" y="1203"/>
                  </a:lnTo>
                  <a:lnTo>
                    <a:pt x="526" y="1285"/>
                  </a:lnTo>
                  <a:lnTo>
                    <a:pt x="524" y="1297"/>
                  </a:lnTo>
                  <a:lnTo>
                    <a:pt x="518" y="1306"/>
                  </a:lnTo>
                  <a:lnTo>
                    <a:pt x="509" y="1311"/>
                  </a:lnTo>
                  <a:lnTo>
                    <a:pt x="497" y="1315"/>
                  </a:lnTo>
                  <a:lnTo>
                    <a:pt x="486" y="1311"/>
                  </a:lnTo>
                  <a:lnTo>
                    <a:pt x="477" y="1306"/>
                  </a:lnTo>
                  <a:lnTo>
                    <a:pt x="471" y="1297"/>
                  </a:lnTo>
                  <a:lnTo>
                    <a:pt x="468" y="1285"/>
                  </a:lnTo>
                  <a:lnTo>
                    <a:pt x="472" y="1199"/>
                  </a:lnTo>
                  <a:lnTo>
                    <a:pt x="480" y="1115"/>
                  </a:lnTo>
                  <a:lnTo>
                    <a:pt x="495" y="1032"/>
                  </a:lnTo>
                  <a:lnTo>
                    <a:pt x="516" y="950"/>
                  </a:lnTo>
                  <a:lnTo>
                    <a:pt x="541" y="872"/>
                  </a:lnTo>
                  <a:lnTo>
                    <a:pt x="572" y="795"/>
                  </a:lnTo>
                  <a:lnTo>
                    <a:pt x="607" y="722"/>
                  </a:lnTo>
                  <a:lnTo>
                    <a:pt x="647" y="651"/>
                  </a:lnTo>
                  <a:lnTo>
                    <a:pt x="693" y="584"/>
                  </a:lnTo>
                  <a:lnTo>
                    <a:pt x="741" y="519"/>
                  </a:lnTo>
                  <a:lnTo>
                    <a:pt x="795" y="457"/>
                  </a:lnTo>
                  <a:lnTo>
                    <a:pt x="852" y="400"/>
                  </a:lnTo>
                  <a:lnTo>
                    <a:pt x="913" y="346"/>
                  </a:lnTo>
                  <a:lnTo>
                    <a:pt x="977" y="297"/>
                  </a:lnTo>
                  <a:lnTo>
                    <a:pt x="1044" y="251"/>
                  </a:lnTo>
                  <a:lnTo>
                    <a:pt x="1046" y="249"/>
                  </a:lnTo>
                  <a:lnTo>
                    <a:pt x="1047" y="248"/>
                  </a:lnTo>
                  <a:lnTo>
                    <a:pt x="1051" y="245"/>
                  </a:lnTo>
                  <a:lnTo>
                    <a:pt x="1055" y="243"/>
                  </a:lnTo>
                  <a:lnTo>
                    <a:pt x="1059" y="242"/>
                  </a:lnTo>
                  <a:lnTo>
                    <a:pt x="1133" y="200"/>
                  </a:lnTo>
                  <a:lnTo>
                    <a:pt x="1210" y="164"/>
                  </a:lnTo>
                  <a:lnTo>
                    <a:pt x="1290" y="132"/>
                  </a:lnTo>
                  <a:lnTo>
                    <a:pt x="1373" y="107"/>
                  </a:lnTo>
                  <a:lnTo>
                    <a:pt x="1457" y="86"/>
                  </a:lnTo>
                  <a:lnTo>
                    <a:pt x="1545" y="73"/>
                  </a:lnTo>
                  <a:lnTo>
                    <a:pt x="1634" y="64"/>
                  </a:lnTo>
                  <a:lnTo>
                    <a:pt x="1643" y="44"/>
                  </a:lnTo>
                  <a:lnTo>
                    <a:pt x="1655" y="26"/>
                  </a:lnTo>
                  <a:lnTo>
                    <a:pt x="1673" y="13"/>
                  </a:lnTo>
                  <a:lnTo>
                    <a:pt x="1694" y="3"/>
                  </a:lnTo>
                  <a:lnTo>
                    <a:pt x="17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95" name="Freeform 490"/>
            <p:cNvSpPr>
              <a:spLocks/>
            </p:cNvSpPr>
            <p:nvPr/>
          </p:nvSpPr>
          <p:spPr bwMode="auto">
            <a:xfrm>
              <a:off x="6765" y="3375"/>
              <a:ext cx="88" cy="163"/>
            </a:xfrm>
            <a:custGeom>
              <a:avLst/>
              <a:gdLst>
                <a:gd name="T0" fmla="*/ 124 w 794"/>
                <a:gd name="T1" fmla="*/ 3 h 1464"/>
                <a:gd name="T2" fmla="*/ 253 w 794"/>
                <a:gd name="T3" fmla="*/ 26 h 1464"/>
                <a:gd name="T4" fmla="*/ 373 w 794"/>
                <a:gd name="T5" fmla="*/ 70 h 1464"/>
                <a:gd name="T6" fmla="*/ 482 w 794"/>
                <a:gd name="T7" fmla="*/ 134 h 1464"/>
                <a:gd name="T8" fmla="*/ 578 w 794"/>
                <a:gd name="T9" fmla="*/ 215 h 1464"/>
                <a:gd name="T10" fmla="*/ 659 w 794"/>
                <a:gd name="T11" fmla="*/ 310 h 1464"/>
                <a:gd name="T12" fmla="*/ 722 w 794"/>
                <a:gd name="T13" fmla="*/ 419 h 1464"/>
                <a:gd name="T14" fmla="*/ 768 w 794"/>
                <a:gd name="T15" fmla="*/ 537 h 1464"/>
                <a:gd name="T16" fmla="*/ 791 w 794"/>
                <a:gd name="T17" fmla="*/ 666 h 1464"/>
                <a:gd name="T18" fmla="*/ 791 w 794"/>
                <a:gd name="T19" fmla="*/ 799 h 1464"/>
                <a:gd name="T20" fmla="*/ 768 w 794"/>
                <a:gd name="T21" fmla="*/ 927 h 1464"/>
                <a:gd name="T22" fmla="*/ 722 w 794"/>
                <a:gd name="T23" fmla="*/ 1046 h 1464"/>
                <a:gd name="T24" fmla="*/ 659 w 794"/>
                <a:gd name="T25" fmla="*/ 1154 h 1464"/>
                <a:gd name="T26" fmla="*/ 578 w 794"/>
                <a:gd name="T27" fmla="*/ 1250 h 1464"/>
                <a:gd name="T28" fmla="*/ 482 w 794"/>
                <a:gd name="T29" fmla="*/ 1330 h 1464"/>
                <a:gd name="T30" fmla="*/ 373 w 794"/>
                <a:gd name="T31" fmla="*/ 1394 h 1464"/>
                <a:gd name="T32" fmla="*/ 253 w 794"/>
                <a:gd name="T33" fmla="*/ 1438 h 1464"/>
                <a:gd name="T34" fmla="*/ 124 w 794"/>
                <a:gd name="T35" fmla="*/ 1461 h 1464"/>
                <a:gd name="T36" fmla="*/ 39 w 794"/>
                <a:gd name="T37" fmla="*/ 1461 h 1464"/>
                <a:gd name="T38" fmla="*/ 11 w 794"/>
                <a:gd name="T39" fmla="*/ 1441 h 1464"/>
                <a:gd name="T40" fmla="*/ 0 w 794"/>
                <a:gd name="T41" fmla="*/ 1407 h 1464"/>
                <a:gd name="T42" fmla="*/ 11 w 794"/>
                <a:gd name="T43" fmla="*/ 1373 h 1464"/>
                <a:gd name="T44" fmla="*/ 39 w 794"/>
                <a:gd name="T45" fmla="*/ 1352 h 1464"/>
                <a:gd name="T46" fmla="*/ 121 w 794"/>
                <a:gd name="T47" fmla="*/ 1346 h 1464"/>
                <a:gd name="T48" fmla="*/ 242 w 794"/>
                <a:gd name="T49" fmla="*/ 1322 h 1464"/>
                <a:gd name="T50" fmla="*/ 353 w 794"/>
                <a:gd name="T51" fmla="*/ 1275 h 1464"/>
                <a:gd name="T52" fmla="*/ 452 w 794"/>
                <a:gd name="T53" fmla="*/ 1209 h 1464"/>
                <a:gd name="T54" fmla="*/ 536 w 794"/>
                <a:gd name="T55" fmla="*/ 1125 h 1464"/>
                <a:gd name="T56" fmla="*/ 604 w 794"/>
                <a:gd name="T57" fmla="*/ 1027 h 1464"/>
                <a:gd name="T58" fmla="*/ 651 w 794"/>
                <a:gd name="T59" fmla="*/ 916 h 1464"/>
                <a:gd name="T60" fmla="*/ 675 w 794"/>
                <a:gd name="T61" fmla="*/ 795 h 1464"/>
                <a:gd name="T62" fmla="*/ 675 w 794"/>
                <a:gd name="T63" fmla="*/ 669 h 1464"/>
                <a:gd name="T64" fmla="*/ 651 w 794"/>
                <a:gd name="T65" fmla="*/ 549 h 1464"/>
                <a:gd name="T66" fmla="*/ 604 w 794"/>
                <a:gd name="T67" fmla="*/ 439 h 1464"/>
                <a:gd name="T68" fmla="*/ 536 w 794"/>
                <a:gd name="T69" fmla="*/ 341 h 1464"/>
                <a:gd name="T70" fmla="*/ 452 w 794"/>
                <a:gd name="T71" fmla="*/ 257 h 1464"/>
                <a:gd name="T72" fmla="*/ 353 w 794"/>
                <a:gd name="T73" fmla="*/ 190 h 1464"/>
                <a:gd name="T74" fmla="*/ 242 w 794"/>
                <a:gd name="T75" fmla="*/ 144 h 1464"/>
                <a:gd name="T76" fmla="*/ 121 w 794"/>
                <a:gd name="T77" fmla="*/ 119 h 1464"/>
                <a:gd name="T78" fmla="*/ 39 w 794"/>
                <a:gd name="T79" fmla="*/ 112 h 1464"/>
                <a:gd name="T80" fmla="*/ 11 w 794"/>
                <a:gd name="T81" fmla="*/ 91 h 1464"/>
                <a:gd name="T82" fmla="*/ 0 w 794"/>
                <a:gd name="T83" fmla="*/ 58 h 1464"/>
                <a:gd name="T84" fmla="*/ 11 w 794"/>
                <a:gd name="T85" fmla="*/ 23 h 1464"/>
                <a:gd name="T86" fmla="*/ 39 w 794"/>
                <a:gd name="T87" fmla="*/ 3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94" h="1464">
                  <a:moveTo>
                    <a:pt x="58" y="0"/>
                  </a:moveTo>
                  <a:lnTo>
                    <a:pt x="124" y="3"/>
                  </a:lnTo>
                  <a:lnTo>
                    <a:pt x="190" y="12"/>
                  </a:lnTo>
                  <a:lnTo>
                    <a:pt x="253" y="26"/>
                  </a:lnTo>
                  <a:lnTo>
                    <a:pt x="315" y="46"/>
                  </a:lnTo>
                  <a:lnTo>
                    <a:pt x="373" y="70"/>
                  </a:lnTo>
                  <a:lnTo>
                    <a:pt x="429" y="100"/>
                  </a:lnTo>
                  <a:lnTo>
                    <a:pt x="482" y="134"/>
                  </a:lnTo>
                  <a:lnTo>
                    <a:pt x="532" y="173"/>
                  </a:lnTo>
                  <a:lnTo>
                    <a:pt x="578" y="215"/>
                  </a:lnTo>
                  <a:lnTo>
                    <a:pt x="620" y="261"/>
                  </a:lnTo>
                  <a:lnTo>
                    <a:pt x="659" y="310"/>
                  </a:lnTo>
                  <a:lnTo>
                    <a:pt x="693" y="363"/>
                  </a:lnTo>
                  <a:lnTo>
                    <a:pt x="722" y="419"/>
                  </a:lnTo>
                  <a:lnTo>
                    <a:pt x="748" y="477"/>
                  </a:lnTo>
                  <a:lnTo>
                    <a:pt x="768" y="537"/>
                  </a:lnTo>
                  <a:lnTo>
                    <a:pt x="783" y="601"/>
                  </a:lnTo>
                  <a:lnTo>
                    <a:pt x="791" y="666"/>
                  </a:lnTo>
                  <a:lnTo>
                    <a:pt x="794" y="732"/>
                  </a:lnTo>
                  <a:lnTo>
                    <a:pt x="791" y="799"/>
                  </a:lnTo>
                  <a:lnTo>
                    <a:pt x="783" y="864"/>
                  </a:lnTo>
                  <a:lnTo>
                    <a:pt x="768" y="927"/>
                  </a:lnTo>
                  <a:lnTo>
                    <a:pt x="748" y="988"/>
                  </a:lnTo>
                  <a:lnTo>
                    <a:pt x="722" y="1046"/>
                  </a:lnTo>
                  <a:lnTo>
                    <a:pt x="693" y="1102"/>
                  </a:lnTo>
                  <a:lnTo>
                    <a:pt x="659" y="1154"/>
                  </a:lnTo>
                  <a:lnTo>
                    <a:pt x="620" y="1204"/>
                  </a:lnTo>
                  <a:lnTo>
                    <a:pt x="578" y="1250"/>
                  </a:lnTo>
                  <a:lnTo>
                    <a:pt x="532" y="1293"/>
                  </a:lnTo>
                  <a:lnTo>
                    <a:pt x="482" y="1330"/>
                  </a:lnTo>
                  <a:lnTo>
                    <a:pt x="429" y="1365"/>
                  </a:lnTo>
                  <a:lnTo>
                    <a:pt x="373" y="1394"/>
                  </a:lnTo>
                  <a:lnTo>
                    <a:pt x="315" y="1418"/>
                  </a:lnTo>
                  <a:lnTo>
                    <a:pt x="253" y="1438"/>
                  </a:lnTo>
                  <a:lnTo>
                    <a:pt x="190" y="1453"/>
                  </a:lnTo>
                  <a:lnTo>
                    <a:pt x="124" y="1461"/>
                  </a:lnTo>
                  <a:lnTo>
                    <a:pt x="58" y="1464"/>
                  </a:lnTo>
                  <a:lnTo>
                    <a:pt x="39" y="1461"/>
                  </a:lnTo>
                  <a:lnTo>
                    <a:pt x="23" y="1454"/>
                  </a:lnTo>
                  <a:lnTo>
                    <a:pt x="11" y="1441"/>
                  </a:lnTo>
                  <a:lnTo>
                    <a:pt x="3" y="1426"/>
                  </a:lnTo>
                  <a:lnTo>
                    <a:pt x="0" y="1407"/>
                  </a:lnTo>
                  <a:lnTo>
                    <a:pt x="3" y="1389"/>
                  </a:lnTo>
                  <a:lnTo>
                    <a:pt x="11" y="1373"/>
                  </a:lnTo>
                  <a:lnTo>
                    <a:pt x="23" y="1361"/>
                  </a:lnTo>
                  <a:lnTo>
                    <a:pt x="39" y="1352"/>
                  </a:lnTo>
                  <a:lnTo>
                    <a:pt x="58" y="1349"/>
                  </a:lnTo>
                  <a:lnTo>
                    <a:pt x="121" y="1346"/>
                  </a:lnTo>
                  <a:lnTo>
                    <a:pt x="182" y="1337"/>
                  </a:lnTo>
                  <a:lnTo>
                    <a:pt x="242" y="1322"/>
                  </a:lnTo>
                  <a:lnTo>
                    <a:pt x="299" y="1301"/>
                  </a:lnTo>
                  <a:lnTo>
                    <a:pt x="353" y="1275"/>
                  </a:lnTo>
                  <a:lnTo>
                    <a:pt x="405" y="1244"/>
                  </a:lnTo>
                  <a:lnTo>
                    <a:pt x="452" y="1209"/>
                  </a:lnTo>
                  <a:lnTo>
                    <a:pt x="496" y="1169"/>
                  </a:lnTo>
                  <a:lnTo>
                    <a:pt x="536" y="1125"/>
                  </a:lnTo>
                  <a:lnTo>
                    <a:pt x="572" y="1077"/>
                  </a:lnTo>
                  <a:lnTo>
                    <a:pt x="604" y="1027"/>
                  </a:lnTo>
                  <a:lnTo>
                    <a:pt x="630" y="972"/>
                  </a:lnTo>
                  <a:lnTo>
                    <a:pt x="651" y="916"/>
                  </a:lnTo>
                  <a:lnTo>
                    <a:pt x="666" y="857"/>
                  </a:lnTo>
                  <a:lnTo>
                    <a:pt x="675" y="795"/>
                  </a:lnTo>
                  <a:lnTo>
                    <a:pt x="678" y="732"/>
                  </a:lnTo>
                  <a:lnTo>
                    <a:pt x="675" y="669"/>
                  </a:lnTo>
                  <a:lnTo>
                    <a:pt x="666" y="609"/>
                  </a:lnTo>
                  <a:lnTo>
                    <a:pt x="651" y="549"/>
                  </a:lnTo>
                  <a:lnTo>
                    <a:pt x="630" y="492"/>
                  </a:lnTo>
                  <a:lnTo>
                    <a:pt x="604" y="439"/>
                  </a:lnTo>
                  <a:lnTo>
                    <a:pt x="572" y="388"/>
                  </a:lnTo>
                  <a:lnTo>
                    <a:pt x="536" y="341"/>
                  </a:lnTo>
                  <a:lnTo>
                    <a:pt x="496" y="297"/>
                  </a:lnTo>
                  <a:lnTo>
                    <a:pt x="452" y="257"/>
                  </a:lnTo>
                  <a:lnTo>
                    <a:pt x="405" y="221"/>
                  </a:lnTo>
                  <a:lnTo>
                    <a:pt x="353" y="190"/>
                  </a:lnTo>
                  <a:lnTo>
                    <a:pt x="299" y="164"/>
                  </a:lnTo>
                  <a:lnTo>
                    <a:pt x="242" y="144"/>
                  </a:lnTo>
                  <a:lnTo>
                    <a:pt x="182" y="128"/>
                  </a:lnTo>
                  <a:lnTo>
                    <a:pt x="121" y="119"/>
                  </a:lnTo>
                  <a:lnTo>
                    <a:pt x="58" y="115"/>
                  </a:lnTo>
                  <a:lnTo>
                    <a:pt x="39" y="112"/>
                  </a:lnTo>
                  <a:lnTo>
                    <a:pt x="23" y="104"/>
                  </a:lnTo>
                  <a:lnTo>
                    <a:pt x="11" y="91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3"/>
                  </a:lnTo>
                  <a:lnTo>
                    <a:pt x="23" y="12"/>
                  </a:lnTo>
                  <a:lnTo>
                    <a:pt x="39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96" name="Freeform 491"/>
            <p:cNvSpPr>
              <a:spLocks/>
            </p:cNvSpPr>
            <p:nvPr/>
          </p:nvSpPr>
          <p:spPr bwMode="auto">
            <a:xfrm>
              <a:off x="6786" y="3548"/>
              <a:ext cx="27" cy="14"/>
            </a:xfrm>
            <a:custGeom>
              <a:avLst/>
              <a:gdLst>
                <a:gd name="T0" fmla="*/ 220 w 248"/>
                <a:gd name="T1" fmla="*/ 0 h 126"/>
                <a:gd name="T2" fmla="*/ 248 w 248"/>
                <a:gd name="T3" fmla="*/ 51 h 126"/>
                <a:gd name="T4" fmla="*/ 197 w 248"/>
                <a:gd name="T5" fmla="*/ 74 h 126"/>
                <a:gd name="T6" fmla="*/ 145 w 248"/>
                <a:gd name="T7" fmla="*/ 94 h 126"/>
                <a:gd name="T8" fmla="*/ 90 w 248"/>
                <a:gd name="T9" fmla="*/ 111 h 126"/>
                <a:gd name="T10" fmla="*/ 34 w 248"/>
                <a:gd name="T11" fmla="*/ 126 h 126"/>
                <a:gd name="T12" fmla="*/ 23 w 248"/>
                <a:gd name="T13" fmla="*/ 126 h 126"/>
                <a:gd name="T14" fmla="*/ 12 w 248"/>
                <a:gd name="T15" fmla="*/ 122 h 126"/>
                <a:gd name="T16" fmla="*/ 5 w 248"/>
                <a:gd name="T17" fmla="*/ 115 h 126"/>
                <a:gd name="T18" fmla="*/ 0 w 248"/>
                <a:gd name="T19" fmla="*/ 104 h 126"/>
                <a:gd name="T20" fmla="*/ 0 w 248"/>
                <a:gd name="T21" fmla="*/ 93 h 126"/>
                <a:gd name="T22" fmla="*/ 4 w 248"/>
                <a:gd name="T23" fmla="*/ 82 h 126"/>
                <a:gd name="T24" fmla="*/ 11 w 248"/>
                <a:gd name="T25" fmla="*/ 74 h 126"/>
                <a:gd name="T26" fmla="*/ 22 w 248"/>
                <a:gd name="T27" fmla="*/ 70 h 126"/>
                <a:gd name="T28" fmla="*/ 90 w 248"/>
                <a:gd name="T29" fmla="*/ 52 h 126"/>
                <a:gd name="T30" fmla="*/ 156 w 248"/>
                <a:gd name="T31" fmla="*/ 29 h 126"/>
                <a:gd name="T32" fmla="*/ 220 w 248"/>
                <a:gd name="T3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26">
                  <a:moveTo>
                    <a:pt x="220" y="0"/>
                  </a:moveTo>
                  <a:lnTo>
                    <a:pt x="248" y="51"/>
                  </a:lnTo>
                  <a:lnTo>
                    <a:pt x="197" y="74"/>
                  </a:lnTo>
                  <a:lnTo>
                    <a:pt x="145" y="94"/>
                  </a:lnTo>
                  <a:lnTo>
                    <a:pt x="90" y="111"/>
                  </a:lnTo>
                  <a:lnTo>
                    <a:pt x="34" y="126"/>
                  </a:lnTo>
                  <a:lnTo>
                    <a:pt x="23" y="126"/>
                  </a:lnTo>
                  <a:lnTo>
                    <a:pt x="12" y="122"/>
                  </a:lnTo>
                  <a:lnTo>
                    <a:pt x="5" y="115"/>
                  </a:lnTo>
                  <a:lnTo>
                    <a:pt x="0" y="104"/>
                  </a:lnTo>
                  <a:lnTo>
                    <a:pt x="0" y="93"/>
                  </a:lnTo>
                  <a:lnTo>
                    <a:pt x="4" y="82"/>
                  </a:lnTo>
                  <a:lnTo>
                    <a:pt x="11" y="74"/>
                  </a:lnTo>
                  <a:lnTo>
                    <a:pt x="22" y="70"/>
                  </a:lnTo>
                  <a:lnTo>
                    <a:pt x="90" y="52"/>
                  </a:lnTo>
                  <a:lnTo>
                    <a:pt x="156" y="29"/>
                  </a:lnTo>
                  <a:lnTo>
                    <a:pt x="2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97" name="Freeform 492"/>
            <p:cNvSpPr>
              <a:spLocks/>
            </p:cNvSpPr>
            <p:nvPr/>
          </p:nvSpPr>
          <p:spPr bwMode="auto">
            <a:xfrm>
              <a:off x="6822" y="3513"/>
              <a:ext cx="34" cy="34"/>
            </a:xfrm>
            <a:custGeom>
              <a:avLst/>
              <a:gdLst>
                <a:gd name="T0" fmla="*/ 259 w 308"/>
                <a:gd name="T1" fmla="*/ 0 h 306"/>
                <a:gd name="T2" fmla="*/ 308 w 308"/>
                <a:gd name="T3" fmla="*/ 29 h 306"/>
                <a:gd name="T4" fmla="*/ 270 w 308"/>
                <a:gd name="T5" fmla="*/ 82 h 306"/>
                <a:gd name="T6" fmla="*/ 228 w 308"/>
                <a:gd name="T7" fmla="*/ 133 h 306"/>
                <a:gd name="T8" fmla="*/ 183 w 308"/>
                <a:gd name="T9" fmla="*/ 181 h 306"/>
                <a:gd name="T10" fmla="*/ 134 w 308"/>
                <a:gd name="T11" fmla="*/ 227 h 306"/>
                <a:gd name="T12" fmla="*/ 83 w 308"/>
                <a:gd name="T13" fmla="*/ 268 h 306"/>
                <a:gd name="T14" fmla="*/ 28 w 308"/>
                <a:gd name="T15" fmla="*/ 306 h 306"/>
                <a:gd name="T16" fmla="*/ 0 w 308"/>
                <a:gd name="T17" fmla="*/ 256 h 306"/>
                <a:gd name="T18" fmla="*/ 49 w 308"/>
                <a:gd name="T19" fmla="*/ 221 h 306"/>
                <a:gd name="T20" fmla="*/ 98 w 308"/>
                <a:gd name="T21" fmla="*/ 183 h 306"/>
                <a:gd name="T22" fmla="*/ 142 w 308"/>
                <a:gd name="T23" fmla="*/ 141 h 306"/>
                <a:gd name="T24" fmla="*/ 184 w 308"/>
                <a:gd name="T25" fmla="*/ 97 h 306"/>
                <a:gd name="T26" fmla="*/ 223 w 308"/>
                <a:gd name="T27" fmla="*/ 50 h 306"/>
                <a:gd name="T28" fmla="*/ 259 w 308"/>
                <a:gd name="T2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8" h="306">
                  <a:moveTo>
                    <a:pt x="259" y="0"/>
                  </a:moveTo>
                  <a:lnTo>
                    <a:pt x="308" y="29"/>
                  </a:lnTo>
                  <a:lnTo>
                    <a:pt x="270" y="82"/>
                  </a:lnTo>
                  <a:lnTo>
                    <a:pt x="228" y="133"/>
                  </a:lnTo>
                  <a:lnTo>
                    <a:pt x="183" y="181"/>
                  </a:lnTo>
                  <a:lnTo>
                    <a:pt x="134" y="227"/>
                  </a:lnTo>
                  <a:lnTo>
                    <a:pt x="83" y="268"/>
                  </a:lnTo>
                  <a:lnTo>
                    <a:pt x="28" y="306"/>
                  </a:lnTo>
                  <a:lnTo>
                    <a:pt x="0" y="256"/>
                  </a:lnTo>
                  <a:lnTo>
                    <a:pt x="49" y="221"/>
                  </a:lnTo>
                  <a:lnTo>
                    <a:pt x="98" y="183"/>
                  </a:lnTo>
                  <a:lnTo>
                    <a:pt x="142" y="141"/>
                  </a:lnTo>
                  <a:lnTo>
                    <a:pt x="184" y="97"/>
                  </a:lnTo>
                  <a:lnTo>
                    <a:pt x="223" y="50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98" name="Freeform 493"/>
            <p:cNvSpPr>
              <a:spLocks/>
            </p:cNvSpPr>
            <p:nvPr/>
          </p:nvSpPr>
          <p:spPr bwMode="auto">
            <a:xfrm>
              <a:off x="6821" y="3367"/>
              <a:ext cx="34" cy="34"/>
            </a:xfrm>
            <a:custGeom>
              <a:avLst/>
              <a:gdLst>
                <a:gd name="T0" fmla="*/ 29 w 307"/>
                <a:gd name="T1" fmla="*/ 0 h 305"/>
                <a:gd name="T2" fmla="*/ 83 w 307"/>
                <a:gd name="T3" fmla="*/ 39 h 305"/>
                <a:gd name="T4" fmla="*/ 133 w 307"/>
                <a:gd name="T5" fmla="*/ 80 h 305"/>
                <a:gd name="T6" fmla="*/ 182 w 307"/>
                <a:gd name="T7" fmla="*/ 124 h 305"/>
                <a:gd name="T8" fmla="*/ 227 w 307"/>
                <a:gd name="T9" fmla="*/ 173 h 305"/>
                <a:gd name="T10" fmla="*/ 268 w 307"/>
                <a:gd name="T11" fmla="*/ 223 h 305"/>
                <a:gd name="T12" fmla="*/ 307 w 307"/>
                <a:gd name="T13" fmla="*/ 275 h 305"/>
                <a:gd name="T14" fmla="*/ 256 w 307"/>
                <a:gd name="T15" fmla="*/ 305 h 305"/>
                <a:gd name="T16" fmla="*/ 213 w 307"/>
                <a:gd name="T17" fmla="*/ 246 h 305"/>
                <a:gd name="T18" fmla="*/ 166 w 307"/>
                <a:gd name="T19" fmla="*/ 191 h 305"/>
                <a:gd name="T20" fmla="*/ 114 w 307"/>
                <a:gd name="T21" fmla="*/ 140 h 305"/>
                <a:gd name="T22" fmla="*/ 58 w 307"/>
                <a:gd name="T23" fmla="*/ 93 h 305"/>
                <a:gd name="T24" fmla="*/ 0 w 307"/>
                <a:gd name="T25" fmla="*/ 50 h 305"/>
                <a:gd name="T26" fmla="*/ 29 w 307"/>
                <a:gd name="T2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305">
                  <a:moveTo>
                    <a:pt x="29" y="0"/>
                  </a:moveTo>
                  <a:lnTo>
                    <a:pt x="83" y="39"/>
                  </a:lnTo>
                  <a:lnTo>
                    <a:pt x="133" y="80"/>
                  </a:lnTo>
                  <a:lnTo>
                    <a:pt x="182" y="124"/>
                  </a:lnTo>
                  <a:lnTo>
                    <a:pt x="227" y="173"/>
                  </a:lnTo>
                  <a:lnTo>
                    <a:pt x="268" y="223"/>
                  </a:lnTo>
                  <a:lnTo>
                    <a:pt x="307" y="275"/>
                  </a:lnTo>
                  <a:lnTo>
                    <a:pt x="256" y="305"/>
                  </a:lnTo>
                  <a:lnTo>
                    <a:pt x="213" y="246"/>
                  </a:lnTo>
                  <a:lnTo>
                    <a:pt x="166" y="191"/>
                  </a:lnTo>
                  <a:lnTo>
                    <a:pt x="114" y="140"/>
                  </a:lnTo>
                  <a:lnTo>
                    <a:pt x="58" y="93"/>
                  </a:lnTo>
                  <a:lnTo>
                    <a:pt x="0" y="5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99" name="Freeform 494"/>
            <p:cNvSpPr>
              <a:spLocks/>
            </p:cNvSpPr>
            <p:nvPr/>
          </p:nvSpPr>
          <p:spPr bwMode="auto">
            <a:xfrm>
              <a:off x="6857" y="3463"/>
              <a:ext cx="16" cy="42"/>
            </a:xfrm>
            <a:custGeom>
              <a:avLst/>
              <a:gdLst>
                <a:gd name="T0" fmla="*/ 92 w 150"/>
                <a:gd name="T1" fmla="*/ 0 h 379"/>
                <a:gd name="T2" fmla="*/ 150 w 150"/>
                <a:gd name="T3" fmla="*/ 0 h 379"/>
                <a:gd name="T4" fmla="*/ 144 w 150"/>
                <a:gd name="T5" fmla="*/ 67 h 379"/>
                <a:gd name="T6" fmla="*/ 133 w 150"/>
                <a:gd name="T7" fmla="*/ 133 h 379"/>
                <a:gd name="T8" fmla="*/ 119 w 150"/>
                <a:gd name="T9" fmla="*/ 197 h 379"/>
                <a:gd name="T10" fmla="*/ 100 w 150"/>
                <a:gd name="T11" fmla="*/ 260 h 379"/>
                <a:gd name="T12" fmla="*/ 76 w 150"/>
                <a:gd name="T13" fmla="*/ 320 h 379"/>
                <a:gd name="T14" fmla="*/ 49 w 150"/>
                <a:gd name="T15" fmla="*/ 379 h 379"/>
                <a:gd name="T16" fmla="*/ 0 w 150"/>
                <a:gd name="T17" fmla="*/ 351 h 379"/>
                <a:gd name="T18" fmla="*/ 28 w 150"/>
                <a:gd name="T19" fmla="*/ 285 h 379"/>
                <a:gd name="T20" fmla="*/ 52 w 150"/>
                <a:gd name="T21" fmla="*/ 217 h 379"/>
                <a:gd name="T22" fmla="*/ 71 w 150"/>
                <a:gd name="T23" fmla="*/ 147 h 379"/>
                <a:gd name="T24" fmla="*/ 85 w 150"/>
                <a:gd name="T25" fmla="*/ 74 h 379"/>
                <a:gd name="T26" fmla="*/ 92 w 150"/>
                <a:gd name="T2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379">
                  <a:moveTo>
                    <a:pt x="92" y="0"/>
                  </a:moveTo>
                  <a:lnTo>
                    <a:pt x="150" y="0"/>
                  </a:lnTo>
                  <a:lnTo>
                    <a:pt x="144" y="67"/>
                  </a:lnTo>
                  <a:lnTo>
                    <a:pt x="133" y="133"/>
                  </a:lnTo>
                  <a:lnTo>
                    <a:pt x="119" y="197"/>
                  </a:lnTo>
                  <a:lnTo>
                    <a:pt x="100" y="260"/>
                  </a:lnTo>
                  <a:lnTo>
                    <a:pt x="76" y="320"/>
                  </a:lnTo>
                  <a:lnTo>
                    <a:pt x="49" y="379"/>
                  </a:lnTo>
                  <a:lnTo>
                    <a:pt x="0" y="351"/>
                  </a:lnTo>
                  <a:lnTo>
                    <a:pt x="28" y="285"/>
                  </a:lnTo>
                  <a:lnTo>
                    <a:pt x="52" y="217"/>
                  </a:lnTo>
                  <a:lnTo>
                    <a:pt x="71" y="147"/>
                  </a:lnTo>
                  <a:lnTo>
                    <a:pt x="85" y="74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00" name="Freeform 495"/>
            <p:cNvSpPr>
              <a:spLocks/>
            </p:cNvSpPr>
            <p:nvPr/>
          </p:nvSpPr>
          <p:spPr bwMode="auto">
            <a:xfrm>
              <a:off x="6786" y="3352"/>
              <a:ext cx="27" cy="14"/>
            </a:xfrm>
            <a:custGeom>
              <a:avLst/>
              <a:gdLst>
                <a:gd name="T0" fmla="*/ 24 w 246"/>
                <a:gd name="T1" fmla="*/ 0 h 128"/>
                <a:gd name="T2" fmla="*/ 35 w 246"/>
                <a:gd name="T3" fmla="*/ 0 h 128"/>
                <a:gd name="T4" fmla="*/ 90 w 246"/>
                <a:gd name="T5" fmla="*/ 15 h 128"/>
                <a:gd name="T6" fmla="*/ 144 w 246"/>
                <a:gd name="T7" fmla="*/ 33 h 128"/>
                <a:gd name="T8" fmla="*/ 195 w 246"/>
                <a:gd name="T9" fmla="*/ 54 h 128"/>
                <a:gd name="T10" fmla="*/ 246 w 246"/>
                <a:gd name="T11" fmla="*/ 78 h 128"/>
                <a:gd name="T12" fmla="*/ 218 w 246"/>
                <a:gd name="T13" fmla="*/ 128 h 128"/>
                <a:gd name="T14" fmla="*/ 154 w 246"/>
                <a:gd name="T15" fmla="*/ 99 h 128"/>
                <a:gd name="T16" fmla="*/ 89 w 246"/>
                <a:gd name="T17" fmla="*/ 75 h 128"/>
                <a:gd name="T18" fmla="*/ 22 w 246"/>
                <a:gd name="T19" fmla="*/ 56 h 128"/>
                <a:gd name="T20" fmla="*/ 11 w 246"/>
                <a:gd name="T21" fmla="*/ 51 h 128"/>
                <a:gd name="T22" fmla="*/ 4 w 246"/>
                <a:gd name="T23" fmla="*/ 43 h 128"/>
                <a:gd name="T24" fmla="*/ 0 w 246"/>
                <a:gd name="T25" fmla="*/ 32 h 128"/>
                <a:gd name="T26" fmla="*/ 1 w 246"/>
                <a:gd name="T27" fmla="*/ 22 h 128"/>
                <a:gd name="T28" fmla="*/ 5 w 246"/>
                <a:gd name="T29" fmla="*/ 11 h 128"/>
                <a:gd name="T30" fmla="*/ 13 w 246"/>
                <a:gd name="T31" fmla="*/ 4 h 128"/>
                <a:gd name="T32" fmla="*/ 24 w 246"/>
                <a:gd name="T3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6" h="128">
                  <a:moveTo>
                    <a:pt x="24" y="0"/>
                  </a:moveTo>
                  <a:lnTo>
                    <a:pt x="35" y="0"/>
                  </a:lnTo>
                  <a:lnTo>
                    <a:pt x="90" y="15"/>
                  </a:lnTo>
                  <a:lnTo>
                    <a:pt x="144" y="33"/>
                  </a:lnTo>
                  <a:lnTo>
                    <a:pt x="195" y="54"/>
                  </a:lnTo>
                  <a:lnTo>
                    <a:pt x="246" y="78"/>
                  </a:lnTo>
                  <a:lnTo>
                    <a:pt x="218" y="128"/>
                  </a:lnTo>
                  <a:lnTo>
                    <a:pt x="154" y="99"/>
                  </a:lnTo>
                  <a:lnTo>
                    <a:pt x="89" y="75"/>
                  </a:lnTo>
                  <a:lnTo>
                    <a:pt x="22" y="56"/>
                  </a:lnTo>
                  <a:lnTo>
                    <a:pt x="11" y="51"/>
                  </a:lnTo>
                  <a:lnTo>
                    <a:pt x="4" y="43"/>
                  </a:lnTo>
                  <a:lnTo>
                    <a:pt x="0" y="32"/>
                  </a:lnTo>
                  <a:lnTo>
                    <a:pt x="1" y="22"/>
                  </a:lnTo>
                  <a:lnTo>
                    <a:pt x="5" y="11"/>
                  </a:lnTo>
                  <a:lnTo>
                    <a:pt x="13" y="4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01" name="Freeform 496"/>
            <p:cNvSpPr>
              <a:spLocks/>
            </p:cNvSpPr>
            <p:nvPr/>
          </p:nvSpPr>
          <p:spPr bwMode="auto">
            <a:xfrm>
              <a:off x="6856" y="3409"/>
              <a:ext cx="17" cy="42"/>
            </a:xfrm>
            <a:custGeom>
              <a:avLst/>
              <a:gdLst>
                <a:gd name="T0" fmla="*/ 51 w 155"/>
                <a:gd name="T1" fmla="*/ 0 h 377"/>
                <a:gd name="T2" fmla="*/ 84 w 155"/>
                <a:gd name="T3" fmla="*/ 70 h 377"/>
                <a:gd name="T4" fmla="*/ 111 w 155"/>
                <a:gd name="T5" fmla="*/ 144 h 377"/>
                <a:gd name="T6" fmla="*/ 132 w 155"/>
                <a:gd name="T7" fmla="*/ 220 h 377"/>
                <a:gd name="T8" fmla="*/ 147 w 155"/>
                <a:gd name="T9" fmla="*/ 297 h 377"/>
                <a:gd name="T10" fmla="*/ 155 w 155"/>
                <a:gd name="T11" fmla="*/ 377 h 377"/>
                <a:gd name="T12" fmla="*/ 97 w 155"/>
                <a:gd name="T13" fmla="*/ 377 h 377"/>
                <a:gd name="T14" fmla="*/ 90 w 155"/>
                <a:gd name="T15" fmla="*/ 303 h 377"/>
                <a:gd name="T16" fmla="*/ 76 w 155"/>
                <a:gd name="T17" fmla="*/ 232 h 377"/>
                <a:gd name="T18" fmla="*/ 56 w 155"/>
                <a:gd name="T19" fmla="*/ 162 h 377"/>
                <a:gd name="T20" fmla="*/ 31 w 155"/>
                <a:gd name="T21" fmla="*/ 94 h 377"/>
                <a:gd name="T22" fmla="*/ 0 w 155"/>
                <a:gd name="T23" fmla="*/ 28 h 377"/>
                <a:gd name="T24" fmla="*/ 51 w 155"/>
                <a:gd name="T2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77">
                  <a:moveTo>
                    <a:pt x="51" y="0"/>
                  </a:moveTo>
                  <a:lnTo>
                    <a:pt x="84" y="70"/>
                  </a:lnTo>
                  <a:lnTo>
                    <a:pt x="111" y="144"/>
                  </a:lnTo>
                  <a:lnTo>
                    <a:pt x="132" y="220"/>
                  </a:lnTo>
                  <a:lnTo>
                    <a:pt x="147" y="297"/>
                  </a:lnTo>
                  <a:lnTo>
                    <a:pt x="155" y="377"/>
                  </a:lnTo>
                  <a:lnTo>
                    <a:pt x="97" y="377"/>
                  </a:lnTo>
                  <a:lnTo>
                    <a:pt x="90" y="303"/>
                  </a:lnTo>
                  <a:lnTo>
                    <a:pt x="76" y="232"/>
                  </a:lnTo>
                  <a:lnTo>
                    <a:pt x="56" y="162"/>
                  </a:lnTo>
                  <a:lnTo>
                    <a:pt x="31" y="94"/>
                  </a:lnTo>
                  <a:lnTo>
                    <a:pt x="0" y="28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02" name="Freeform 497"/>
            <p:cNvSpPr>
              <a:spLocks/>
            </p:cNvSpPr>
            <p:nvPr/>
          </p:nvSpPr>
          <p:spPr bwMode="auto">
            <a:xfrm>
              <a:off x="6724" y="3410"/>
              <a:ext cx="95" cy="94"/>
            </a:xfrm>
            <a:custGeom>
              <a:avLst/>
              <a:gdLst>
                <a:gd name="T0" fmla="*/ 425 w 849"/>
                <a:gd name="T1" fmla="*/ 0 h 846"/>
                <a:gd name="T2" fmla="*/ 478 w 849"/>
                <a:gd name="T3" fmla="*/ 4 h 846"/>
                <a:gd name="T4" fmla="*/ 529 w 849"/>
                <a:gd name="T5" fmla="*/ 14 h 846"/>
                <a:gd name="T6" fmla="*/ 579 w 849"/>
                <a:gd name="T7" fmla="*/ 29 h 846"/>
                <a:gd name="T8" fmla="*/ 624 w 849"/>
                <a:gd name="T9" fmla="*/ 51 h 846"/>
                <a:gd name="T10" fmla="*/ 667 w 849"/>
                <a:gd name="T11" fmla="*/ 77 h 846"/>
                <a:gd name="T12" fmla="*/ 707 w 849"/>
                <a:gd name="T13" fmla="*/ 107 h 846"/>
                <a:gd name="T14" fmla="*/ 742 w 849"/>
                <a:gd name="T15" fmla="*/ 143 h 846"/>
                <a:gd name="T16" fmla="*/ 774 w 849"/>
                <a:gd name="T17" fmla="*/ 182 h 846"/>
                <a:gd name="T18" fmla="*/ 800 w 849"/>
                <a:gd name="T19" fmla="*/ 225 h 846"/>
                <a:gd name="T20" fmla="*/ 821 w 849"/>
                <a:gd name="T21" fmla="*/ 271 h 846"/>
                <a:gd name="T22" fmla="*/ 837 w 849"/>
                <a:gd name="T23" fmla="*/ 319 h 846"/>
                <a:gd name="T24" fmla="*/ 846 w 849"/>
                <a:gd name="T25" fmla="*/ 370 h 846"/>
                <a:gd name="T26" fmla="*/ 849 w 849"/>
                <a:gd name="T27" fmla="*/ 424 h 846"/>
                <a:gd name="T28" fmla="*/ 846 w 849"/>
                <a:gd name="T29" fmla="*/ 476 h 846"/>
                <a:gd name="T30" fmla="*/ 837 w 849"/>
                <a:gd name="T31" fmla="*/ 527 h 846"/>
                <a:gd name="T32" fmla="*/ 821 w 849"/>
                <a:gd name="T33" fmla="*/ 575 h 846"/>
                <a:gd name="T34" fmla="*/ 800 w 849"/>
                <a:gd name="T35" fmla="*/ 622 h 846"/>
                <a:gd name="T36" fmla="*/ 774 w 849"/>
                <a:gd name="T37" fmla="*/ 664 h 846"/>
                <a:gd name="T38" fmla="*/ 742 w 849"/>
                <a:gd name="T39" fmla="*/ 704 h 846"/>
                <a:gd name="T40" fmla="*/ 707 w 849"/>
                <a:gd name="T41" fmla="*/ 739 h 846"/>
                <a:gd name="T42" fmla="*/ 667 w 849"/>
                <a:gd name="T43" fmla="*/ 770 h 846"/>
                <a:gd name="T44" fmla="*/ 624 w 849"/>
                <a:gd name="T45" fmla="*/ 796 h 846"/>
                <a:gd name="T46" fmla="*/ 579 w 849"/>
                <a:gd name="T47" fmla="*/ 817 h 846"/>
                <a:gd name="T48" fmla="*/ 529 w 849"/>
                <a:gd name="T49" fmla="*/ 833 h 846"/>
                <a:gd name="T50" fmla="*/ 478 w 849"/>
                <a:gd name="T51" fmla="*/ 842 h 846"/>
                <a:gd name="T52" fmla="*/ 425 w 849"/>
                <a:gd name="T53" fmla="*/ 846 h 846"/>
                <a:gd name="T54" fmla="*/ 371 w 849"/>
                <a:gd name="T55" fmla="*/ 842 h 846"/>
                <a:gd name="T56" fmla="*/ 320 w 849"/>
                <a:gd name="T57" fmla="*/ 833 h 846"/>
                <a:gd name="T58" fmla="*/ 271 w 849"/>
                <a:gd name="T59" fmla="*/ 817 h 846"/>
                <a:gd name="T60" fmla="*/ 225 w 849"/>
                <a:gd name="T61" fmla="*/ 796 h 846"/>
                <a:gd name="T62" fmla="*/ 182 w 849"/>
                <a:gd name="T63" fmla="*/ 770 h 846"/>
                <a:gd name="T64" fmla="*/ 143 w 849"/>
                <a:gd name="T65" fmla="*/ 739 h 846"/>
                <a:gd name="T66" fmla="*/ 107 w 849"/>
                <a:gd name="T67" fmla="*/ 704 h 846"/>
                <a:gd name="T68" fmla="*/ 77 w 849"/>
                <a:gd name="T69" fmla="*/ 664 h 846"/>
                <a:gd name="T70" fmla="*/ 50 w 849"/>
                <a:gd name="T71" fmla="*/ 622 h 846"/>
                <a:gd name="T72" fmla="*/ 29 w 849"/>
                <a:gd name="T73" fmla="*/ 575 h 846"/>
                <a:gd name="T74" fmla="*/ 13 w 849"/>
                <a:gd name="T75" fmla="*/ 527 h 846"/>
                <a:gd name="T76" fmla="*/ 4 w 849"/>
                <a:gd name="T77" fmla="*/ 476 h 846"/>
                <a:gd name="T78" fmla="*/ 0 w 849"/>
                <a:gd name="T79" fmla="*/ 424 h 846"/>
                <a:gd name="T80" fmla="*/ 4 w 849"/>
                <a:gd name="T81" fmla="*/ 370 h 846"/>
                <a:gd name="T82" fmla="*/ 13 w 849"/>
                <a:gd name="T83" fmla="*/ 319 h 846"/>
                <a:gd name="T84" fmla="*/ 29 w 849"/>
                <a:gd name="T85" fmla="*/ 271 h 846"/>
                <a:gd name="T86" fmla="*/ 50 w 849"/>
                <a:gd name="T87" fmla="*/ 225 h 846"/>
                <a:gd name="T88" fmla="*/ 77 w 849"/>
                <a:gd name="T89" fmla="*/ 182 h 846"/>
                <a:gd name="T90" fmla="*/ 107 w 849"/>
                <a:gd name="T91" fmla="*/ 143 h 846"/>
                <a:gd name="T92" fmla="*/ 143 w 849"/>
                <a:gd name="T93" fmla="*/ 107 h 846"/>
                <a:gd name="T94" fmla="*/ 182 w 849"/>
                <a:gd name="T95" fmla="*/ 77 h 846"/>
                <a:gd name="T96" fmla="*/ 225 w 849"/>
                <a:gd name="T97" fmla="*/ 51 h 846"/>
                <a:gd name="T98" fmla="*/ 271 w 849"/>
                <a:gd name="T99" fmla="*/ 29 h 846"/>
                <a:gd name="T100" fmla="*/ 320 w 849"/>
                <a:gd name="T101" fmla="*/ 14 h 846"/>
                <a:gd name="T102" fmla="*/ 371 w 849"/>
                <a:gd name="T103" fmla="*/ 4 h 846"/>
                <a:gd name="T104" fmla="*/ 425 w 849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9" h="846">
                  <a:moveTo>
                    <a:pt x="425" y="0"/>
                  </a:moveTo>
                  <a:lnTo>
                    <a:pt x="478" y="4"/>
                  </a:lnTo>
                  <a:lnTo>
                    <a:pt x="529" y="14"/>
                  </a:lnTo>
                  <a:lnTo>
                    <a:pt x="579" y="29"/>
                  </a:lnTo>
                  <a:lnTo>
                    <a:pt x="624" y="51"/>
                  </a:lnTo>
                  <a:lnTo>
                    <a:pt x="667" y="77"/>
                  </a:lnTo>
                  <a:lnTo>
                    <a:pt x="707" y="107"/>
                  </a:lnTo>
                  <a:lnTo>
                    <a:pt x="742" y="143"/>
                  </a:lnTo>
                  <a:lnTo>
                    <a:pt x="774" y="182"/>
                  </a:lnTo>
                  <a:lnTo>
                    <a:pt x="800" y="225"/>
                  </a:lnTo>
                  <a:lnTo>
                    <a:pt x="821" y="271"/>
                  </a:lnTo>
                  <a:lnTo>
                    <a:pt x="837" y="319"/>
                  </a:lnTo>
                  <a:lnTo>
                    <a:pt x="846" y="370"/>
                  </a:lnTo>
                  <a:lnTo>
                    <a:pt x="849" y="424"/>
                  </a:lnTo>
                  <a:lnTo>
                    <a:pt x="846" y="476"/>
                  </a:lnTo>
                  <a:lnTo>
                    <a:pt x="837" y="527"/>
                  </a:lnTo>
                  <a:lnTo>
                    <a:pt x="821" y="575"/>
                  </a:lnTo>
                  <a:lnTo>
                    <a:pt x="800" y="622"/>
                  </a:lnTo>
                  <a:lnTo>
                    <a:pt x="774" y="664"/>
                  </a:lnTo>
                  <a:lnTo>
                    <a:pt x="742" y="704"/>
                  </a:lnTo>
                  <a:lnTo>
                    <a:pt x="707" y="739"/>
                  </a:lnTo>
                  <a:lnTo>
                    <a:pt x="667" y="770"/>
                  </a:lnTo>
                  <a:lnTo>
                    <a:pt x="624" y="796"/>
                  </a:lnTo>
                  <a:lnTo>
                    <a:pt x="579" y="817"/>
                  </a:lnTo>
                  <a:lnTo>
                    <a:pt x="529" y="833"/>
                  </a:lnTo>
                  <a:lnTo>
                    <a:pt x="478" y="842"/>
                  </a:lnTo>
                  <a:lnTo>
                    <a:pt x="425" y="846"/>
                  </a:lnTo>
                  <a:lnTo>
                    <a:pt x="371" y="842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6"/>
                  </a:lnTo>
                  <a:lnTo>
                    <a:pt x="182" y="770"/>
                  </a:lnTo>
                  <a:lnTo>
                    <a:pt x="143" y="739"/>
                  </a:lnTo>
                  <a:lnTo>
                    <a:pt x="107" y="704"/>
                  </a:lnTo>
                  <a:lnTo>
                    <a:pt x="77" y="664"/>
                  </a:lnTo>
                  <a:lnTo>
                    <a:pt x="50" y="622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4" y="476"/>
                  </a:lnTo>
                  <a:lnTo>
                    <a:pt x="0" y="424"/>
                  </a:lnTo>
                  <a:lnTo>
                    <a:pt x="4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50" y="225"/>
                  </a:lnTo>
                  <a:lnTo>
                    <a:pt x="77" y="182"/>
                  </a:lnTo>
                  <a:lnTo>
                    <a:pt x="107" y="143"/>
                  </a:lnTo>
                  <a:lnTo>
                    <a:pt x="143" y="107"/>
                  </a:lnTo>
                  <a:lnTo>
                    <a:pt x="182" y="77"/>
                  </a:lnTo>
                  <a:lnTo>
                    <a:pt x="225" y="51"/>
                  </a:lnTo>
                  <a:lnTo>
                    <a:pt x="271" y="29"/>
                  </a:lnTo>
                  <a:lnTo>
                    <a:pt x="320" y="14"/>
                  </a:lnTo>
                  <a:lnTo>
                    <a:pt x="371" y="4"/>
                  </a:lnTo>
                  <a:lnTo>
                    <a:pt x="4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203" name="Group 500"/>
          <p:cNvGrpSpPr>
            <a:grpSpLocks noChangeAspect="1"/>
          </p:cNvGrpSpPr>
          <p:nvPr/>
        </p:nvGrpSpPr>
        <p:grpSpPr bwMode="auto">
          <a:xfrm>
            <a:off x="7111199" y="3861282"/>
            <a:ext cx="442663" cy="468024"/>
            <a:chOff x="6499" y="3305"/>
            <a:chExt cx="576" cy="60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4" name="Freeform 502"/>
            <p:cNvSpPr>
              <a:spLocks noEditPoints="1"/>
            </p:cNvSpPr>
            <p:nvPr/>
          </p:nvSpPr>
          <p:spPr bwMode="auto">
            <a:xfrm>
              <a:off x="6499" y="3352"/>
              <a:ext cx="576" cy="562"/>
            </a:xfrm>
            <a:custGeom>
              <a:avLst/>
              <a:gdLst>
                <a:gd name="T0" fmla="*/ 2362 w 3456"/>
                <a:gd name="T1" fmla="*/ 2897 h 3372"/>
                <a:gd name="T2" fmla="*/ 2552 w 3456"/>
                <a:gd name="T3" fmla="*/ 2836 h 3372"/>
                <a:gd name="T4" fmla="*/ 2465 w 3456"/>
                <a:gd name="T5" fmla="*/ 2670 h 3372"/>
                <a:gd name="T6" fmla="*/ 1404 w 3456"/>
                <a:gd name="T7" fmla="*/ 2862 h 3372"/>
                <a:gd name="T8" fmla="*/ 1562 w 3456"/>
                <a:gd name="T9" fmla="*/ 3032 h 3372"/>
                <a:gd name="T10" fmla="*/ 1728 w 3456"/>
                <a:gd name="T11" fmla="*/ 3091 h 3372"/>
                <a:gd name="T12" fmla="*/ 1894 w 3456"/>
                <a:gd name="T13" fmla="*/ 3032 h 3372"/>
                <a:gd name="T14" fmla="*/ 2052 w 3456"/>
                <a:gd name="T15" fmla="*/ 2862 h 3372"/>
                <a:gd name="T16" fmla="*/ 1298 w 3456"/>
                <a:gd name="T17" fmla="*/ 2670 h 3372"/>
                <a:gd name="T18" fmla="*/ 904 w 3456"/>
                <a:gd name="T19" fmla="*/ 2836 h 3372"/>
                <a:gd name="T20" fmla="*/ 1096 w 3456"/>
                <a:gd name="T21" fmla="*/ 2897 h 3372"/>
                <a:gd name="T22" fmla="*/ 702 w 3456"/>
                <a:gd name="T23" fmla="*/ 2670 h 3372"/>
                <a:gd name="T24" fmla="*/ 347 w 3456"/>
                <a:gd name="T25" fmla="*/ 2080 h 3372"/>
                <a:gd name="T26" fmla="*/ 484 w 3456"/>
                <a:gd name="T27" fmla="*/ 2389 h 3372"/>
                <a:gd name="T28" fmla="*/ 847 w 3456"/>
                <a:gd name="T29" fmla="*/ 2061 h 3372"/>
                <a:gd name="T30" fmla="*/ 484 w 3456"/>
                <a:gd name="T31" fmla="*/ 984 h 3372"/>
                <a:gd name="T32" fmla="*/ 347 w 3456"/>
                <a:gd name="T33" fmla="*/ 1292 h 3372"/>
                <a:gd name="T34" fmla="*/ 829 w 3456"/>
                <a:gd name="T35" fmla="*/ 1546 h 3372"/>
                <a:gd name="T36" fmla="*/ 882 w 3456"/>
                <a:gd name="T37" fmla="*/ 1089 h 3372"/>
                <a:gd name="T38" fmla="*/ 1055 w 3456"/>
                <a:gd name="T39" fmla="*/ 446 h 3372"/>
                <a:gd name="T40" fmla="*/ 766 w 3456"/>
                <a:gd name="T41" fmla="*/ 643 h 3372"/>
                <a:gd name="T42" fmla="*/ 1058 w 3456"/>
                <a:gd name="T43" fmla="*/ 547 h 3372"/>
                <a:gd name="T44" fmla="*/ 1777 w 3456"/>
                <a:gd name="T45" fmla="*/ 2 h 3372"/>
                <a:gd name="T46" fmla="*/ 1728 w 3456"/>
                <a:gd name="T47" fmla="*/ 281 h 3372"/>
                <a:gd name="T48" fmla="*/ 1562 w 3456"/>
                <a:gd name="T49" fmla="*/ 341 h 3372"/>
                <a:gd name="T50" fmla="*/ 1404 w 3456"/>
                <a:gd name="T51" fmla="*/ 511 h 3372"/>
                <a:gd name="T52" fmla="*/ 1834 w 3456"/>
                <a:gd name="T53" fmla="*/ 703 h 3372"/>
                <a:gd name="T54" fmla="*/ 1200 w 3456"/>
                <a:gd name="T55" fmla="*/ 984 h 3372"/>
                <a:gd name="T56" fmla="*/ 1124 w 3456"/>
                <a:gd name="T57" fmla="*/ 1423 h 3372"/>
                <a:gd name="T58" fmla="*/ 2228 w 3456"/>
                <a:gd name="T59" fmla="*/ 1639 h 3372"/>
                <a:gd name="T60" fmla="*/ 1124 w 3456"/>
                <a:gd name="T61" fmla="*/ 1949 h 3372"/>
                <a:gd name="T62" fmla="*/ 1200 w 3456"/>
                <a:gd name="T63" fmla="*/ 2389 h 3372"/>
                <a:gd name="T64" fmla="*/ 2317 w 3456"/>
                <a:gd name="T65" fmla="*/ 2079 h 3372"/>
                <a:gd name="T66" fmla="*/ 2590 w 3456"/>
                <a:gd name="T67" fmla="*/ 2183 h 3372"/>
                <a:gd name="T68" fmla="*/ 3014 w 3456"/>
                <a:gd name="T69" fmla="*/ 2315 h 3372"/>
                <a:gd name="T70" fmla="*/ 3132 w 3456"/>
                <a:gd name="T71" fmla="*/ 1998 h 3372"/>
                <a:gd name="T72" fmla="*/ 2954 w 3456"/>
                <a:gd name="T73" fmla="*/ 1684 h 3372"/>
                <a:gd name="T74" fmla="*/ 3161 w 3456"/>
                <a:gd name="T75" fmla="*/ 1546 h 3372"/>
                <a:gd name="T76" fmla="*/ 3088 w 3456"/>
                <a:gd name="T77" fmla="*/ 1231 h 3372"/>
                <a:gd name="T78" fmla="*/ 3302 w 3456"/>
                <a:gd name="T79" fmla="*/ 993 h 3372"/>
                <a:gd name="T80" fmla="*/ 3426 w 3456"/>
                <a:gd name="T81" fmla="*/ 1376 h 3372"/>
                <a:gd name="T82" fmla="*/ 3452 w 3456"/>
                <a:gd name="T83" fmla="*/ 1796 h 3372"/>
                <a:gd name="T84" fmla="*/ 3367 w 3456"/>
                <a:gd name="T85" fmla="*/ 2219 h 3372"/>
                <a:gd name="T86" fmla="*/ 3182 w 3456"/>
                <a:gd name="T87" fmla="*/ 2596 h 3372"/>
                <a:gd name="T88" fmla="*/ 2911 w 3456"/>
                <a:gd name="T89" fmla="*/ 2915 h 3372"/>
                <a:gd name="T90" fmla="*/ 2569 w 3456"/>
                <a:gd name="T91" fmla="*/ 3159 h 3372"/>
                <a:gd name="T92" fmla="*/ 2170 w 3456"/>
                <a:gd name="T93" fmla="*/ 3317 h 3372"/>
                <a:gd name="T94" fmla="*/ 1728 w 3456"/>
                <a:gd name="T95" fmla="*/ 3372 h 3372"/>
                <a:gd name="T96" fmla="*/ 1286 w 3456"/>
                <a:gd name="T97" fmla="*/ 3317 h 3372"/>
                <a:gd name="T98" fmla="*/ 888 w 3456"/>
                <a:gd name="T99" fmla="*/ 3159 h 3372"/>
                <a:gd name="T100" fmla="*/ 545 w 3456"/>
                <a:gd name="T101" fmla="*/ 2915 h 3372"/>
                <a:gd name="T102" fmla="*/ 274 w 3456"/>
                <a:gd name="T103" fmla="*/ 2596 h 3372"/>
                <a:gd name="T104" fmla="*/ 89 w 3456"/>
                <a:gd name="T105" fmla="*/ 2219 h 3372"/>
                <a:gd name="T106" fmla="*/ 4 w 3456"/>
                <a:gd name="T107" fmla="*/ 1796 h 3372"/>
                <a:gd name="T108" fmla="*/ 32 w 3456"/>
                <a:gd name="T109" fmla="*/ 1360 h 3372"/>
                <a:gd name="T110" fmla="*/ 169 w 3456"/>
                <a:gd name="T111" fmla="*/ 959 h 3372"/>
                <a:gd name="T112" fmla="*/ 400 w 3456"/>
                <a:gd name="T113" fmla="*/ 609 h 3372"/>
                <a:gd name="T114" fmla="*/ 708 w 3456"/>
                <a:gd name="T115" fmla="*/ 326 h 3372"/>
                <a:gd name="T116" fmla="*/ 1081 w 3456"/>
                <a:gd name="T117" fmla="*/ 123 h 3372"/>
                <a:gd name="T118" fmla="*/ 1504 w 3456"/>
                <a:gd name="T119" fmla="*/ 14 h 3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56" h="3372">
                  <a:moveTo>
                    <a:pt x="2465" y="2670"/>
                  </a:moveTo>
                  <a:lnTo>
                    <a:pt x="2432" y="2749"/>
                  </a:lnTo>
                  <a:lnTo>
                    <a:pt x="2398" y="2826"/>
                  </a:lnTo>
                  <a:lnTo>
                    <a:pt x="2362" y="2897"/>
                  </a:lnTo>
                  <a:lnTo>
                    <a:pt x="2322" y="2965"/>
                  </a:lnTo>
                  <a:lnTo>
                    <a:pt x="2401" y="2926"/>
                  </a:lnTo>
                  <a:lnTo>
                    <a:pt x="2479" y="2884"/>
                  </a:lnTo>
                  <a:lnTo>
                    <a:pt x="2552" y="2836"/>
                  </a:lnTo>
                  <a:lnTo>
                    <a:pt x="2623" y="2785"/>
                  </a:lnTo>
                  <a:lnTo>
                    <a:pt x="2692" y="2730"/>
                  </a:lnTo>
                  <a:lnTo>
                    <a:pt x="2755" y="2670"/>
                  </a:lnTo>
                  <a:lnTo>
                    <a:pt x="2465" y="2670"/>
                  </a:lnTo>
                  <a:close/>
                  <a:moveTo>
                    <a:pt x="1298" y="2670"/>
                  </a:moveTo>
                  <a:lnTo>
                    <a:pt x="1332" y="2740"/>
                  </a:lnTo>
                  <a:lnTo>
                    <a:pt x="1367" y="2803"/>
                  </a:lnTo>
                  <a:lnTo>
                    <a:pt x="1404" y="2862"/>
                  </a:lnTo>
                  <a:lnTo>
                    <a:pt x="1442" y="2913"/>
                  </a:lnTo>
                  <a:lnTo>
                    <a:pt x="1481" y="2959"/>
                  </a:lnTo>
                  <a:lnTo>
                    <a:pt x="1522" y="2999"/>
                  </a:lnTo>
                  <a:lnTo>
                    <a:pt x="1562" y="3032"/>
                  </a:lnTo>
                  <a:lnTo>
                    <a:pt x="1603" y="3057"/>
                  </a:lnTo>
                  <a:lnTo>
                    <a:pt x="1645" y="3076"/>
                  </a:lnTo>
                  <a:lnTo>
                    <a:pt x="1687" y="3088"/>
                  </a:lnTo>
                  <a:lnTo>
                    <a:pt x="1728" y="3091"/>
                  </a:lnTo>
                  <a:lnTo>
                    <a:pt x="1770" y="3088"/>
                  </a:lnTo>
                  <a:lnTo>
                    <a:pt x="1811" y="3076"/>
                  </a:lnTo>
                  <a:lnTo>
                    <a:pt x="1853" y="3057"/>
                  </a:lnTo>
                  <a:lnTo>
                    <a:pt x="1894" y="3032"/>
                  </a:lnTo>
                  <a:lnTo>
                    <a:pt x="1934" y="2999"/>
                  </a:lnTo>
                  <a:lnTo>
                    <a:pt x="1974" y="2959"/>
                  </a:lnTo>
                  <a:lnTo>
                    <a:pt x="2014" y="2913"/>
                  </a:lnTo>
                  <a:lnTo>
                    <a:pt x="2052" y="2862"/>
                  </a:lnTo>
                  <a:lnTo>
                    <a:pt x="2088" y="2803"/>
                  </a:lnTo>
                  <a:lnTo>
                    <a:pt x="2124" y="2740"/>
                  </a:lnTo>
                  <a:lnTo>
                    <a:pt x="2158" y="2670"/>
                  </a:lnTo>
                  <a:lnTo>
                    <a:pt x="1298" y="2670"/>
                  </a:lnTo>
                  <a:close/>
                  <a:moveTo>
                    <a:pt x="702" y="2670"/>
                  </a:moveTo>
                  <a:lnTo>
                    <a:pt x="766" y="2730"/>
                  </a:lnTo>
                  <a:lnTo>
                    <a:pt x="833" y="2785"/>
                  </a:lnTo>
                  <a:lnTo>
                    <a:pt x="904" y="2836"/>
                  </a:lnTo>
                  <a:lnTo>
                    <a:pt x="977" y="2884"/>
                  </a:lnTo>
                  <a:lnTo>
                    <a:pt x="1055" y="2926"/>
                  </a:lnTo>
                  <a:lnTo>
                    <a:pt x="1134" y="2965"/>
                  </a:lnTo>
                  <a:lnTo>
                    <a:pt x="1096" y="2897"/>
                  </a:lnTo>
                  <a:lnTo>
                    <a:pt x="1058" y="2826"/>
                  </a:lnTo>
                  <a:lnTo>
                    <a:pt x="1024" y="2749"/>
                  </a:lnTo>
                  <a:lnTo>
                    <a:pt x="991" y="2670"/>
                  </a:lnTo>
                  <a:lnTo>
                    <a:pt x="702" y="2670"/>
                  </a:lnTo>
                  <a:close/>
                  <a:moveTo>
                    <a:pt x="295" y="1827"/>
                  </a:moveTo>
                  <a:lnTo>
                    <a:pt x="307" y="1913"/>
                  </a:lnTo>
                  <a:lnTo>
                    <a:pt x="324" y="1998"/>
                  </a:lnTo>
                  <a:lnTo>
                    <a:pt x="347" y="2080"/>
                  </a:lnTo>
                  <a:lnTo>
                    <a:pt x="373" y="2160"/>
                  </a:lnTo>
                  <a:lnTo>
                    <a:pt x="406" y="2239"/>
                  </a:lnTo>
                  <a:lnTo>
                    <a:pt x="442" y="2315"/>
                  </a:lnTo>
                  <a:lnTo>
                    <a:pt x="484" y="2389"/>
                  </a:lnTo>
                  <a:lnTo>
                    <a:pt x="905" y="2389"/>
                  </a:lnTo>
                  <a:lnTo>
                    <a:pt x="882" y="2283"/>
                  </a:lnTo>
                  <a:lnTo>
                    <a:pt x="863" y="2173"/>
                  </a:lnTo>
                  <a:lnTo>
                    <a:pt x="847" y="2061"/>
                  </a:lnTo>
                  <a:lnTo>
                    <a:pt x="835" y="1945"/>
                  </a:lnTo>
                  <a:lnTo>
                    <a:pt x="828" y="1827"/>
                  </a:lnTo>
                  <a:lnTo>
                    <a:pt x="295" y="1827"/>
                  </a:lnTo>
                  <a:close/>
                  <a:moveTo>
                    <a:pt x="484" y="984"/>
                  </a:moveTo>
                  <a:lnTo>
                    <a:pt x="442" y="1057"/>
                  </a:lnTo>
                  <a:lnTo>
                    <a:pt x="406" y="1134"/>
                  </a:lnTo>
                  <a:lnTo>
                    <a:pt x="373" y="1212"/>
                  </a:lnTo>
                  <a:lnTo>
                    <a:pt x="347" y="1292"/>
                  </a:lnTo>
                  <a:lnTo>
                    <a:pt x="324" y="1375"/>
                  </a:lnTo>
                  <a:lnTo>
                    <a:pt x="307" y="1459"/>
                  </a:lnTo>
                  <a:lnTo>
                    <a:pt x="295" y="1546"/>
                  </a:lnTo>
                  <a:lnTo>
                    <a:pt x="829" y="1546"/>
                  </a:lnTo>
                  <a:lnTo>
                    <a:pt x="836" y="1427"/>
                  </a:lnTo>
                  <a:lnTo>
                    <a:pt x="847" y="1312"/>
                  </a:lnTo>
                  <a:lnTo>
                    <a:pt x="863" y="1199"/>
                  </a:lnTo>
                  <a:lnTo>
                    <a:pt x="882" y="1089"/>
                  </a:lnTo>
                  <a:lnTo>
                    <a:pt x="905" y="984"/>
                  </a:lnTo>
                  <a:lnTo>
                    <a:pt x="484" y="984"/>
                  </a:lnTo>
                  <a:close/>
                  <a:moveTo>
                    <a:pt x="1134" y="408"/>
                  </a:moveTo>
                  <a:lnTo>
                    <a:pt x="1055" y="446"/>
                  </a:lnTo>
                  <a:lnTo>
                    <a:pt x="977" y="488"/>
                  </a:lnTo>
                  <a:lnTo>
                    <a:pt x="904" y="536"/>
                  </a:lnTo>
                  <a:lnTo>
                    <a:pt x="833" y="588"/>
                  </a:lnTo>
                  <a:lnTo>
                    <a:pt x="766" y="643"/>
                  </a:lnTo>
                  <a:lnTo>
                    <a:pt x="702" y="703"/>
                  </a:lnTo>
                  <a:lnTo>
                    <a:pt x="991" y="703"/>
                  </a:lnTo>
                  <a:lnTo>
                    <a:pt x="1024" y="623"/>
                  </a:lnTo>
                  <a:lnTo>
                    <a:pt x="1058" y="547"/>
                  </a:lnTo>
                  <a:lnTo>
                    <a:pt x="1096" y="474"/>
                  </a:lnTo>
                  <a:lnTo>
                    <a:pt x="1134" y="408"/>
                  </a:lnTo>
                  <a:close/>
                  <a:moveTo>
                    <a:pt x="1728" y="0"/>
                  </a:moveTo>
                  <a:lnTo>
                    <a:pt x="1777" y="2"/>
                  </a:lnTo>
                  <a:lnTo>
                    <a:pt x="1757" y="69"/>
                  </a:lnTo>
                  <a:lnTo>
                    <a:pt x="1741" y="138"/>
                  </a:lnTo>
                  <a:lnTo>
                    <a:pt x="1732" y="209"/>
                  </a:lnTo>
                  <a:lnTo>
                    <a:pt x="1728" y="281"/>
                  </a:lnTo>
                  <a:lnTo>
                    <a:pt x="1687" y="285"/>
                  </a:lnTo>
                  <a:lnTo>
                    <a:pt x="1645" y="296"/>
                  </a:lnTo>
                  <a:lnTo>
                    <a:pt x="1603" y="315"/>
                  </a:lnTo>
                  <a:lnTo>
                    <a:pt x="1562" y="341"/>
                  </a:lnTo>
                  <a:lnTo>
                    <a:pt x="1522" y="374"/>
                  </a:lnTo>
                  <a:lnTo>
                    <a:pt x="1481" y="413"/>
                  </a:lnTo>
                  <a:lnTo>
                    <a:pt x="1442" y="459"/>
                  </a:lnTo>
                  <a:lnTo>
                    <a:pt x="1404" y="511"/>
                  </a:lnTo>
                  <a:lnTo>
                    <a:pt x="1367" y="569"/>
                  </a:lnTo>
                  <a:lnTo>
                    <a:pt x="1332" y="634"/>
                  </a:lnTo>
                  <a:lnTo>
                    <a:pt x="1298" y="703"/>
                  </a:lnTo>
                  <a:lnTo>
                    <a:pt x="1834" y="703"/>
                  </a:lnTo>
                  <a:lnTo>
                    <a:pt x="1876" y="795"/>
                  </a:lnTo>
                  <a:lnTo>
                    <a:pt x="1922" y="889"/>
                  </a:lnTo>
                  <a:lnTo>
                    <a:pt x="1972" y="984"/>
                  </a:lnTo>
                  <a:lnTo>
                    <a:pt x="1200" y="984"/>
                  </a:lnTo>
                  <a:lnTo>
                    <a:pt x="1175" y="1086"/>
                  </a:lnTo>
                  <a:lnTo>
                    <a:pt x="1154" y="1193"/>
                  </a:lnTo>
                  <a:lnTo>
                    <a:pt x="1138" y="1306"/>
                  </a:lnTo>
                  <a:lnTo>
                    <a:pt x="1124" y="1423"/>
                  </a:lnTo>
                  <a:lnTo>
                    <a:pt x="1116" y="1546"/>
                  </a:lnTo>
                  <a:lnTo>
                    <a:pt x="2214" y="1546"/>
                  </a:lnTo>
                  <a:lnTo>
                    <a:pt x="2222" y="1593"/>
                  </a:lnTo>
                  <a:lnTo>
                    <a:pt x="2228" y="1639"/>
                  </a:lnTo>
                  <a:lnTo>
                    <a:pt x="2231" y="1684"/>
                  </a:lnTo>
                  <a:lnTo>
                    <a:pt x="2231" y="1827"/>
                  </a:lnTo>
                  <a:lnTo>
                    <a:pt x="1116" y="1827"/>
                  </a:lnTo>
                  <a:lnTo>
                    <a:pt x="1124" y="1949"/>
                  </a:lnTo>
                  <a:lnTo>
                    <a:pt x="1138" y="2067"/>
                  </a:lnTo>
                  <a:lnTo>
                    <a:pt x="1154" y="2179"/>
                  </a:lnTo>
                  <a:lnTo>
                    <a:pt x="1175" y="2287"/>
                  </a:lnTo>
                  <a:lnTo>
                    <a:pt x="1200" y="2389"/>
                  </a:lnTo>
                  <a:lnTo>
                    <a:pt x="2256" y="2389"/>
                  </a:lnTo>
                  <a:lnTo>
                    <a:pt x="2280" y="2290"/>
                  </a:lnTo>
                  <a:lnTo>
                    <a:pt x="2300" y="2186"/>
                  </a:lnTo>
                  <a:lnTo>
                    <a:pt x="2317" y="2079"/>
                  </a:lnTo>
                  <a:lnTo>
                    <a:pt x="2330" y="1965"/>
                  </a:lnTo>
                  <a:lnTo>
                    <a:pt x="2615" y="1965"/>
                  </a:lnTo>
                  <a:lnTo>
                    <a:pt x="2604" y="2075"/>
                  </a:lnTo>
                  <a:lnTo>
                    <a:pt x="2590" y="2183"/>
                  </a:lnTo>
                  <a:lnTo>
                    <a:pt x="2573" y="2288"/>
                  </a:lnTo>
                  <a:lnTo>
                    <a:pt x="2551" y="2389"/>
                  </a:lnTo>
                  <a:lnTo>
                    <a:pt x="2974" y="2389"/>
                  </a:lnTo>
                  <a:lnTo>
                    <a:pt x="3014" y="2315"/>
                  </a:lnTo>
                  <a:lnTo>
                    <a:pt x="3050" y="2239"/>
                  </a:lnTo>
                  <a:lnTo>
                    <a:pt x="3083" y="2160"/>
                  </a:lnTo>
                  <a:lnTo>
                    <a:pt x="3109" y="2080"/>
                  </a:lnTo>
                  <a:lnTo>
                    <a:pt x="3132" y="1998"/>
                  </a:lnTo>
                  <a:lnTo>
                    <a:pt x="3149" y="1913"/>
                  </a:lnTo>
                  <a:lnTo>
                    <a:pt x="3161" y="1827"/>
                  </a:lnTo>
                  <a:lnTo>
                    <a:pt x="2954" y="1827"/>
                  </a:lnTo>
                  <a:lnTo>
                    <a:pt x="2954" y="1684"/>
                  </a:lnTo>
                  <a:lnTo>
                    <a:pt x="2956" y="1639"/>
                  </a:lnTo>
                  <a:lnTo>
                    <a:pt x="2962" y="1593"/>
                  </a:lnTo>
                  <a:lnTo>
                    <a:pt x="2971" y="1546"/>
                  </a:lnTo>
                  <a:lnTo>
                    <a:pt x="3161" y="1546"/>
                  </a:lnTo>
                  <a:lnTo>
                    <a:pt x="3150" y="1464"/>
                  </a:lnTo>
                  <a:lnTo>
                    <a:pt x="3133" y="1384"/>
                  </a:lnTo>
                  <a:lnTo>
                    <a:pt x="3113" y="1307"/>
                  </a:lnTo>
                  <a:lnTo>
                    <a:pt x="3088" y="1231"/>
                  </a:lnTo>
                  <a:lnTo>
                    <a:pt x="3143" y="1123"/>
                  </a:lnTo>
                  <a:lnTo>
                    <a:pt x="3199" y="1015"/>
                  </a:lnTo>
                  <a:lnTo>
                    <a:pt x="3258" y="904"/>
                  </a:lnTo>
                  <a:lnTo>
                    <a:pt x="3302" y="993"/>
                  </a:lnTo>
                  <a:lnTo>
                    <a:pt x="3342" y="1086"/>
                  </a:lnTo>
                  <a:lnTo>
                    <a:pt x="3376" y="1180"/>
                  </a:lnTo>
                  <a:lnTo>
                    <a:pt x="3404" y="1278"/>
                  </a:lnTo>
                  <a:lnTo>
                    <a:pt x="3426" y="1376"/>
                  </a:lnTo>
                  <a:lnTo>
                    <a:pt x="3443" y="1478"/>
                  </a:lnTo>
                  <a:lnTo>
                    <a:pt x="3452" y="1581"/>
                  </a:lnTo>
                  <a:lnTo>
                    <a:pt x="3456" y="1686"/>
                  </a:lnTo>
                  <a:lnTo>
                    <a:pt x="3452" y="1796"/>
                  </a:lnTo>
                  <a:lnTo>
                    <a:pt x="3442" y="1905"/>
                  </a:lnTo>
                  <a:lnTo>
                    <a:pt x="3424" y="2012"/>
                  </a:lnTo>
                  <a:lnTo>
                    <a:pt x="3398" y="2117"/>
                  </a:lnTo>
                  <a:lnTo>
                    <a:pt x="3367" y="2219"/>
                  </a:lnTo>
                  <a:lnTo>
                    <a:pt x="3330" y="2317"/>
                  </a:lnTo>
                  <a:lnTo>
                    <a:pt x="3287" y="2413"/>
                  </a:lnTo>
                  <a:lnTo>
                    <a:pt x="3238" y="2506"/>
                  </a:lnTo>
                  <a:lnTo>
                    <a:pt x="3182" y="2596"/>
                  </a:lnTo>
                  <a:lnTo>
                    <a:pt x="3122" y="2682"/>
                  </a:lnTo>
                  <a:lnTo>
                    <a:pt x="3056" y="2763"/>
                  </a:lnTo>
                  <a:lnTo>
                    <a:pt x="2987" y="2841"/>
                  </a:lnTo>
                  <a:lnTo>
                    <a:pt x="2911" y="2915"/>
                  </a:lnTo>
                  <a:lnTo>
                    <a:pt x="2832" y="2982"/>
                  </a:lnTo>
                  <a:lnTo>
                    <a:pt x="2748" y="3047"/>
                  </a:lnTo>
                  <a:lnTo>
                    <a:pt x="2660" y="3105"/>
                  </a:lnTo>
                  <a:lnTo>
                    <a:pt x="2569" y="3159"/>
                  </a:lnTo>
                  <a:lnTo>
                    <a:pt x="2473" y="3207"/>
                  </a:lnTo>
                  <a:lnTo>
                    <a:pt x="2375" y="3249"/>
                  </a:lnTo>
                  <a:lnTo>
                    <a:pt x="2274" y="3287"/>
                  </a:lnTo>
                  <a:lnTo>
                    <a:pt x="2170" y="3317"/>
                  </a:lnTo>
                  <a:lnTo>
                    <a:pt x="2063" y="3341"/>
                  </a:lnTo>
                  <a:lnTo>
                    <a:pt x="1954" y="3358"/>
                  </a:lnTo>
                  <a:lnTo>
                    <a:pt x="1842" y="3369"/>
                  </a:lnTo>
                  <a:lnTo>
                    <a:pt x="1728" y="3372"/>
                  </a:lnTo>
                  <a:lnTo>
                    <a:pt x="1615" y="3369"/>
                  </a:lnTo>
                  <a:lnTo>
                    <a:pt x="1504" y="3358"/>
                  </a:lnTo>
                  <a:lnTo>
                    <a:pt x="1394" y="3341"/>
                  </a:lnTo>
                  <a:lnTo>
                    <a:pt x="1286" y="3317"/>
                  </a:lnTo>
                  <a:lnTo>
                    <a:pt x="1182" y="3287"/>
                  </a:lnTo>
                  <a:lnTo>
                    <a:pt x="1081" y="3249"/>
                  </a:lnTo>
                  <a:lnTo>
                    <a:pt x="983" y="3207"/>
                  </a:lnTo>
                  <a:lnTo>
                    <a:pt x="888" y="3159"/>
                  </a:lnTo>
                  <a:lnTo>
                    <a:pt x="796" y="3105"/>
                  </a:lnTo>
                  <a:lnTo>
                    <a:pt x="708" y="3047"/>
                  </a:lnTo>
                  <a:lnTo>
                    <a:pt x="624" y="2982"/>
                  </a:lnTo>
                  <a:lnTo>
                    <a:pt x="545" y="2915"/>
                  </a:lnTo>
                  <a:lnTo>
                    <a:pt x="469" y="2841"/>
                  </a:lnTo>
                  <a:lnTo>
                    <a:pt x="400" y="2763"/>
                  </a:lnTo>
                  <a:lnTo>
                    <a:pt x="334" y="2682"/>
                  </a:lnTo>
                  <a:lnTo>
                    <a:pt x="274" y="2596"/>
                  </a:lnTo>
                  <a:lnTo>
                    <a:pt x="218" y="2506"/>
                  </a:lnTo>
                  <a:lnTo>
                    <a:pt x="169" y="2413"/>
                  </a:lnTo>
                  <a:lnTo>
                    <a:pt x="126" y="2317"/>
                  </a:lnTo>
                  <a:lnTo>
                    <a:pt x="89" y="2219"/>
                  </a:lnTo>
                  <a:lnTo>
                    <a:pt x="58" y="2117"/>
                  </a:lnTo>
                  <a:lnTo>
                    <a:pt x="32" y="2012"/>
                  </a:lnTo>
                  <a:lnTo>
                    <a:pt x="14" y="1905"/>
                  </a:lnTo>
                  <a:lnTo>
                    <a:pt x="4" y="1796"/>
                  </a:lnTo>
                  <a:lnTo>
                    <a:pt x="0" y="1686"/>
                  </a:lnTo>
                  <a:lnTo>
                    <a:pt x="4" y="1575"/>
                  </a:lnTo>
                  <a:lnTo>
                    <a:pt x="14" y="1466"/>
                  </a:lnTo>
                  <a:lnTo>
                    <a:pt x="32" y="1360"/>
                  </a:lnTo>
                  <a:lnTo>
                    <a:pt x="58" y="1255"/>
                  </a:lnTo>
                  <a:lnTo>
                    <a:pt x="89" y="1153"/>
                  </a:lnTo>
                  <a:lnTo>
                    <a:pt x="126" y="1055"/>
                  </a:lnTo>
                  <a:lnTo>
                    <a:pt x="169" y="959"/>
                  </a:lnTo>
                  <a:lnTo>
                    <a:pt x="218" y="867"/>
                  </a:lnTo>
                  <a:lnTo>
                    <a:pt x="274" y="776"/>
                  </a:lnTo>
                  <a:lnTo>
                    <a:pt x="334" y="691"/>
                  </a:lnTo>
                  <a:lnTo>
                    <a:pt x="400" y="609"/>
                  </a:lnTo>
                  <a:lnTo>
                    <a:pt x="469" y="532"/>
                  </a:lnTo>
                  <a:lnTo>
                    <a:pt x="545" y="459"/>
                  </a:lnTo>
                  <a:lnTo>
                    <a:pt x="624" y="390"/>
                  </a:lnTo>
                  <a:lnTo>
                    <a:pt x="708" y="326"/>
                  </a:lnTo>
                  <a:lnTo>
                    <a:pt x="796" y="267"/>
                  </a:lnTo>
                  <a:lnTo>
                    <a:pt x="888" y="213"/>
                  </a:lnTo>
                  <a:lnTo>
                    <a:pt x="983" y="165"/>
                  </a:lnTo>
                  <a:lnTo>
                    <a:pt x="1081" y="123"/>
                  </a:lnTo>
                  <a:lnTo>
                    <a:pt x="1182" y="87"/>
                  </a:lnTo>
                  <a:lnTo>
                    <a:pt x="1286" y="56"/>
                  </a:lnTo>
                  <a:lnTo>
                    <a:pt x="1394" y="32"/>
                  </a:lnTo>
                  <a:lnTo>
                    <a:pt x="1504" y="14"/>
                  </a:lnTo>
                  <a:lnTo>
                    <a:pt x="1615" y="4"/>
                  </a:lnTo>
                  <a:lnTo>
                    <a:pt x="17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05" name="Freeform 503"/>
            <p:cNvSpPr>
              <a:spLocks noEditPoints="1"/>
            </p:cNvSpPr>
            <p:nvPr/>
          </p:nvSpPr>
          <p:spPr bwMode="auto">
            <a:xfrm>
              <a:off x="6835" y="3305"/>
              <a:ext cx="192" cy="327"/>
            </a:xfrm>
            <a:custGeom>
              <a:avLst/>
              <a:gdLst>
                <a:gd name="T0" fmla="*/ 532 w 1152"/>
                <a:gd name="T1" fmla="*/ 275 h 1965"/>
                <a:gd name="T2" fmla="*/ 450 w 1152"/>
                <a:gd name="T3" fmla="*/ 300 h 1965"/>
                <a:gd name="T4" fmla="*/ 382 w 1152"/>
                <a:gd name="T5" fmla="*/ 343 h 1965"/>
                <a:gd name="T6" fmla="*/ 326 w 1152"/>
                <a:gd name="T7" fmla="*/ 404 h 1965"/>
                <a:gd name="T8" fmla="*/ 292 w 1152"/>
                <a:gd name="T9" fmla="*/ 478 h 1965"/>
                <a:gd name="T10" fmla="*/ 280 w 1152"/>
                <a:gd name="T11" fmla="*/ 562 h 1965"/>
                <a:gd name="T12" fmla="*/ 292 w 1152"/>
                <a:gd name="T13" fmla="*/ 645 h 1965"/>
                <a:gd name="T14" fmla="*/ 326 w 1152"/>
                <a:gd name="T15" fmla="*/ 720 h 1965"/>
                <a:gd name="T16" fmla="*/ 382 w 1152"/>
                <a:gd name="T17" fmla="*/ 781 h 1965"/>
                <a:gd name="T18" fmla="*/ 450 w 1152"/>
                <a:gd name="T19" fmla="*/ 824 h 1965"/>
                <a:gd name="T20" fmla="*/ 532 w 1152"/>
                <a:gd name="T21" fmla="*/ 849 h 1965"/>
                <a:gd name="T22" fmla="*/ 619 w 1152"/>
                <a:gd name="T23" fmla="*/ 849 h 1965"/>
                <a:gd name="T24" fmla="*/ 701 w 1152"/>
                <a:gd name="T25" fmla="*/ 824 h 1965"/>
                <a:gd name="T26" fmla="*/ 770 w 1152"/>
                <a:gd name="T27" fmla="*/ 781 h 1965"/>
                <a:gd name="T28" fmla="*/ 824 w 1152"/>
                <a:gd name="T29" fmla="*/ 720 h 1965"/>
                <a:gd name="T30" fmla="*/ 860 w 1152"/>
                <a:gd name="T31" fmla="*/ 645 h 1965"/>
                <a:gd name="T32" fmla="*/ 872 w 1152"/>
                <a:gd name="T33" fmla="*/ 562 h 1965"/>
                <a:gd name="T34" fmla="*/ 860 w 1152"/>
                <a:gd name="T35" fmla="*/ 478 h 1965"/>
                <a:gd name="T36" fmla="*/ 824 w 1152"/>
                <a:gd name="T37" fmla="*/ 404 h 1965"/>
                <a:gd name="T38" fmla="*/ 770 w 1152"/>
                <a:gd name="T39" fmla="*/ 343 h 1965"/>
                <a:gd name="T40" fmla="*/ 701 w 1152"/>
                <a:gd name="T41" fmla="*/ 300 h 1965"/>
                <a:gd name="T42" fmla="*/ 619 w 1152"/>
                <a:gd name="T43" fmla="*/ 275 h 1965"/>
                <a:gd name="T44" fmla="*/ 576 w 1152"/>
                <a:gd name="T45" fmla="*/ 0 h 1965"/>
                <a:gd name="T46" fmla="*/ 638 w 1152"/>
                <a:gd name="T47" fmla="*/ 4 h 1965"/>
                <a:gd name="T48" fmla="*/ 758 w 1152"/>
                <a:gd name="T49" fmla="*/ 28 h 1965"/>
                <a:gd name="T50" fmla="*/ 866 w 1152"/>
                <a:gd name="T51" fmla="*/ 77 h 1965"/>
                <a:gd name="T52" fmla="*/ 962 w 1152"/>
                <a:gd name="T53" fmla="*/ 145 h 1965"/>
                <a:gd name="T54" fmla="*/ 1042 w 1152"/>
                <a:gd name="T55" fmla="*/ 231 h 1965"/>
                <a:gd name="T56" fmla="*/ 1102 w 1152"/>
                <a:gd name="T57" fmla="*/ 330 h 1965"/>
                <a:gd name="T58" fmla="*/ 1139 w 1152"/>
                <a:gd name="T59" fmla="*/ 442 h 1965"/>
                <a:gd name="T60" fmla="*/ 1152 w 1152"/>
                <a:gd name="T61" fmla="*/ 562 h 1965"/>
                <a:gd name="T62" fmla="*/ 1139 w 1152"/>
                <a:gd name="T63" fmla="*/ 682 h 1965"/>
                <a:gd name="T64" fmla="*/ 1100 w 1152"/>
                <a:gd name="T65" fmla="*/ 808 h 1965"/>
                <a:gd name="T66" fmla="*/ 1044 w 1152"/>
                <a:gd name="T67" fmla="*/ 939 h 1965"/>
                <a:gd name="T68" fmla="*/ 976 w 1152"/>
                <a:gd name="T69" fmla="*/ 1076 h 1965"/>
                <a:gd name="T70" fmla="*/ 901 w 1152"/>
                <a:gd name="T71" fmla="*/ 1217 h 1965"/>
                <a:gd name="T72" fmla="*/ 827 w 1152"/>
                <a:gd name="T73" fmla="*/ 1361 h 1965"/>
                <a:gd name="T74" fmla="*/ 758 w 1152"/>
                <a:gd name="T75" fmla="*/ 1508 h 1965"/>
                <a:gd name="T76" fmla="*/ 702 w 1152"/>
                <a:gd name="T77" fmla="*/ 1659 h 1965"/>
                <a:gd name="T78" fmla="*/ 664 w 1152"/>
                <a:gd name="T79" fmla="*/ 1812 h 1965"/>
                <a:gd name="T80" fmla="*/ 649 w 1152"/>
                <a:gd name="T81" fmla="*/ 1965 h 1965"/>
                <a:gd name="T82" fmla="*/ 499 w 1152"/>
                <a:gd name="T83" fmla="*/ 1891 h 1965"/>
                <a:gd name="T84" fmla="*/ 475 w 1152"/>
                <a:gd name="T85" fmla="*/ 1745 h 1965"/>
                <a:gd name="T86" fmla="*/ 431 w 1152"/>
                <a:gd name="T87" fmla="*/ 1600 h 1965"/>
                <a:gd name="T88" fmla="*/ 372 w 1152"/>
                <a:gd name="T89" fmla="*/ 1456 h 1965"/>
                <a:gd name="T90" fmla="*/ 305 w 1152"/>
                <a:gd name="T91" fmla="*/ 1315 h 1965"/>
                <a:gd name="T92" fmla="*/ 233 w 1152"/>
                <a:gd name="T93" fmla="*/ 1177 h 1965"/>
                <a:gd name="T94" fmla="*/ 163 w 1152"/>
                <a:gd name="T95" fmla="*/ 1043 h 1965"/>
                <a:gd name="T96" fmla="*/ 100 w 1152"/>
                <a:gd name="T97" fmla="*/ 913 h 1965"/>
                <a:gd name="T98" fmla="*/ 48 w 1152"/>
                <a:gd name="T99" fmla="*/ 790 h 1965"/>
                <a:gd name="T100" fmla="*/ 13 w 1152"/>
                <a:gd name="T101" fmla="*/ 672 h 1965"/>
                <a:gd name="T102" fmla="*/ 0 w 1152"/>
                <a:gd name="T103" fmla="*/ 562 h 1965"/>
                <a:gd name="T104" fmla="*/ 13 w 1152"/>
                <a:gd name="T105" fmla="*/ 442 h 1965"/>
                <a:gd name="T106" fmla="*/ 52 w 1152"/>
                <a:gd name="T107" fmla="*/ 330 h 1965"/>
                <a:gd name="T108" fmla="*/ 112 w 1152"/>
                <a:gd name="T109" fmla="*/ 231 h 1965"/>
                <a:gd name="T110" fmla="*/ 190 w 1152"/>
                <a:gd name="T111" fmla="*/ 145 h 1965"/>
                <a:gd name="T112" fmla="*/ 286 w 1152"/>
                <a:gd name="T113" fmla="*/ 77 h 1965"/>
                <a:gd name="T114" fmla="*/ 394 w 1152"/>
                <a:gd name="T115" fmla="*/ 28 h 1965"/>
                <a:gd name="T116" fmla="*/ 512 w 1152"/>
                <a:gd name="T117" fmla="*/ 4 h 1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2" h="1965">
                  <a:moveTo>
                    <a:pt x="576" y="273"/>
                  </a:moveTo>
                  <a:lnTo>
                    <a:pt x="532" y="275"/>
                  </a:lnTo>
                  <a:lnTo>
                    <a:pt x="490" y="285"/>
                  </a:lnTo>
                  <a:lnTo>
                    <a:pt x="450" y="300"/>
                  </a:lnTo>
                  <a:lnTo>
                    <a:pt x="414" y="319"/>
                  </a:lnTo>
                  <a:lnTo>
                    <a:pt x="382" y="343"/>
                  </a:lnTo>
                  <a:lnTo>
                    <a:pt x="352" y="372"/>
                  </a:lnTo>
                  <a:lnTo>
                    <a:pt x="326" y="404"/>
                  </a:lnTo>
                  <a:lnTo>
                    <a:pt x="306" y="440"/>
                  </a:lnTo>
                  <a:lnTo>
                    <a:pt x="292" y="478"/>
                  </a:lnTo>
                  <a:lnTo>
                    <a:pt x="282" y="519"/>
                  </a:lnTo>
                  <a:lnTo>
                    <a:pt x="280" y="562"/>
                  </a:lnTo>
                  <a:lnTo>
                    <a:pt x="282" y="605"/>
                  </a:lnTo>
                  <a:lnTo>
                    <a:pt x="292" y="645"/>
                  </a:lnTo>
                  <a:lnTo>
                    <a:pt x="306" y="684"/>
                  </a:lnTo>
                  <a:lnTo>
                    <a:pt x="326" y="720"/>
                  </a:lnTo>
                  <a:lnTo>
                    <a:pt x="352" y="752"/>
                  </a:lnTo>
                  <a:lnTo>
                    <a:pt x="382" y="781"/>
                  </a:lnTo>
                  <a:lnTo>
                    <a:pt x="414" y="805"/>
                  </a:lnTo>
                  <a:lnTo>
                    <a:pt x="450" y="824"/>
                  </a:lnTo>
                  <a:lnTo>
                    <a:pt x="490" y="840"/>
                  </a:lnTo>
                  <a:lnTo>
                    <a:pt x="532" y="849"/>
                  </a:lnTo>
                  <a:lnTo>
                    <a:pt x="576" y="851"/>
                  </a:lnTo>
                  <a:lnTo>
                    <a:pt x="619" y="849"/>
                  </a:lnTo>
                  <a:lnTo>
                    <a:pt x="661" y="840"/>
                  </a:lnTo>
                  <a:lnTo>
                    <a:pt x="701" y="824"/>
                  </a:lnTo>
                  <a:lnTo>
                    <a:pt x="738" y="805"/>
                  </a:lnTo>
                  <a:lnTo>
                    <a:pt x="770" y="781"/>
                  </a:lnTo>
                  <a:lnTo>
                    <a:pt x="800" y="752"/>
                  </a:lnTo>
                  <a:lnTo>
                    <a:pt x="824" y="720"/>
                  </a:lnTo>
                  <a:lnTo>
                    <a:pt x="845" y="684"/>
                  </a:lnTo>
                  <a:lnTo>
                    <a:pt x="860" y="645"/>
                  </a:lnTo>
                  <a:lnTo>
                    <a:pt x="869" y="605"/>
                  </a:lnTo>
                  <a:lnTo>
                    <a:pt x="872" y="562"/>
                  </a:lnTo>
                  <a:lnTo>
                    <a:pt x="869" y="519"/>
                  </a:lnTo>
                  <a:lnTo>
                    <a:pt x="860" y="478"/>
                  </a:lnTo>
                  <a:lnTo>
                    <a:pt x="845" y="440"/>
                  </a:lnTo>
                  <a:lnTo>
                    <a:pt x="824" y="404"/>
                  </a:lnTo>
                  <a:lnTo>
                    <a:pt x="800" y="372"/>
                  </a:lnTo>
                  <a:lnTo>
                    <a:pt x="770" y="343"/>
                  </a:lnTo>
                  <a:lnTo>
                    <a:pt x="738" y="319"/>
                  </a:lnTo>
                  <a:lnTo>
                    <a:pt x="701" y="300"/>
                  </a:lnTo>
                  <a:lnTo>
                    <a:pt x="661" y="285"/>
                  </a:lnTo>
                  <a:lnTo>
                    <a:pt x="619" y="275"/>
                  </a:lnTo>
                  <a:lnTo>
                    <a:pt x="576" y="273"/>
                  </a:lnTo>
                  <a:close/>
                  <a:moveTo>
                    <a:pt x="576" y="0"/>
                  </a:moveTo>
                  <a:lnTo>
                    <a:pt x="576" y="0"/>
                  </a:lnTo>
                  <a:lnTo>
                    <a:pt x="638" y="4"/>
                  </a:lnTo>
                  <a:lnTo>
                    <a:pt x="700" y="13"/>
                  </a:lnTo>
                  <a:lnTo>
                    <a:pt x="758" y="28"/>
                  </a:lnTo>
                  <a:lnTo>
                    <a:pt x="814" y="50"/>
                  </a:lnTo>
                  <a:lnTo>
                    <a:pt x="866" y="77"/>
                  </a:lnTo>
                  <a:lnTo>
                    <a:pt x="917" y="109"/>
                  </a:lnTo>
                  <a:lnTo>
                    <a:pt x="962" y="145"/>
                  </a:lnTo>
                  <a:lnTo>
                    <a:pt x="1004" y="185"/>
                  </a:lnTo>
                  <a:lnTo>
                    <a:pt x="1042" y="231"/>
                  </a:lnTo>
                  <a:lnTo>
                    <a:pt x="1074" y="279"/>
                  </a:lnTo>
                  <a:lnTo>
                    <a:pt x="1102" y="330"/>
                  </a:lnTo>
                  <a:lnTo>
                    <a:pt x="1123" y="384"/>
                  </a:lnTo>
                  <a:lnTo>
                    <a:pt x="1139" y="442"/>
                  </a:lnTo>
                  <a:lnTo>
                    <a:pt x="1148" y="501"/>
                  </a:lnTo>
                  <a:lnTo>
                    <a:pt x="1152" y="562"/>
                  </a:lnTo>
                  <a:lnTo>
                    <a:pt x="1148" y="621"/>
                  </a:lnTo>
                  <a:lnTo>
                    <a:pt x="1139" y="682"/>
                  </a:lnTo>
                  <a:lnTo>
                    <a:pt x="1122" y="745"/>
                  </a:lnTo>
                  <a:lnTo>
                    <a:pt x="1100" y="808"/>
                  </a:lnTo>
                  <a:lnTo>
                    <a:pt x="1074" y="874"/>
                  </a:lnTo>
                  <a:lnTo>
                    <a:pt x="1044" y="939"/>
                  </a:lnTo>
                  <a:lnTo>
                    <a:pt x="1010" y="1007"/>
                  </a:lnTo>
                  <a:lnTo>
                    <a:pt x="976" y="1076"/>
                  </a:lnTo>
                  <a:lnTo>
                    <a:pt x="938" y="1146"/>
                  </a:lnTo>
                  <a:lnTo>
                    <a:pt x="901" y="1217"/>
                  </a:lnTo>
                  <a:lnTo>
                    <a:pt x="864" y="1288"/>
                  </a:lnTo>
                  <a:lnTo>
                    <a:pt x="827" y="1361"/>
                  </a:lnTo>
                  <a:lnTo>
                    <a:pt x="791" y="1434"/>
                  </a:lnTo>
                  <a:lnTo>
                    <a:pt x="758" y="1508"/>
                  </a:lnTo>
                  <a:lnTo>
                    <a:pt x="728" y="1583"/>
                  </a:lnTo>
                  <a:lnTo>
                    <a:pt x="702" y="1659"/>
                  </a:lnTo>
                  <a:lnTo>
                    <a:pt x="680" y="1735"/>
                  </a:lnTo>
                  <a:lnTo>
                    <a:pt x="664" y="1812"/>
                  </a:lnTo>
                  <a:lnTo>
                    <a:pt x="653" y="1888"/>
                  </a:lnTo>
                  <a:lnTo>
                    <a:pt x="649" y="1965"/>
                  </a:lnTo>
                  <a:lnTo>
                    <a:pt x="503" y="1965"/>
                  </a:lnTo>
                  <a:lnTo>
                    <a:pt x="499" y="1891"/>
                  </a:lnTo>
                  <a:lnTo>
                    <a:pt x="490" y="1819"/>
                  </a:lnTo>
                  <a:lnTo>
                    <a:pt x="475" y="1745"/>
                  </a:lnTo>
                  <a:lnTo>
                    <a:pt x="455" y="1672"/>
                  </a:lnTo>
                  <a:lnTo>
                    <a:pt x="431" y="1600"/>
                  </a:lnTo>
                  <a:lnTo>
                    <a:pt x="403" y="1527"/>
                  </a:lnTo>
                  <a:lnTo>
                    <a:pt x="372" y="1456"/>
                  </a:lnTo>
                  <a:lnTo>
                    <a:pt x="340" y="1385"/>
                  </a:lnTo>
                  <a:lnTo>
                    <a:pt x="305" y="1315"/>
                  </a:lnTo>
                  <a:lnTo>
                    <a:pt x="269" y="1246"/>
                  </a:lnTo>
                  <a:lnTo>
                    <a:pt x="233" y="1177"/>
                  </a:lnTo>
                  <a:lnTo>
                    <a:pt x="198" y="1109"/>
                  </a:lnTo>
                  <a:lnTo>
                    <a:pt x="163" y="1043"/>
                  </a:lnTo>
                  <a:lnTo>
                    <a:pt x="130" y="978"/>
                  </a:lnTo>
                  <a:lnTo>
                    <a:pt x="100" y="913"/>
                  </a:lnTo>
                  <a:lnTo>
                    <a:pt x="72" y="851"/>
                  </a:lnTo>
                  <a:lnTo>
                    <a:pt x="48" y="790"/>
                  </a:lnTo>
                  <a:lnTo>
                    <a:pt x="28" y="731"/>
                  </a:lnTo>
                  <a:lnTo>
                    <a:pt x="13" y="672"/>
                  </a:lnTo>
                  <a:lnTo>
                    <a:pt x="4" y="616"/>
                  </a:lnTo>
                  <a:lnTo>
                    <a:pt x="0" y="562"/>
                  </a:lnTo>
                  <a:lnTo>
                    <a:pt x="4" y="501"/>
                  </a:lnTo>
                  <a:lnTo>
                    <a:pt x="13" y="442"/>
                  </a:lnTo>
                  <a:lnTo>
                    <a:pt x="29" y="384"/>
                  </a:lnTo>
                  <a:lnTo>
                    <a:pt x="52" y="330"/>
                  </a:lnTo>
                  <a:lnTo>
                    <a:pt x="78" y="279"/>
                  </a:lnTo>
                  <a:lnTo>
                    <a:pt x="112" y="231"/>
                  </a:lnTo>
                  <a:lnTo>
                    <a:pt x="149" y="185"/>
                  </a:lnTo>
                  <a:lnTo>
                    <a:pt x="190" y="145"/>
                  </a:lnTo>
                  <a:lnTo>
                    <a:pt x="235" y="109"/>
                  </a:lnTo>
                  <a:lnTo>
                    <a:pt x="286" y="77"/>
                  </a:lnTo>
                  <a:lnTo>
                    <a:pt x="338" y="50"/>
                  </a:lnTo>
                  <a:lnTo>
                    <a:pt x="394" y="28"/>
                  </a:lnTo>
                  <a:lnTo>
                    <a:pt x="452" y="13"/>
                  </a:lnTo>
                  <a:lnTo>
                    <a:pt x="512" y="4"/>
                  </a:lnTo>
                  <a:lnTo>
                    <a:pt x="5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206" name="Group 506"/>
          <p:cNvGrpSpPr>
            <a:grpSpLocks noChangeAspect="1"/>
          </p:cNvGrpSpPr>
          <p:nvPr/>
        </p:nvGrpSpPr>
        <p:grpSpPr bwMode="auto">
          <a:xfrm>
            <a:off x="7166250" y="4394388"/>
            <a:ext cx="422789" cy="465193"/>
            <a:chOff x="6706" y="3827"/>
            <a:chExt cx="339" cy="37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7" name="Freeform 508"/>
            <p:cNvSpPr>
              <a:spLocks/>
            </p:cNvSpPr>
            <p:nvPr/>
          </p:nvSpPr>
          <p:spPr bwMode="auto">
            <a:xfrm>
              <a:off x="6722" y="4098"/>
              <a:ext cx="216" cy="102"/>
            </a:xfrm>
            <a:custGeom>
              <a:avLst/>
              <a:gdLst>
                <a:gd name="T0" fmla="*/ 253 w 1946"/>
                <a:gd name="T1" fmla="*/ 3 h 918"/>
                <a:gd name="T2" fmla="*/ 272 w 1946"/>
                <a:gd name="T3" fmla="*/ 20 h 918"/>
                <a:gd name="T4" fmla="*/ 280 w 1946"/>
                <a:gd name="T5" fmla="*/ 45 h 918"/>
                <a:gd name="T6" fmla="*/ 293 w 1946"/>
                <a:gd name="T7" fmla="*/ 116 h 918"/>
                <a:gd name="T8" fmla="*/ 332 w 1946"/>
                <a:gd name="T9" fmla="*/ 178 h 918"/>
                <a:gd name="T10" fmla="*/ 391 w 1946"/>
                <a:gd name="T11" fmla="*/ 237 h 918"/>
                <a:gd name="T12" fmla="*/ 470 w 1946"/>
                <a:gd name="T13" fmla="*/ 287 h 918"/>
                <a:gd name="T14" fmla="*/ 565 w 1946"/>
                <a:gd name="T15" fmla="*/ 331 h 918"/>
                <a:gd name="T16" fmla="*/ 672 w 1946"/>
                <a:gd name="T17" fmla="*/ 369 h 918"/>
                <a:gd name="T18" fmla="*/ 790 w 1946"/>
                <a:gd name="T19" fmla="*/ 398 h 918"/>
                <a:gd name="T20" fmla="*/ 915 w 1946"/>
                <a:gd name="T21" fmla="*/ 419 h 918"/>
                <a:gd name="T22" fmla="*/ 1043 w 1946"/>
                <a:gd name="T23" fmla="*/ 432 h 918"/>
                <a:gd name="T24" fmla="*/ 1172 w 1946"/>
                <a:gd name="T25" fmla="*/ 437 h 918"/>
                <a:gd name="T26" fmla="*/ 1319 w 1946"/>
                <a:gd name="T27" fmla="*/ 431 h 918"/>
                <a:gd name="T28" fmla="*/ 1451 w 1946"/>
                <a:gd name="T29" fmla="*/ 412 h 918"/>
                <a:gd name="T30" fmla="*/ 1566 w 1946"/>
                <a:gd name="T31" fmla="*/ 383 h 918"/>
                <a:gd name="T32" fmla="*/ 1591 w 1946"/>
                <a:gd name="T33" fmla="*/ 380 h 918"/>
                <a:gd name="T34" fmla="*/ 1611 w 1946"/>
                <a:gd name="T35" fmla="*/ 393 h 918"/>
                <a:gd name="T36" fmla="*/ 1706 w 1946"/>
                <a:gd name="T37" fmla="*/ 495 h 918"/>
                <a:gd name="T38" fmla="*/ 1782 w 1946"/>
                <a:gd name="T39" fmla="*/ 585 h 918"/>
                <a:gd name="T40" fmla="*/ 1839 w 1946"/>
                <a:gd name="T41" fmla="*/ 663 h 918"/>
                <a:gd name="T42" fmla="*/ 1882 w 1946"/>
                <a:gd name="T43" fmla="*/ 730 h 918"/>
                <a:gd name="T44" fmla="*/ 1911 w 1946"/>
                <a:gd name="T45" fmla="*/ 784 h 918"/>
                <a:gd name="T46" fmla="*/ 1930 w 1946"/>
                <a:gd name="T47" fmla="*/ 825 h 918"/>
                <a:gd name="T48" fmla="*/ 1941 w 1946"/>
                <a:gd name="T49" fmla="*/ 851 h 918"/>
                <a:gd name="T50" fmla="*/ 1946 w 1946"/>
                <a:gd name="T51" fmla="*/ 873 h 918"/>
                <a:gd name="T52" fmla="*/ 1937 w 1946"/>
                <a:gd name="T53" fmla="*/ 900 h 918"/>
                <a:gd name="T54" fmla="*/ 1916 w 1946"/>
                <a:gd name="T55" fmla="*/ 916 h 918"/>
                <a:gd name="T56" fmla="*/ 52 w 1946"/>
                <a:gd name="T57" fmla="*/ 918 h 918"/>
                <a:gd name="T58" fmla="*/ 28 w 1946"/>
                <a:gd name="T59" fmla="*/ 910 h 918"/>
                <a:gd name="T60" fmla="*/ 11 w 1946"/>
                <a:gd name="T61" fmla="*/ 891 h 918"/>
                <a:gd name="T62" fmla="*/ 7 w 1946"/>
                <a:gd name="T63" fmla="*/ 872 h 918"/>
                <a:gd name="T64" fmla="*/ 4 w 1946"/>
                <a:gd name="T65" fmla="*/ 839 h 918"/>
                <a:gd name="T66" fmla="*/ 2 w 1946"/>
                <a:gd name="T67" fmla="*/ 786 h 918"/>
                <a:gd name="T68" fmla="*/ 0 w 1946"/>
                <a:gd name="T69" fmla="*/ 715 h 918"/>
                <a:gd name="T70" fmla="*/ 1 w 1946"/>
                <a:gd name="T71" fmla="*/ 629 h 918"/>
                <a:gd name="T72" fmla="*/ 7 w 1946"/>
                <a:gd name="T73" fmla="*/ 534 h 918"/>
                <a:gd name="T74" fmla="*/ 20 w 1946"/>
                <a:gd name="T75" fmla="*/ 434 h 918"/>
                <a:gd name="T76" fmla="*/ 41 w 1946"/>
                <a:gd name="T77" fmla="*/ 331 h 918"/>
                <a:gd name="T78" fmla="*/ 71 w 1946"/>
                <a:gd name="T79" fmla="*/ 231 h 918"/>
                <a:gd name="T80" fmla="*/ 114 w 1946"/>
                <a:gd name="T81" fmla="*/ 135 h 918"/>
                <a:gd name="T82" fmla="*/ 170 w 1946"/>
                <a:gd name="T83" fmla="*/ 51 h 918"/>
                <a:gd name="T84" fmla="*/ 214 w 1946"/>
                <a:gd name="T85" fmla="*/ 6 h 918"/>
                <a:gd name="T86" fmla="*/ 239 w 1946"/>
                <a:gd name="T87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46" h="918">
                  <a:moveTo>
                    <a:pt x="239" y="0"/>
                  </a:moveTo>
                  <a:lnTo>
                    <a:pt x="253" y="3"/>
                  </a:lnTo>
                  <a:lnTo>
                    <a:pt x="264" y="11"/>
                  </a:lnTo>
                  <a:lnTo>
                    <a:pt x="272" y="20"/>
                  </a:lnTo>
                  <a:lnTo>
                    <a:pt x="278" y="32"/>
                  </a:lnTo>
                  <a:lnTo>
                    <a:pt x="280" y="45"/>
                  </a:lnTo>
                  <a:lnTo>
                    <a:pt x="283" y="81"/>
                  </a:lnTo>
                  <a:lnTo>
                    <a:pt x="293" y="116"/>
                  </a:lnTo>
                  <a:lnTo>
                    <a:pt x="309" y="148"/>
                  </a:lnTo>
                  <a:lnTo>
                    <a:pt x="332" y="178"/>
                  </a:lnTo>
                  <a:lnTo>
                    <a:pt x="359" y="209"/>
                  </a:lnTo>
                  <a:lnTo>
                    <a:pt x="391" y="237"/>
                  </a:lnTo>
                  <a:lnTo>
                    <a:pt x="429" y="263"/>
                  </a:lnTo>
                  <a:lnTo>
                    <a:pt x="470" y="287"/>
                  </a:lnTo>
                  <a:lnTo>
                    <a:pt x="516" y="310"/>
                  </a:lnTo>
                  <a:lnTo>
                    <a:pt x="565" y="331"/>
                  </a:lnTo>
                  <a:lnTo>
                    <a:pt x="617" y="351"/>
                  </a:lnTo>
                  <a:lnTo>
                    <a:pt x="672" y="369"/>
                  </a:lnTo>
                  <a:lnTo>
                    <a:pt x="731" y="385"/>
                  </a:lnTo>
                  <a:lnTo>
                    <a:pt x="790" y="398"/>
                  </a:lnTo>
                  <a:lnTo>
                    <a:pt x="851" y="410"/>
                  </a:lnTo>
                  <a:lnTo>
                    <a:pt x="915" y="419"/>
                  </a:lnTo>
                  <a:lnTo>
                    <a:pt x="978" y="427"/>
                  </a:lnTo>
                  <a:lnTo>
                    <a:pt x="1043" y="432"/>
                  </a:lnTo>
                  <a:lnTo>
                    <a:pt x="1107" y="436"/>
                  </a:lnTo>
                  <a:lnTo>
                    <a:pt x="1172" y="437"/>
                  </a:lnTo>
                  <a:lnTo>
                    <a:pt x="1247" y="435"/>
                  </a:lnTo>
                  <a:lnTo>
                    <a:pt x="1319" y="431"/>
                  </a:lnTo>
                  <a:lnTo>
                    <a:pt x="1387" y="422"/>
                  </a:lnTo>
                  <a:lnTo>
                    <a:pt x="1451" y="412"/>
                  </a:lnTo>
                  <a:lnTo>
                    <a:pt x="1510" y="398"/>
                  </a:lnTo>
                  <a:lnTo>
                    <a:pt x="1566" y="383"/>
                  </a:lnTo>
                  <a:lnTo>
                    <a:pt x="1578" y="379"/>
                  </a:lnTo>
                  <a:lnTo>
                    <a:pt x="1591" y="380"/>
                  </a:lnTo>
                  <a:lnTo>
                    <a:pt x="1602" y="386"/>
                  </a:lnTo>
                  <a:lnTo>
                    <a:pt x="1611" y="393"/>
                  </a:lnTo>
                  <a:lnTo>
                    <a:pt x="1661" y="444"/>
                  </a:lnTo>
                  <a:lnTo>
                    <a:pt x="1706" y="495"/>
                  </a:lnTo>
                  <a:lnTo>
                    <a:pt x="1747" y="541"/>
                  </a:lnTo>
                  <a:lnTo>
                    <a:pt x="1782" y="585"/>
                  </a:lnTo>
                  <a:lnTo>
                    <a:pt x="1813" y="626"/>
                  </a:lnTo>
                  <a:lnTo>
                    <a:pt x="1839" y="663"/>
                  </a:lnTo>
                  <a:lnTo>
                    <a:pt x="1862" y="698"/>
                  </a:lnTo>
                  <a:lnTo>
                    <a:pt x="1882" y="730"/>
                  </a:lnTo>
                  <a:lnTo>
                    <a:pt x="1899" y="759"/>
                  </a:lnTo>
                  <a:lnTo>
                    <a:pt x="1911" y="784"/>
                  </a:lnTo>
                  <a:lnTo>
                    <a:pt x="1922" y="806"/>
                  </a:lnTo>
                  <a:lnTo>
                    <a:pt x="1930" y="825"/>
                  </a:lnTo>
                  <a:lnTo>
                    <a:pt x="1936" y="839"/>
                  </a:lnTo>
                  <a:lnTo>
                    <a:pt x="1941" y="851"/>
                  </a:lnTo>
                  <a:lnTo>
                    <a:pt x="1945" y="861"/>
                  </a:lnTo>
                  <a:lnTo>
                    <a:pt x="1946" y="873"/>
                  </a:lnTo>
                  <a:lnTo>
                    <a:pt x="1944" y="887"/>
                  </a:lnTo>
                  <a:lnTo>
                    <a:pt x="1937" y="900"/>
                  </a:lnTo>
                  <a:lnTo>
                    <a:pt x="1928" y="909"/>
                  </a:lnTo>
                  <a:lnTo>
                    <a:pt x="1916" y="916"/>
                  </a:lnTo>
                  <a:lnTo>
                    <a:pt x="1901" y="918"/>
                  </a:lnTo>
                  <a:lnTo>
                    <a:pt x="52" y="918"/>
                  </a:lnTo>
                  <a:lnTo>
                    <a:pt x="39" y="916"/>
                  </a:lnTo>
                  <a:lnTo>
                    <a:pt x="28" y="910"/>
                  </a:lnTo>
                  <a:lnTo>
                    <a:pt x="18" y="902"/>
                  </a:lnTo>
                  <a:lnTo>
                    <a:pt x="11" y="891"/>
                  </a:lnTo>
                  <a:lnTo>
                    <a:pt x="8" y="878"/>
                  </a:lnTo>
                  <a:lnTo>
                    <a:pt x="7" y="872"/>
                  </a:lnTo>
                  <a:lnTo>
                    <a:pt x="6" y="858"/>
                  </a:lnTo>
                  <a:lnTo>
                    <a:pt x="4" y="839"/>
                  </a:lnTo>
                  <a:lnTo>
                    <a:pt x="3" y="815"/>
                  </a:lnTo>
                  <a:lnTo>
                    <a:pt x="2" y="786"/>
                  </a:lnTo>
                  <a:lnTo>
                    <a:pt x="1" y="752"/>
                  </a:lnTo>
                  <a:lnTo>
                    <a:pt x="0" y="715"/>
                  </a:lnTo>
                  <a:lnTo>
                    <a:pt x="0" y="673"/>
                  </a:lnTo>
                  <a:lnTo>
                    <a:pt x="1" y="629"/>
                  </a:lnTo>
                  <a:lnTo>
                    <a:pt x="4" y="583"/>
                  </a:lnTo>
                  <a:lnTo>
                    <a:pt x="7" y="534"/>
                  </a:lnTo>
                  <a:lnTo>
                    <a:pt x="13" y="484"/>
                  </a:lnTo>
                  <a:lnTo>
                    <a:pt x="20" y="434"/>
                  </a:lnTo>
                  <a:lnTo>
                    <a:pt x="30" y="383"/>
                  </a:lnTo>
                  <a:lnTo>
                    <a:pt x="41" y="331"/>
                  </a:lnTo>
                  <a:lnTo>
                    <a:pt x="55" y="280"/>
                  </a:lnTo>
                  <a:lnTo>
                    <a:pt x="71" y="231"/>
                  </a:lnTo>
                  <a:lnTo>
                    <a:pt x="91" y="182"/>
                  </a:lnTo>
                  <a:lnTo>
                    <a:pt x="114" y="135"/>
                  </a:lnTo>
                  <a:lnTo>
                    <a:pt x="140" y="91"/>
                  </a:lnTo>
                  <a:lnTo>
                    <a:pt x="170" y="51"/>
                  </a:lnTo>
                  <a:lnTo>
                    <a:pt x="204" y="14"/>
                  </a:lnTo>
                  <a:lnTo>
                    <a:pt x="214" y="6"/>
                  </a:lnTo>
                  <a:lnTo>
                    <a:pt x="227" y="1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08" name="Freeform 509"/>
            <p:cNvSpPr>
              <a:spLocks/>
            </p:cNvSpPr>
            <p:nvPr/>
          </p:nvSpPr>
          <p:spPr bwMode="auto">
            <a:xfrm>
              <a:off x="6706" y="3839"/>
              <a:ext cx="288" cy="297"/>
            </a:xfrm>
            <a:custGeom>
              <a:avLst/>
              <a:gdLst>
                <a:gd name="T0" fmla="*/ 1087 w 2592"/>
                <a:gd name="T1" fmla="*/ 33 h 2670"/>
                <a:gd name="T2" fmla="*/ 1449 w 2592"/>
                <a:gd name="T3" fmla="*/ 175 h 2670"/>
                <a:gd name="T4" fmla="*/ 1806 w 2592"/>
                <a:gd name="T5" fmla="*/ 431 h 2670"/>
                <a:gd name="T6" fmla="*/ 1825 w 2592"/>
                <a:gd name="T7" fmla="*/ 483 h 2670"/>
                <a:gd name="T8" fmla="*/ 1783 w 2592"/>
                <a:gd name="T9" fmla="*/ 514 h 2670"/>
                <a:gd name="T10" fmla="*/ 1762 w 2592"/>
                <a:gd name="T11" fmla="*/ 512 h 2670"/>
                <a:gd name="T12" fmla="*/ 1616 w 2592"/>
                <a:gd name="T13" fmla="*/ 536 h 2670"/>
                <a:gd name="T14" fmla="*/ 1538 w 2592"/>
                <a:gd name="T15" fmla="*/ 560 h 2670"/>
                <a:gd name="T16" fmla="*/ 1311 w 2592"/>
                <a:gd name="T17" fmla="*/ 408 h 2670"/>
                <a:gd name="T18" fmla="*/ 1031 w 2592"/>
                <a:gd name="T19" fmla="*/ 298 h 2670"/>
                <a:gd name="T20" fmla="*/ 767 w 2592"/>
                <a:gd name="T21" fmla="*/ 276 h 2670"/>
                <a:gd name="T22" fmla="*/ 617 w 2592"/>
                <a:gd name="T23" fmla="*/ 319 h 2670"/>
                <a:gd name="T24" fmla="*/ 516 w 2592"/>
                <a:gd name="T25" fmla="*/ 422 h 2670"/>
                <a:gd name="T26" fmla="*/ 475 w 2592"/>
                <a:gd name="T27" fmla="*/ 583 h 2670"/>
                <a:gd name="T28" fmla="*/ 496 w 2592"/>
                <a:gd name="T29" fmla="*/ 783 h 2670"/>
                <a:gd name="T30" fmla="*/ 573 w 2592"/>
                <a:gd name="T31" fmla="*/ 1009 h 2670"/>
                <a:gd name="T32" fmla="*/ 702 w 2592"/>
                <a:gd name="T33" fmla="*/ 1247 h 2670"/>
                <a:gd name="T34" fmla="*/ 878 w 2592"/>
                <a:gd name="T35" fmla="*/ 1482 h 2670"/>
                <a:gd name="T36" fmla="*/ 1111 w 2592"/>
                <a:gd name="T37" fmla="*/ 1715 h 2670"/>
                <a:gd name="T38" fmla="*/ 1379 w 2592"/>
                <a:gd name="T39" fmla="*/ 1912 h 2670"/>
                <a:gd name="T40" fmla="*/ 1647 w 2592"/>
                <a:gd name="T41" fmla="*/ 2045 h 2670"/>
                <a:gd name="T42" fmla="*/ 1899 w 2592"/>
                <a:gd name="T43" fmla="*/ 2104 h 2670"/>
                <a:gd name="T44" fmla="*/ 2086 w 2592"/>
                <a:gd name="T45" fmla="*/ 2091 h 2670"/>
                <a:gd name="T46" fmla="*/ 2210 w 2592"/>
                <a:gd name="T47" fmla="*/ 2019 h 2670"/>
                <a:gd name="T48" fmla="*/ 2300 w 2592"/>
                <a:gd name="T49" fmla="*/ 1868 h 2670"/>
                <a:gd name="T50" fmla="*/ 2318 w 2592"/>
                <a:gd name="T51" fmla="*/ 1675 h 2670"/>
                <a:gd name="T52" fmla="*/ 2263 w 2592"/>
                <a:gd name="T53" fmla="*/ 1451 h 2670"/>
                <a:gd name="T54" fmla="*/ 2136 w 2592"/>
                <a:gd name="T55" fmla="*/ 1205 h 2670"/>
                <a:gd name="T56" fmla="*/ 2137 w 2592"/>
                <a:gd name="T57" fmla="*/ 1154 h 2670"/>
                <a:gd name="T58" fmla="*/ 2195 w 2592"/>
                <a:gd name="T59" fmla="*/ 1003 h 2670"/>
                <a:gd name="T60" fmla="*/ 2197 w 2592"/>
                <a:gd name="T61" fmla="*/ 957 h 2670"/>
                <a:gd name="T62" fmla="*/ 2215 w 2592"/>
                <a:gd name="T63" fmla="*/ 920 h 2670"/>
                <a:gd name="T64" fmla="*/ 2267 w 2592"/>
                <a:gd name="T65" fmla="*/ 919 h 2670"/>
                <a:gd name="T66" fmla="*/ 2422 w 2592"/>
                <a:gd name="T67" fmla="*/ 1152 h 2670"/>
                <a:gd name="T68" fmla="*/ 2546 w 2592"/>
                <a:gd name="T69" fmla="*/ 1441 h 2670"/>
                <a:gd name="T70" fmla="*/ 2592 w 2592"/>
                <a:gd name="T71" fmla="*/ 1714 h 2670"/>
                <a:gd name="T72" fmla="*/ 2558 w 2592"/>
                <a:gd name="T73" fmla="*/ 1959 h 2670"/>
                <a:gd name="T74" fmla="*/ 2444 w 2592"/>
                <a:gd name="T75" fmla="*/ 2167 h 2670"/>
                <a:gd name="T76" fmla="*/ 2273 w 2592"/>
                <a:gd name="T77" fmla="*/ 2307 h 2670"/>
                <a:gd name="T78" fmla="*/ 2049 w 2592"/>
                <a:gd name="T79" fmla="*/ 2416 h 2670"/>
                <a:gd name="T80" fmla="*/ 1771 w 2592"/>
                <a:gd name="T81" fmla="*/ 2578 h 2670"/>
                <a:gd name="T82" fmla="*/ 1467 w 2592"/>
                <a:gd name="T83" fmla="*/ 2659 h 2670"/>
                <a:gd name="T84" fmla="*/ 1131 w 2592"/>
                <a:gd name="T85" fmla="*/ 2657 h 2670"/>
                <a:gd name="T86" fmla="*/ 800 w 2592"/>
                <a:gd name="T87" fmla="*/ 2557 h 2670"/>
                <a:gd name="T88" fmla="*/ 509 w 2592"/>
                <a:gd name="T89" fmla="*/ 2370 h 2670"/>
                <a:gd name="T90" fmla="*/ 273 w 2592"/>
                <a:gd name="T91" fmla="*/ 2112 h 2670"/>
                <a:gd name="T92" fmla="*/ 103 w 2592"/>
                <a:gd name="T93" fmla="*/ 1792 h 2670"/>
                <a:gd name="T94" fmla="*/ 11 w 2592"/>
                <a:gd name="T95" fmla="*/ 1429 h 2670"/>
                <a:gd name="T96" fmla="*/ 11 w 2592"/>
                <a:gd name="T97" fmla="*/ 1045 h 2670"/>
                <a:gd name="T98" fmla="*/ 101 w 2592"/>
                <a:gd name="T99" fmla="*/ 684 h 2670"/>
                <a:gd name="T100" fmla="*/ 239 w 2592"/>
                <a:gd name="T101" fmla="*/ 383 h 2670"/>
                <a:gd name="T102" fmla="*/ 335 w 2592"/>
                <a:gd name="T103" fmla="*/ 205 h 2670"/>
                <a:gd name="T104" fmla="*/ 529 w 2592"/>
                <a:gd name="T105" fmla="*/ 67 h 2670"/>
                <a:gd name="T106" fmla="*/ 756 w 2592"/>
                <a:gd name="T107" fmla="*/ 3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2" h="2670">
                  <a:moveTo>
                    <a:pt x="813" y="0"/>
                  </a:moveTo>
                  <a:lnTo>
                    <a:pt x="905" y="4"/>
                  </a:lnTo>
                  <a:lnTo>
                    <a:pt x="996" y="15"/>
                  </a:lnTo>
                  <a:lnTo>
                    <a:pt x="1087" y="33"/>
                  </a:lnTo>
                  <a:lnTo>
                    <a:pt x="1179" y="58"/>
                  </a:lnTo>
                  <a:lnTo>
                    <a:pt x="1269" y="90"/>
                  </a:lnTo>
                  <a:lnTo>
                    <a:pt x="1360" y="129"/>
                  </a:lnTo>
                  <a:lnTo>
                    <a:pt x="1449" y="175"/>
                  </a:lnTo>
                  <a:lnTo>
                    <a:pt x="1539" y="229"/>
                  </a:lnTo>
                  <a:lnTo>
                    <a:pt x="1629" y="289"/>
                  </a:lnTo>
                  <a:lnTo>
                    <a:pt x="1717" y="356"/>
                  </a:lnTo>
                  <a:lnTo>
                    <a:pt x="1806" y="431"/>
                  </a:lnTo>
                  <a:lnTo>
                    <a:pt x="1817" y="441"/>
                  </a:lnTo>
                  <a:lnTo>
                    <a:pt x="1824" y="454"/>
                  </a:lnTo>
                  <a:lnTo>
                    <a:pt x="1827" y="469"/>
                  </a:lnTo>
                  <a:lnTo>
                    <a:pt x="1825" y="483"/>
                  </a:lnTo>
                  <a:lnTo>
                    <a:pt x="1818" y="496"/>
                  </a:lnTo>
                  <a:lnTo>
                    <a:pt x="1809" y="505"/>
                  </a:lnTo>
                  <a:lnTo>
                    <a:pt x="1796" y="511"/>
                  </a:lnTo>
                  <a:lnTo>
                    <a:pt x="1783" y="514"/>
                  </a:lnTo>
                  <a:lnTo>
                    <a:pt x="1781" y="514"/>
                  </a:lnTo>
                  <a:lnTo>
                    <a:pt x="1778" y="514"/>
                  </a:lnTo>
                  <a:lnTo>
                    <a:pt x="1777" y="514"/>
                  </a:lnTo>
                  <a:lnTo>
                    <a:pt x="1762" y="512"/>
                  </a:lnTo>
                  <a:lnTo>
                    <a:pt x="1742" y="510"/>
                  </a:lnTo>
                  <a:lnTo>
                    <a:pt x="1699" y="513"/>
                  </a:lnTo>
                  <a:lnTo>
                    <a:pt x="1658" y="522"/>
                  </a:lnTo>
                  <a:lnTo>
                    <a:pt x="1616" y="536"/>
                  </a:lnTo>
                  <a:lnTo>
                    <a:pt x="1576" y="556"/>
                  </a:lnTo>
                  <a:lnTo>
                    <a:pt x="1564" y="562"/>
                  </a:lnTo>
                  <a:lnTo>
                    <a:pt x="1550" y="563"/>
                  </a:lnTo>
                  <a:lnTo>
                    <a:pt x="1538" y="560"/>
                  </a:lnTo>
                  <a:lnTo>
                    <a:pt x="1527" y="553"/>
                  </a:lnTo>
                  <a:lnTo>
                    <a:pt x="1454" y="499"/>
                  </a:lnTo>
                  <a:lnTo>
                    <a:pt x="1382" y="450"/>
                  </a:lnTo>
                  <a:lnTo>
                    <a:pt x="1311" y="408"/>
                  </a:lnTo>
                  <a:lnTo>
                    <a:pt x="1241" y="372"/>
                  </a:lnTo>
                  <a:lnTo>
                    <a:pt x="1171" y="342"/>
                  </a:lnTo>
                  <a:lnTo>
                    <a:pt x="1101" y="317"/>
                  </a:lnTo>
                  <a:lnTo>
                    <a:pt x="1031" y="298"/>
                  </a:lnTo>
                  <a:lnTo>
                    <a:pt x="959" y="285"/>
                  </a:lnTo>
                  <a:lnTo>
                    <a:pt x="886" y="277"/>
                  </a:lnTo>
                  <a:lnTo>
                    <a:pt x="813" y="274"/>
                  </a:lnTo>
                  <a:lnTo>
                    <a:pt x="767" y="276"/>
                  </a:lnTo>
                  <a:lnTo>
                    <a:pt x="725" y="281"/>
                  </a:lnTo>
                  <a:lnTo>
                    <a:pt x="686" y="290"/>
                  </a:lnTo>
                  <a:lnTo>
                    <a:pt x="650" y="303"/>
                  </a:lnTo>
                  <a:lnTo>
                    <a:pt x="617" y="319"/>
                  </a:lnTo>
                  <a:lnTo>
                    <a:pt x="587" y="339"/>
                  </a:lnTo>
                  <a:lnTo>
                    <a:pt x="561" y="362"/>
                  </a:lnTo>
                  <a:lnTo>
                    <a:pt x="536" y="390"/>
                  </a:lnTo>
                  <a:lnTo>
                    <a:pt x="516" y="422"/>
                  </a:lnTo>
                  <a:lnTo>
                    <a:pt x="500" y="458"/>
                  </a:lnTo>
                  <a:lnTo>
                    <a:pt x="487" y="497"/>
                  </a:lnTo>
                  <a:lnTo>
                    <a:pt x="479" y="539"/>
                  </a:lnTo>
                  <a:lnTo>
                    <a:pt x="475" y="583"/>
                  </a:lnTo>
                  <a:lnTo>
                    <a:pt x="475" y="630"/>
                  </a:lnTo>
                  <a:lnTo>
                    <a:pt x="478" y="679"/>
                  </a:lnTo>
                  <a:lnTo>
                    <a:pt x="485" y="730"/>
                  </a:lnTo>
                  <a:lnTo>
                    <a:pt x="496" y="783"/>
                  </a:lnTo>
                  <a:lnTo>
                    <a:pt x="509" y="838"/>
                  </a:lnTo>
                  <a:lnTo>
                    <a:pt x="527" y="894"/>
                  </a:lnTo>
                  <a:lnTo>
                    <a:pt x="548" y="951"/>
                  </a:lnTo>
                  <a:lnTo>
                    <a:pt x="573" y="1009"/>
                  </a:lnTo>
                  <a:lnTo>
                    <a:pt x="600" y="1067"/>
                  </a:lnTo>
                  <a:lnTo>
                    <a:pt x="631" y="1127"/>
                  </a:lnTo>
                  <a:lnTo>
                    <a:pt x="664" y="1187"/>
                  </a:lnTo>
                  <a:lnTo>
                    <a:pt x="702" y="1247"/>
                  </a:lnTo>
                  <a:lnTo>
                    <a:pt x="741" y="1306"/>
                  </a:lnTo>
                  <a:lnTo>
                    <a:pt x="784" y="1366"/>
                  </a:lnTo>
                  <a:lnTo>
                    <a:pt x="830" y="1425"/>
                  </a:lnTo>
                  <a:lnTo>
                    <a:pt x="878" y="1482"/>
                  </a:lnTo>
                  <a:lnTo>
                    <a:pt x="929" y="1540"/>
                  </a:lnTo>
                  <a:lnTo>
                    <a:pt x="983" y="1595"/>
                  </a:lnTo>
                  <a:lnTo>
                    <a:pt x="1046" y="1657"/>
                  </a:lnTo>
                  <a:lnTo>
                    <a:pt x="1111" y="1715"/>
                  </a:lnTo>
                  <a:lnTo>
                    <a:pt x="1177" y="1770"/>
                  </a:lnTo>
                  <a:lnTo>
                    <a:pt x="1244" y="1820"/>
                  </a:lnTo>
                  <a:lnTo>
                    <a:pt x="1311" y="1869"/>
                  </a:lnTo>
                  <a:lnTo>
                    <a:pt x="1379" y="1912"/>
                  </a:lnTo>
                  <a:lnTo>
                    <a:pt x="1446" y="1951"/>
                  </a:lnTo>
                  <a:lnTo>
                    <a:pt x="1514" y="1987"/>
                  </a:lnTo>
                  <a:lnTo>
                    <a:pt x="1581" y="2017"/>
                  </a:lnTo>
                  <a:lnTo>
                    <a:pt x="1647" y="2045"/>
                  </a:lnTo>
                  <a:lnTo>
                    <a:pt x="1713" y="2067"/>
                  </a:lnTo>
                  <a:lnTo>
                    <a:pt x="1776" y="2084"/>
                  </a:lnTo>
                  <a:lnTo>
                    <a:pt x="1839" y="2097"/>
                  </a:lnTo>
                  <a:lnTo>
                    <a:pt x="1899" y="2104"/>
                  </a:lnTo>
                  <a:lnTo>
                    <a:pt x="1959" y="2106"/>
                  </a:lnTo>
                  <a:lnTo>
                    <a:pt x="2003" y="2105"/>
                  </a:lnTo>
                  <a:lnTo>
                    <a:pt x="2046" y="2100"/>
                  </a:lnTo>
                  <a:lnTo>
                    <a:pt x="2086" y="2091"/>
                  </a:lnTo>
                  <a:lnTo>
                    <a:pt x="2121" y="2078"/>
                  </a:lnTo>
                  <a:lnTo>
                    <a:pt x="2154" y="2062"/>
                  </a:lnTo>
                  <a:lnTo>
                    <a:pt x="2184" y="2042"/>
                  </a:lnTo>
                  <a:lnTo>
                    <a:pt x="2210" y="2019"/>
                  </a:lnTo>
                  <a:lnTo>
                    <a:pt x="2240" y="1986"/>
                  </a:lnTo>
                  <a:lnTo>
                    <a:pt x="2265" y="1949"/>
                  </a:lnTo>
                  <a:lnTo>
                    <a:pt x="2285" y="1909"/>
                  </a:lnTo>
                  <a:lnTo>
                    <a:pt x="2300" y="1868"/>
                  </a:lnTo>
                  <a:lnTo>
                    <a:pt x="2312" y="1823"/>
                  </a:lnTo>
                  <a:lnTo>
                    <a:pt x="2318" y="1775"/>
                  </a:lnTo>
                  <a:lnTo>
                    <a:pt x="2320" y="1726"/>
                  </a:lnTo>
                  <a:lnTo>
                    <a:pt x="2318" y="1675"/>
                  </a:lnTo>
                  <a:lnTo>
                    <a:pt x="2311" y="1621"/>
                  </a:lnTo>
                  <a:lnTo>
                    <a:pt x="2299" y="1566"/>
                  </a:lnTo>
                  <a:lnTo>
                    <a:pt x="2284" y="1509"/>
                  </a:lnTo>
                  <a:lnTo>
                    <a:pt x="2263" y="1451"/>
                  </a:lnTo>
                  <a:lnTo>
                    <a:pt x="2238" y="1391"/>
                  </a:lnTo>
                  <a:lnTo>
                    <a:pt x="2209" y="1329"/>
                  </a:lnTo>
                  <a:lnTo>
                    <a:pt x="2174" y="1267"/>
                  </a:lnTo>
                  <a:lnTo>
                    <a:pt x="2136" y="1205"/>
                  </a:lnTo>
                  <a:lnTo>
                    <a:pt x="2130" y="1192"/>
                  </a:lnTo>
                  <a:lnTo>
                    <a:pt x="2129" y="1180"/>
                  </a:lnTo>
                  <a:lnTo>
                    <a:pt x="2131" y="1166"/>
                  </a:lnTo>
                  <a:lnTo>
                    <a:pt x="2137" y="1154"/>
                  </a:lnTo>
                  <a:lnTo>
                    <a:pt x="2159" y="1119"/>
                  </a:lnTo>
                  <a:lnTo>
                    <a:pt x="2175" y="1082"/>
                  </a:lnTo>
                  <a:lnTo>
                    <a:pt x="2188" y="1043"/>
                  </a:lnTo>
                  <a:lnTo>
                    <a:pt x="2195" y="1003"/>
                  </a:lnTo>
                  <a:lnTo>
                    <a:pt x="2197" y="962"/>
                  </a:lnTo>
                  <a:lnTo>
                    <a:pt x="2197" y="962"/>
                  </a:lnTo>
                  <a:lnTo>
                    <a:pt x="2197" y="960"/>
                  </a:lnTo>
                  <a:lnTo>
                    <a:pt x="2197" y="957"/>
                  </a:lnTo>
                  <a:lnTo>
                    <a:pt x="2197" y="955"/>
                  </a:lnTo>
                  <a:lnTo>
                    <a:pt x="2199" y="942"/>
                  </a:lnTo>
                  <a:lnTo>
                    <a:pt x="2205" y="929"/>
                  </a:lnTo>
                  <a:lnTo>
                    <a:pt x="2215" y="920"/>
                  </a:lnTo>
                  <a:lnTo>
                    <a:pt x="2227" y="912"/>
                  </a:lnTo>
                  <a:lnTo>
                    <a:pt x="2241" y="910"/>
                  </a:lnTo>
                  <a:lnTo>
                    <a:pt x="2254" y="912"/>
                  </a:lnTo>
                  <a:lnTo>
                    <a:pt x="2267" y="919"/>
                  </a:lnTo>
                  <a:lnTo>
                    <a:pt x="2277" y="929"/>
                  </a:lnTo>
                  <a:lnTo>
                    <a:pt x="2330" y="1004"/>
                  </a:lnTo>
                  <a:lnTo>
                    <a:pt x="2378" y="1078"/>
                  </a:lnTo>
                  <a:lnTo>
                    <a:pt x="2422" y="1152"/>
                  </a:lnTo>
                  <a:lnTo>
                    <a:pt x="2461" y="1226"/>
                  </a:lnTo>
                  <a:lnTo>
                    <a:pt x="2494" y="1298"/>
                  </a:lnTo>
                  <a:lnTo>
                    <a:pt x="2523" y="1370"/>
                  </a:lnTo>
                  <a:lnTo>
                    <a:pt x="2546" y="1441"/>
                  </a:lnTo>
                  <a:lnTo>
                    <a:pt x="2566" y="1512"/>
                  </a:lnTo>
                  <a:lnTo>
                    <a:pt x="2579" y="1581"/>
                  </a:lnTo>
                  <a:lnTo>
                    <a:pt x="2589" y="1648"/>
                  </a:lnTo>
                  <a:lnTo>
                    <a:pt x="2592" y="1714"/>
                  </a:lnTo>
                  <a:lnTo>
                    <a:pt x="2591" y="1778"/>
                  </a:lnTo>
                  <a:lnTo>
                    <a:pt x="2585" y="1840"/>
                  </a:lnTo>
                  <a:lnTo>
                    <a:pt x="2574" y="1900"/>
                  </a:lnTo>
                  <a:lnTo>
                    <a:pt x="2558" y="1959"/>
                  </a:lnTo>
                  <a:lnTo>
                    <a:pt x="2538" y="2014"/>
                  </a:lnTo>
                  <a:lnTo>
                    <a:pt x="2512" y="2068"/>
                  </a:lnTo>
                  <a:lnTo>
                    <a:pt x="2480" y="2119"/>
                  </a:lnTo>
                  <a:lnTo>
                    <a:pt x="2444" y="2167"/>
                  </a:lnTo>
                  <a:lnTo>
                    <a:pt x="2402" y="2213"/>
                  </a:lnTo>
                  <a:lnTo>
                    <a:pt x="2363" y="2249"/>
                  </a:lnTo>
                  <a:lnTo>
                    <a:pt x="2320" y="2280"/>
                  </a:lnTo>
                  <a:lnTo>
                    <a:pt x="2273" y="2307"/>
                  </a:lnTo>
                  <a:lnTo>
                    <a:pt x="2223" y="2330"/>
                  </a:lnTo>
                  <a:lnTo>
                    <a:pt x="2170" y="2349"/>
                  </a:lnTo>
                  <a:lnTo>
                    <a:pt x="2114" y="2364"/>
                  </a:lnTo>
                  <a:lnTo>
                    <a:pt x="2049" y="2416"/>
                  </a:lnTo>
                  <a:lnTo>
                    <a:pt x="1983" y="2463"/>
                  </a:lnTo>
                  <a:lnTo>
                    <a:pt x="1914" y="2506"/>
                  </a:lnTo>
                  <a:lnTo>
                    <a:pt x="1843" y="2544"/>
                  </a:lnTo>
                  <a:lnTo>
                    <a:pt x="1771" y="2578"/>
                  </a:lnTo>
                  <a:lnTo>
                    <a:pt x="1697" y="2606"/>
                  </a:lnTo>
                  <a:lnTo>
                    <a:pt x="1621" y="2629"/>
                  </a:lnTo>
                  <a:lnTo>
                    <a:pt x="1545" y="2647"/>
                  </a:lnTo>
                  <a:lnTo>
                    <a:pt x="1467" y="2659"/>
                  </a:lnTo>
                  <a:lnTo>
                    <a:pt x="1388" y="2668"/>
                  </a:lnTo>
                  <a:lnTo>
                    <a:pt x="1308" y="2670"/>
                  </a:lnTo>
                  <a:lnTo>
                    <a:pt x="1218" y="2667"/>
                  </a:lnTo>
                  <a:lnTo>
                    <a:pt x="1131" y="2657"/>
                  </a:lnTo>
                  <a:lnTo>
                    <a:pt x="1044" y="2640"/>
                  </a:lnTo>
                  <a:lnTo>
                    <a:pt x="961" y="2618"/>
                  </a:lnTo>
                  <a:lnTo>
                    <a:pt x="879" y="2591"/>
                  </a:lnTo>
                  <a:lnTo>
                    <a:pt x="800" y="2557"/>
                  </a:lnTo>
                  <a:lnTo>
                    <a:pt x="723" y="2518"/>
                  </a:lnTo>
                  <a:lnTo>
                    <a:pt x="649" y="2474"/>
                  </a:lnTo>
                  <a:lnTo>
                    <a:pt x="577" y="2425"/>
                  </a:lnTo>
                  <a:lnTo>
                    <a:pt x="509" y="2370"/>
                  </a:lnTo>
                  <a:lnTo>
                    <a:pt x="445" y="2312"/>
                  </a:lnTo>
                  <a:lnTo>
                    <a:pt x="383" y="2249"/>
                  </a:lnTo>
                  <a:lnTo>
                    <a:pt x="326" y="2182"/>
                  </a:lnTo>
                  <a:lnTo>
                    <a:pt x="273" y="2112"/>
                  </a:lnTo>
                  <a:lnTo>
                    <a:pt x="224" y="2036"/>
                  </a:lnTo>
                  <a:lnTo>
                    <a:pt x="179" y="1959"/>
                  </a:lnTo>
                  <a:lnTo>
                    <a:pt x="138" y="1877"/>
                  </a:lnTo>
                  <a:lnTo>
                    <a:pt x="103" y="1792"/>
                  </a:lnTo>
                  <a:lnTo>
                    <a:pt x="72" y="1705"/>
                  </a:lnTo>
                  <a:lnTo>
                    <a:pt x="47" y="1615"/>
                  </a:lnTo>
                  <a:lnTo>
                    <a:pt x="26" y="1523"/>
                  </a:lnTo>
                  <a:lnTo>
                    <a:pt x="11" y="1429"/>
                  </a:lnTo>
                  <a:lnTo>
                    <a:pt x="3" y="1332"/>
                  </a:lnTo>
                  <a:lnTo>
                    <a:pt x="0" y="1234"/>
                  </a:lnTo>
                  <a:lnTo>
                    <a:pt x="3" y="1140"/>
                  </a:lnTo>
                  <a:lnTo>
                    <a:pt x="11" y="1045"/>
                  </a:lnTo>
                  <a:lnTo>
                    <a:pt x="25" y="953"/>
                  </a:lnTo>
                  <a:lnTo>
                    <a:pt x="45" y="861"/>
                  </a:lnTo>
                  <a:lnTo>
                    <a:pt x="70" y="772"/>
                  </a:lnTo>
                  <a:lnTo>
                    <a:pt x="101" y="684"/>
                  </a:lnTo>
                  <a:lnTo>
                    <a:pt x="136" y="598"/>
                  </a:lnTo>
                  <a:lnTo>
                    <a:pt x="178" y="516"/>
                  </a:lnTo>
                  <a:lnTo>
                    <a:pt x="224" y="434"/>
                  </a:lnTo>
                  <a:lnTo>
                    <a:pt x="239" y="383"/>
                  </a:lnTo>
                  <a:lnTo>
                    <a:pt x="258" y="333"/>
                  </a:lnTo>
                  <a:lnTo>
                    <a:pt x="280" y="287"/>
                  </a:lnTo>
                  <a:lnTo>
                    <a:pt x="306" y="244"/>
                  </a:lnTo>
                  <a:lnTo>
                    <a:pt x="335" y="205"/>
                  </a:lnTo>
                  <a:lnTo>
                    <a:pt x="369" y="168"/>
                  </a:lnTo>
                  <a:lnTo>
                    <a:pt x="421" y="129"/>
                  </a:lnTo>
                  <a:lnTo>
                    <a:pt x="474" y="96"/>
                  </a:lnTo>
                  <a:lnTo>
                    <a:pt x="529" y="67"/>
                  </a:lnTo>
                  <a:lnTo>
                    <a:pt x="584" y="43"/>
                  </a:lnTo>
                  <a:lnTo>
                    <a:pt x="641" y="24"/>
                  </a:lnTo>
                  <a:lnTo>
                    <a:pt x="699" y="12"/>
                  </a:lnTo>
                  <a:lnTo>
                    <a:pt x="756" y="3"/>
                  </a:lnTo>
                  <a:lnTo>
                    <a:pt x="8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09" name="Freeform 510"/>
            <p:cNvSpPr>
              <a:spLocks/>
            </p:cNvSpPr>
            <p:nvPr/>
          </p:nvSpPr>
          <p:spPr bwMode="auto">
            <a:xfrm>
              <a:off x="6815" y="3916"/>
              <a:ext cx="116" cy="118"/>
            </a:xfrm>
            <a:custGeom>
              <a:avLst/>
              <a:gdLst>
                <a:gd name="T0" fmla="*/ 847 w 1046"/>
                <a:gd name="T1" fmla="*/ 4 h 1060"/>
                <a:gd name="T2" fmla="*/ 917 w 1046"/>
                <a:gd name="T3" fmla="*/ 28 h 1060"/>
                <a:gd name="T4" fmla="*/ 976 w 1046"/>
                <a:gd name="T5" fmla="*/ 71 h 1060"/>
                <a:gd name="T6" fmla="*/ 1019 w 1046"/>
                <a:gd name="T7" fmla="*/ 130 h 1060"/>
                <a:gd name="T8" fmla="*/ 1043 w 1046"/>
                <a:gd name="T9" fmla="*/ 201 h 1060"/>
                <a:gd name="T10" fmla="*/ 1043 w 1046"/>
                <a:gd name="T11" fmla="*/ 278 h 1060"/>
                <a:gd name="T12" fmla="*/ 1019 w 1046"/>
                <a:gd name="T13" fmla="*/ 349 h 1060"/>
                <a:gd name="T14" fmla="*/ 976 w 1046"/>
                <a:gd name="T15" fmla="*/ 409 h 1060"/>
                <a:gd name="T16" fmla="*/ 917 w 1046"/>
                <a:gd name="T17" fmla="*/ 452 h 1060"/>
                <a:gd name="T18" fmla="*/ 847 w 1046"/>
                <a:gd name="T19" fmla="*/ 475 h 1060"/>
                <a:gd name="T20" fmla="*/ 794 w 1046"/>
                <a:gd name="T21" fmla="*/ 481 h 1060"/>
                <a:gd name="T22" fmla="*/ 772 w 1046"/>
                <a:gd name="T23" fmla="*/ 497 h 1060"/>
                <a:gd name="T24" fmla="*/ 764 w 1046"/>
                <a:gd name="T25" fmla="*/ 523 h 1060"/>
                <a:gd name="T26" fmla="*/ 761 w 1046"/>
                <a:gd name="T27" fmla="*/ 1029 h 1060"/>
                <a:gd name="T28" fmla="*/ 744 w 1046"/>
                <a:gd name="T29" fmla="*/ 1052 h 1060"/>
                <a:gd name="T30" fmla="*/ 717 w 1046"/>
                <a:gd name="T31" fmla="*/ 1060 h 1060"/>
                <a:gd name="T32" fmla="*/ 689 w 1046"/>
                <a:gd name="T33" fmla="*/ 1052 h 1060"/>
                <a:gd name="T34" fmla="*/ 672 w 1046"/>
                <a:gd name="T35" fmla="*/ 1029 h 1060"/>
                <a:gd name="T36" fmla="*/ 670 w 1046"/>
                <a:gd name="T37" fmla="*/ 454 h 1060"/>
                <a:gd name="T38" fmla="*/ 663 w 1046"/>
                <a:gd name="T39" fmla="*/ 430 h 1060"/>
                <a:gd name="T40" fmla="*/ 641 w 1046"/>
                <a:gd name="T41" fmla="*/ 408 h 1060"/>
                <a:gd name="T42" fmla="*/ 619 w 1046"/>
                <a:gd name="T43" fmla="*/ 386 h 1060"/>
                <a:gd name="T44" fmla="*/ 595 w 1046"/>
                <a:gd name="T45" fmla="*/ 378 h 1060"/>
                <a:gd name="T46" fmla="*/ 31 w 1046"/>
                <a:gd name="T47" fmla="*/ 376 h 1060"/>
                <a:gd name="T48" fmla="*/ 8 w 1046"/>
                <a:gd name="T49" fmla="*/ 360 h 1060"/>
                <a:gd name="T50" fmla="*/ 0 w 1046"/>
                <a:gd name="T51" fmla="*/ 331 h 1060"/>
                <a:gd name="T52" fmla="*/ 8 w 1046"/>
                <a:gd name="T53" fmla="*/ 304 h 1060"/>
                <a:gd name="T54" fmla="*/ 31 w 1046"/>
                <a:gd name="T55" fmla="*/ 287 h 1060"/>
                <a:gd name="T56" fmla="*/ 527 w 1046"/>
                <a:gd name="T57" fmla="*/ 284 h 1060"/>
                <a:gd name="T58" fmla="*/ 553 w 1046"/>
                <a:gd name="T59" fmla="*/ 276 h 1060"/>
                <a:gd name="T60" fmla="*/ 568 w 1046"/>
                <a:gd name="T61" fmla="*/ 254 h 1060"/>
                <a:gd name="T62" fmla="*/ 573 w 1046"/>
                <a:gd name="T63" fmla="*/ 201 h 1060"/>
                <a:gd name="T64" fmla="*/ 597 w 1046"/>
                <a:gd name="T65" fmla="*/ 130 h 1060"/>
                <a:gd name="T66" fmla="*/ 640 w 1046"/>
                <a:gd name="T67" fmla="*/ 71 h 1060"/>
                <a:gd name="T68" fmla="*/ 699 w 1046"/>
                <a:gd name="T69" fmla="*/ 28 h 1060"/>
                <a:gd name="T70" fmla="*/ 770 w 1046"/>
                <a:gd name="T71" fmla="*/ 4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6" h="1060">
                  <a:moveTo>
                    <a:pt x="809" y="0"/>
                  </a:moveTo>
                  <a:lnTo>
                    <a:pt x="847" y="4"/>
                  </a:lnTo>
                  <a:lnTo>
                    <a:pt x="884" y="13"/>
                  </a:lnTo>
                  <a:lnTo>
                    <a:pt x="917" y="28"/>
                  </a:lnTo>
                  <a:lnTo>
                    <a:pt x="948" y="48"/>
                  </a:lnTo>
                  <a:lnTo>
                    <a:pt x="976" y="71"/>
                  </a:lnTo>
                  <a:lnTo>
                    <a:pt x="1000" y="99"/>
                  </a:lnTo>
                  <a:lnTo>
                    <a:pt x="1019" y="130"/>
                  </a:lnTo>
                  <a:lnTo>
                    <a:pt x="1034" y="164"/>
                  </a:lnTo>
                  <a:lnTo>
                    <a:pt x="1043" y="201"/>
                  </a:lnTo>
                  <a:lnTo>
                    <a:pt x="1046" y="239"/>
                  </a:lnTo>
                  <a:lnTo>
                    <a:pt x="1043" y="278"/>
                  </a:lnTo>
                  <a:lnTo>
                    <a:pt x="1034" y="316"/>
                  </a:lnTo>
                  <a:lnTo>
                    <a:pt x="1019" y="349"/>
                  </a:lnTo>
                  <a:lnTo>
                    <a:pt x="1000" y="381"/>
                  </a:lnTo>
                  <a:lnTo>
                    <a:pt x="976" y="409"/>
                  </a:lnTo>
                  <a:lnTo>
                    <a:pt x="948" y="432"/>
                  </a:lnTo>
                  <a:lnTo>
                    <a:pt x="917" y="452"/>
                  </a:lnTo>
                  <a:lnTo>
                    <a:pt x="884" y="466"/>
                  </a:lnTo>
                  <a:lnTo>
                    <a:pt x="847" y="475"/>
                  </a:lnTo>
                  <a:lnTo>
                    <a:pt x="809" y="478"/>
                  </a:lnTo>
                  <a:lnTo>
                    <a:pt x="794" y="481"/>
                  </a:lnTo>
                  <a:lnTo>
                    <a:pt x="782" y="487"/>
                  </a:lnTo>
                  <a:lnTo>
                    <a:pt x="772" y="497"/>
                  </a:lnTo>
                  <a:lnTo>
                    <a:pt x="766" y="509"/>
                  </a:lnTo>
                  <a:lnTo>
                    <a:pt x="764" y="523"/>
                  </a:lnTo>
                  <a:lnTo>
                    <a:pt x="764" y="1013"/>
                  </a:lnTo>
                  <a:lnTo>
                    <a:pt x="761" y="1029"/>
                  </a:lnTo>
                  <a:lnTo>
                    <a:pt x="755" y="1041"/>
                  </a:lnTo>
                  <a:lnTo>
                    <a:pt x="744" y="1052"/>
                  </a:lnTo>
                  <a:lnTo>
                    <a:pt x="732" y="1058"/>
                  </a:lnTo>
                  <a:lnTo>
                    <a:pt x="717" y="1060"/>
                  </a:lnTo>
                  <a:lnTo>
                    <a:pt x="703" y="1058"/>
                  </a:lnTo>
                  <a:lnTo>
                    <a:pt x="689" y="1052"/>
                  </a:lnTo>
                  <a:lnTo>
                    <a:pt x="680" y="1041"/>
                  </a:lnTo>
                  <a:lnTo>
                    <a:pt x="672" y="1029"/>
                  </a:lnTo>
                  <a:lnTo>
                    <a:pt x="670" y="1013"/>
                  </a:lnTo>
                  <a:lnTo>
                    <a:pt x="670" y="454"/>
                  </a:lnTo>
                  <a:lnTo>
                    <a:pt x="668" y="441"/>
                  </a:lnTo>
                  <a:lnTo>
                    <a:pt x="663" y="430"/>
                  </a:lnTo>
                  <a:lnTo>
                    <a:pt x="655" y="420"/>
                  </a:lnTo>
                  <a:lnTo>
                    <a:pt x="641" y="408"/>
                  </a:lnTo>
                  <a:lnTo>
                    <a:pt x="629" y="394"/>
                  </a:lnTo>
                  <a:lnTo>
                    <a:pt x="619" y="386"/>
                  </a:lnTo>
                  <a:lnTo>
                    <a:pt x="608" y="381"/>
                  </a:lnTo>
                  <a:lnTo>
                    <a:pt x="595" y="378"/>
                  </a:lnTo>
                  <a:lnTo>
                    <a:pt x="47" y="378"/>
                  </a:lnTo>
                  <a:lnTo>
                    <a:pt x="31" y="376"/>
                  </a:lnTo>
                  <a:lnTo>
                    <a:pt x="18" y="369"/>
                  </a:lnTo>
                  <a:lnTo>
                    <a:pt x="8" y="360"/>
                  </a:lnTo>
                  <a:lnTo>
                    <a:pt x="2" y="346"/>
                  </a:lnTo>
                  <a:lnTo>
                    <a:pt x="0" y="331"/>
                  </a:lnTo>
                  <a:lnTo>
                    <a:pt x="2" y="317"/>
                  </a:lnTo>
                  <a:lnTo>
                    <a:pt x="8" y="304"/>
                  </a:lnTo>
                  <a:lnTo>
                    <a:pt x="18" y="294"/>
                  </a:lnTo>
                  <a:lnTo>
                    <a:pt x="31" y="287"/>
                  </a:lnTo>
                  <a:lnTo>
                    <a:pt x="47" y="284"/>
                  </a:lnTo>
                  <a:lnTo>
                    <a:pt x="527" y="284"/>
                  </a:lnTo>
                  <a:lnTo>
                    <a:pt x="540" y="282"/>
                  </a:lnTo>
                  <a:lnTo>
                    <a:pt x="553" y="276"/>
                  </a:lnTo>
                  <a:lnTo>
                    <a:pt x="562" y="266"/>
                  </a:lnTo>
                  <a:lnTo>
                    <a:pt x="568" y="254"/>
                  </a:lnTo>
                  <a:lnTo>
                    <a:pt x="570" y="239"/>
                  </a:lnTo>
                  <a:lnTo>
                    <a:pt x="573" y="201"/>
                  </a:lnTo>
                  <a:lnTo>
                    <a:pt x="583" y="164"/>
                  </a:lnTo>
                  <a:lnTo>
                    <a:pt x="597" y="130"/>
                  </a:lnTo>
                  <a:lnTo>
                    <a:pt x="616" y="99"/>
                  </a:lnTo>
                  <a:lnTo>
                    <a:pt x="640" y="71"/>
                  </a:lnTo>
                  <a:lnTo>
                    <a:pt x="668" y="48"/>
                  </a:lnTo>
                  <a:lnTo>
                    <a:pt x="699" y="28"/>
                  </a:lnTo>
                  <a:lnTo>
                    <a:pt x="733" y="13"/>
                  </a:lnTo>
                  <a:lnTo>
                    <a:pt x="770" y="4"/>
                  </a:lnTo>
                  <a:lnTo>
                    <a:pt x="8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10" name="Freeform 511"/>
            <p:cNvSpPr>
              <a:spLocks/>
            </p:cNvSpPr>
            <p:nvPr/>
          </p:nvSpPr>
          <p:spPr bwMode="auto">
            <a:xfrm>
              <a:off x="6938" y="3881"/>
              <a:ext cx="40" cy="35"/>
            </a:xfrm>
            <a:custGeom>
              <a:avLst/>
              <a:gdLst>
                <a:gd name="T0" fmla="*/ 320 w 367"/>
                <a:gd name="T1" fmla="*/ 0 h 315"/>
                <a:gd name="T2" fmla="*/ 334 w 367"/>
                <a:gd name="T3" fmla="*/ 2 h 315"/>
                <a:gd name="T4" fmla="*/ 346 w 367"/>
                <a:gd name="T5" fmla="*/ 7 h 315"/>
                <a:gd name="T6" fmla="*/ 357 w 367"/>
                <a:gd name="T7" fmla="*/ 17 h 315"/>
                <a:gd name="T8" fmla="*/ 364 w 367"/>
                <a:gd name="T9" fmla="*/ 29 h 315"/>
                <a:gd name="T10" fmla="*/ 367 w 367"/>
                <a:gd name="T11" fmla="*/ 43 h 315"/>
                <a:gd name="T12" fmla="*/ 365 w 367"/>
                <a:gd name="T13" fmla="*/ 57 h 315"/>
                <a:gd name="T14" fmla="*/ 360 w 367"/>
                <a:gd name="T15" fmla="*/ 69 h 315"/>
                <a:gd name="T16" fmla="*/ 351 w 367"/>
                <a:gd name="T17" fmla="*/ 81 h 315"/>
                <a:gd name="T18" fmla="*/ 73 w 367"/>
                <a:gd name="T19" fmla="*/ 306 h 315"/>
                <a:gd name="T20" fmla="*/ 59 w 367"/>
                <a:gd name="T21" fmla="*/ 313 h 315"/>
                <a:gd name="T22" fmla="*/ 44 w 367"/>
                <a:gd name="T23" fmla="*/ 315 h 315"/>
                <a:gd name="T24" fmla="*/ 31 w 367"/>
                <a:gd name="T25" fmla="*/ 314 h 315"/>
                <a:gd name="T26" fmla="*/ 19 w 367"/>
                <a:gd name="T27" fmla="*/ 308 h 315"/>
                <a:gd name="T28" fmla="*/ 9 w 367"/>
                <a:gd name="T29" fmla="*/ 300 h 315"/>
                <a:gd name="T30" fmla="*/ 2 w 367"/>
                <a:gd name="T31" fmla="*/ 287 h 315"/>
                <a:gd name="T32" fmla="*/ 0 w 367"/>
                <a:gd name="T33" fmla="*/ 274 h 315"/>
                <a:gd name="T34" fmla="*/ 1 w 367"/>
                <a:gd name="T35" fmla="*/ 260 h 315"/>
                <a:gd name="T36" fmla="*/ 6 w 367"/>
                <a:gd name="T37" fmla="*/ 246 h 315"/>
                <a:gd name="T38" fmla="*/ 16 w 367"/>
                <a:gd name="T39" fmla="*/ 236 h 315"/>
                <a:gd name="T40" fmla="*/ 294 w 367"/>
                <a:gd name="T41" fmla="*/ 11 h 315"/>
                <a:gd name="T42" fmla="*/ 307 w 367"/>
                <a:gd name="T43" fmla="*/ 3 h 315"/>
                <a:gd name="T44" fmla="*/ 320 w 367"/>
                <a:gd name="T4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7" h="315">
                  <a:moveTo>
                    <a:pt x="320" y="0"/>
                  </a:moveTo>
                  <a:lnTo>
                    <a:pt x="334" y="2"/>
                  </a:lnTo>
                  <a:lnTo>
                    <a:pt x="346" y="7"/>
                  </a:lnTo>
                  <a:lnTo>
                    <a:pt x="357" y="17"/>
                  </a:lnTo>
                  <a:lnTo>
                    <a:pt x="364" y="29"/>
                  </a:lnTo>
                  <a:lnTo>
                    <a:pt x="367" y="43"/>
                  </a:lnTo>
                  <a:lnTo>
                    <a:pt x="365" y="57"/>
                  </a:lnTo>
                  <a:lnTo>
                    <a:pt x="360" y="69"/>
                  </a:lnTo>
                  <a:lnTo>
                    <a:pt x="351" y="81"/>
                  </a:lnTo>
                  <a:lnTo>
                    <a:pt x="73" y="306"/>
                  </a:lnTo>
                  <a:lnTo>
                    <a:pt x="59" y="313"/>
                  </a:lnTo>
                  <a:lnTo>
                    <a:pt x="44" y="315"/>
                  </a:lnTo>
                  <a:lnTo>
                    <a:pt x="31" y="314"/>
                  </a:lnTo>
                  <a:lnTo>
                    <a:pt x="19" y="308"/>
                  </a:lnTo>
                  <a:lnTo>
                    <a:pt x="9" y="300"/>
                  </a:lnTo>
                  <a:lnTo>
                    <a:pt x="2" y="287"/>
                  </a:lnTo>
                  <a:lnTo>
                    <a:pt x="0" y="274"/>
                  </a:lnTo>
                  <a:lnTo>
                    <a:pt x="1" y="260"/>
                  </a:lnTo>
                  <a:lnTo>
                    <a:pt x="6" y="246"/>
                  </a:lnTo>
                  <a:lnTo>
                    <a:pt x="16" y="236"/>
                  </a:lnTo>
                  <a:lnTo>
                    <a:pt x="294" y="11"/>
                  </a:lnTo>
                  <a:lnTo>
                    <a:pt x="307" y="3"/>
                  </a:lnTo>
                  <a:lnTo>
                    <a:pt x="3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11" name="Freeform 512"/>
            <p:cNvSpPr>
              <a:spLocks/>
            </p:cNvSpPr>
            <p:nvPr/>
          </p:nvSpPr>
          <p:spPr bwMode="auto">
            <a:xfrm>
              <a:off x="7004" y="3827"/>
              <a:ext cx="41" cy="35"/>
            </a:xfrm>
            <a:custGeom>
              <a:avLst/>
              <a:gdLst>
                <a:gd name="T0" fmla="*/ 321 w 368"/>
                <a:gd name="T1" fmla="*/ 0 h 316"/>
                <a:gd name="T2" fmla="*/ 321 w 368"/>
                <a:gd name="T3" fmla="*/ 0 h 316"/>
                <a:gd name="T4" fmla="*/ 334 w 368"/>
                <a:gd name="T5" fmla="*/ 1 h 316"/>
                <a:gd name="T6" fmla="*/ 347 w 368"/>
                <a:gd name="T7" fmla="*/ 8 h 316"/>
                <a:gd name="T8" fmla="*/ 357 w 368"/>
                <a:gd name="T9" fmla="*/ 17 h 316"/>
                <a:gd name="T10" fmla="*/ 365 w 368"/>
                <a:gd name="T11" fmla="*/ 30 h 316"/>
                <a:gd name="T12" fmla="*/ 368 w 368"/>
                <a:gd name="T13" fmla="*/ 43 h 316"/>
                <a:gd name="T14" fmla="*/ 366 w 368"/>
                <a:gd name="T15" fmla="*/ 57 h 316"/>
                <a:gd name="T16" fmla="*/ 361 w 368"/>
                <a:gd name="T17" fmla="*/ 69 h 316"/>
                <a:gd name="T18" fmla="*/ 351 w 368"/>
                <a:gd name="T19" fmla="*/ 80 h 316"/>
                <a:gd name="T20" fmla="*/ 73 w 368"/>
                <a:gd name="T21" fmla="*/ 306 h 316"/>
                <a:gd name="T22" fmla="*/ 60 w 368"/>
                <a:gd name="T23" fmla="*/ 314 h 316"/>
                <a:gd name="T24" fmla="*/ 44 w 368"/>
                <a:gd name="T25" fmla="*/ 316 h 316"/>
                <a:gd name="T26" fmla="*/ 31 w 368"/>
                <a:gd name="T27" fmla="*/ 314 h 316"/>
                <a:gd name="T28" fmla="*/ 20 w 368"/>
                <a:gd name="T29" fmla="*/ 308 h 316"/>
                <a:gd name="T30" fmla="*/ 10 w 368"/>
                <a:gd name="T31" fmla="*/ 299 h 316"/>
                <a:gd name="T32" fmla="*/ 2 w 368"/>
                <a:gd name="T33" fmla="*/ 286 h 316"/>
                <a:gd name="T34" fmla="*/ 0 w 368"/>
                <a:gd name="T35" fmla="*/ 273 h 316"/>
                <a:gd name="T36" fmla="*/ 1 w 368"/>
                <a:gd name="T37" fmla="*/ 259 h 316"/>
                <a:gd name="T38" fmla="*/ 6 w 368"/>
                <a:gd name="T39" fmla="*/ 246 h 316"/>
                <a:gd name="T40" fmla="*/ 17 w 368"/>
                <a:gd name="T41" fmla="*/ 236 h 316"/>
                <a:gd name="T42" fmla="*/ 295 w 368"/>
                <a:gd name="T43" fmla="*/ 10 h 316"/>
                <a:gd name="T44" fmla="*/ 307 w 368"/>
                <a:gd name="T45" fmla="*/ 2 h 316"/>
                <a:gd name="T46" fmla="*/ 321 w 368"/>
                <a:gd name="T4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8" h="316">
                  <a:moveTo>
                    <a:pt x="321" y="0"/>
                  </a:moveTo>
                  <a:lnTo>
                    <a:pt x="321" y="0"/>
                  </a:lnTo>
                  <a:lnTo>
                    <a:pt x="334" y="1"/>
                  </a:lnTo>
                  <a:lnTo>
                    <a:pt x="347" y="8"/>
                  </a:lnTo>
                  <a:lnTo>
                    <a:pt x="357" y="17"/>
                  </a:lnTo>
                  <a:lnTo>
                    <a:pt x="365" y="30"/>
                  </a:lnTo>
                  <a:lnTo>
                    <a:pt x="368" y="43"/>
                  </a:lnTo>
                  <a:lnTo>
                    <a:pt x="366" y="57"/>
                  </a:lnTo>
                  <a:lnTo>
                    <a:pt x="361" y="69"/>
                  </a:lnTo>
                  <a:lnTo>
                    <a:pt x="351" y="80"/>
                  </a:lnTo>
                  <a:lnTo>
                    <a:pt x="73" y="306"/>
                  </a:lnTo>
                  <a:lnTo>
                    <a:pt x="60" y="314"/>
                  </a:lnTo>
                  <a:lnTo>
                    <a:pt x="44" y="316"/>
                  </a:lnTo>
                  <a:lnTo>
                    <a:pt x="31" y="314"/>
                  </a:lnTo>
                  <a:lnTo>
                    <a:pt x="20" y="308"/>
                  </a:lnTo>
                  <a:lnTo>
                    <a:pt x="10" y="299"/>
                  </a:lnTo>
                  <a:lnTo>
                    <a:pt x="2" y="286"/>
                  </a:lnTo>
                  <a:lnTo>
                    <a:pt x="0" y="273"/>
                  </a:lnTo>
                  <a:lnTo>
                    <a:pt x="1" y="259"/>
                  </a:lnTo>
                  <a:lnTo>
                    <a:pt x="6" y="246"/>
                  </a:lnTo>
                  <a:lnTo>
                    <a:pt x="17" y="236"/>
                  </a:lnTo>
                  <a:lnTo>
                    <a:pt x="295" y="10"/>
                  </a:lnTo>
                  <a:lnTo>
                    <a:pt x="307" y="2"/>
                  </a:lnTo>
                  <a:lnTo>
                    <a:pt x="3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212" name="Freeform 517"/>
          <p:cNvSpPr>
            <a:spLocks noEditPoints="1"/>
          </p:cNvSpPr>
          <p:nvPr/>
        </p:nvSpPr>
        <p:spPr bwMode="auto">
          <a:xfrm>
            <a:off x="7847438" y="3244541"/>
            <a:ext cx="465437" cy="465436"/>
          </a:xfrm>
          <a:custGeom>
            <a:avLst/>
            <a:gdLst>
              <a:gd name="T0" fmla="*/ 2705 w 3352"/>
              <a:gd name="T1" fmla="*/ 2765 h 3352"/>
              <a:gd name="T2" fmla="*/ 2721 w 3352"/>
              <a:gd name="T3" fmla="*/ 2957 h 3352"/>
              <a:gd name="T4" fmla="*/ 2907 w 3352"/>
              <a:gd name="T5" fmla="*/ 3007 h 3352"/>
              <a:gd name="T6" fmla="*/ 3017 w 3352"/>
              <a:gd name="T7" fmla="*/ 2849 h 3352"/>
              <a:gd name="T8" fmla="*/ 2907 w 3352"/>
              <a:gd name="T9" fmla="*/ 2692 h 3352"/>
              <a:gd name="T10" fmla="*/ 1568 w 3352"/>
              <a:gd name="T11" fmla="*/ 2721 h 3352"/>
              <a:gd name="T12" fmla="*/ 1519 w 3352"/>
              <a:gd name="T13" fmla="*/ 2907 h 3352"/>
              <a:gd name="T14" fmla="*/ 1676 w 3352"/>
              <a:gd name="T15" fmla="*/ 3017 h 3352"/>
              <a:gd name="T16" fmla="*/ 1833 w 3352"/>
              <a:gd name="T17" fmla="*/ 2907 h 3352"/>
              <a:gd name="T18" fmla="*/ 1784 w 3352"/>
              <a:gd name="T19" fmla="*/ 2721 h 3352"/>
              <a:gd name="T20" fmla="*/ 445 w 3352"/>
              <a:gd name="T21" fmla="*/ 2692 h 3352"/>
              <a:gd name="T22" fmla="*/ 335 w 3352"/>
              <a:gd name="T23" fmla="*/ 2849 h 3352"/>
              <a:gd name="T24" fmla="*/ 445 w 3352"/>
              <a:gd name="T25" fmla="*/ 3007 h 3352"/>
              <a:gd name="T26" fmla="*/ 631 w 3352"/>
              <a:gd name="T27" fmla="*/ 2957 h 3352"/>
              <a:gd name="T28" fmla="*/ 647 w 3352"/>
              <a:gd name="T29" fmla="*/ 2765 h 3352"/>
              <a:gd name="T30" fmla="*/ 1676 w 3352"/>
              <a:gd name="T31" fmla="*/ 335 h 3352"/>
              <a:gd name="T32" fmla="*/ 1519 w 3352"/>
              <a:gd name="T33" fmla="*/ 444 h 3352"/>
              <a:gd name="T34" fmla="*/ 1568 w 3352"/>
              <a:gd name="T35" fmla="*/ 631 h 3352"/>
              <a:gd name="T36" fmla="*/ 1760 w 3352"/>
              <a:gd name="T37" fmla="*/ 647 h 3352"/>
              <a:gd name="T38" fmla="*/ 1842 w 3352"/>
              <a:gd name="T39" fmla="*/ 472 h 3352"/>
              <a:gd name="T40" fmla="*/ 1706 w 3352"/>
              <a:gd name="T41" fmla="*/ 338 h 3352"/>
              <a:gd name="T42" fmla="*/ 1930 w 3352"/>
              <a:gd name="T43" fmla="*/ 69 h 3352"/>
              <a:gd name="T44" fmla="*/ 2153 w 3352"/>
              <a:gd name="T45" fmla="*/ 344 h 3352"/>
              <a:gd name="T46" fmla="*/ 2135 w 3352"/>
              <a:gd name="T47" fmla="*/ 708 h 3352"/>
              <a:gd name="T48" fmla="*/ 1891 w 3352"/>
              <a:gd name="T49" fmla="*/ 957 h 3352"/>
              <a:gd name="T50" fmla="*/ 2851 w 3352"/>
              <a:gd name="T51" fmla="*/ 1554 h 3352"/>
              <a:gd name="T52" fmla="*/ 3014 w 3352"/>
              <a:gd name="T53" fmla="*/ 1798 h 3352"/>
              <a:gd name="T54" fmla="*/ 3226 w 3352"/>
              <a:gd name="T55" fmla="*/ 2517 h 3352"/>
              <a:gd name="T56" fmla="*/ 3352 w 3352"/>
              <a:gd name="T57" fmla="*/ 2849 h 3352"/>
              <a:gd name="T58" fmla="*/ 3222 w 3352"/>
              <a:gd name="T59" fmla="*/ 3186 h 3352"/>
              <a:gd name="T60" fmla="*/ 2904 w 3352"/>
              <a:gd name="T61" fmla="*/ 3349 h 3352"/>
              <a:gd name="T62" fmla="*/ 2553 w 3352"/>
              <a:gd name="T63" fmla="*/ 3254 h 3352"/>
              <a:gd name="T64" fmla="*/ 2358 w 3352"/>
              <a:gd name="T65" fmla="*/ 2957 h 3352"/>
              <a:gd name="T66" fmla="*/ 2413 w 3352"/>
              <a:gd name="T67" fmla="*/ 2599 h 3352"/>
              <a:gd name="T68" fmla="*/ 2682 w 3352"/>
              <a:gd name="T69" fmla="*/ 2376 h 3352"/>
              <a:gd name="T70" fmla="*/ 2017 w 3352"/>
              <a:gd name="T71" fmla="*/ 2480 h 3352"/>
              <a:gd name="T72" fmla="*/ 2176 w 3352"/>
              <a:gd name="T73" fmla="*/ 2795 h 3352"/>
              <a:gd name="T74" fmla="*/ 2082 w 3352"/>
              <a:gd name="T75" fmla="*/ 3146 h 3352"/>
              <a:gd name="T76" fmla="*/ 1784 w 3352"/>
              <a:gd name="T77" fmla="*/ 3341 h 3352"/>
              <a:gd name="T78" fmla="*/ 1422 w 3352"/>
              <a:gd name="T79" fmla="*/ 3283 h 3352"/>
              <a:gd name="T80" fmla="*/ 1199 w 3352"/>
              <a:gd name="T81" fmla="*/ 3008 h 3352"/>
              <a:gd name="T82" fmla="*/ 1217 w 3352"/>
              <a:gd name="T83" fmla="*/ 2644 h 3352"/>
              <a:gd name="T84" fmla="*/ 1461 w 3352"/>
              <a:gd name="T85" fmla="*/ 2395 h 3352"/>
              <a:gd name="T86" fmla="*/ 805 w 3352"/>
              <a:gd name="T87" fmla="*/ 2448 h 3352"/>
              <a:gd name="T88" fmla="*/ 994 w 3352"/>
              <a:gd name="T89" fmla="*/ 2743 h 3352"/>
              <a:gd name="T90" fmla="*/ 938 w 3352"/>
              <a:gd name="T91" fmla="*/ 3103 h 3352"/>
              <a:gd name="T92" fmla="*/ 661 w 3352"/>
              <a:gd name="T93" fmla="*/ 3327 h 3352"/>
              <a:gd name="T94" fmla="*/ 296 w 3352"/>
              <a:gd name="T95" fmla="*/ 3307 h 3352"/>
              <a:gd name="T96" fmla="*/ 45 w 3352"/>
              <a:gd name="T97" fmla="*/ 3056 h 3352"/>
              <a:gd name="T98" fmla="*/ 25 w 3352"/>
              <a:gd name="T99" fmla="*/ 2693 h 3352"/>
              <a:gd name="T100" fmla="*/ 243 w 3352"/>
              <a:gd name="T101" fmla="*/ 2420 h 3352"/>
              <a:gd name="T102" fmla="*/ 381 w 3352"/>
              <a:gd name="T103" fmla="*/ 1674 h 3352"/>
              <a:gd name="T104" fmla="*/ 625 w 3352"/>
              <a:gd name="T105" fmla="*/ 1511 h 3352"/>
              <a:gd name="T106" fmla="*/ 1335 w 3352"/>
              <a:gd name="T107" fmla="*/ 872 h 3352"/>
              <a:gd name="T108" fmla="*/ 1176 w 3352"/>
              <a:gd name="T109" fmla="*/ 557 h 3352"/>
              <a:gd name="T110" fmla="*/ 1270 w 3352"/>
              <a:gd name="T111" fmla="*/ 206 h 3352"/>
              <a:gd name="T112" fmla="*/ 1568 w 3352"/>
              <a:gd name="T113" fmla="*/ 11 h 3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52" h="3352">
                <a:moveTo>
                  <a:pt x="2849" y="2682"/>
                </a:moveTo>
                <a:lnTo>
                  <a:pt x="2819" y="2685"/>
                </a:lnTo>
                <a:lnTo>
                  <a:pt x="2790" y="2692"/>
                </a:lnTo>
                <a:lnTo>
                  <a:pt x="2765" y="2705"/>
                </a:lnTo>
                <a:lnTo>
                  <a:pt x="2742" y="2721"/>
                </a:lnTo>
                <a:lnTo>
                  <a:pt x="2721" y="2742"/>
                </a:lnTo>
                <a:lnTo>
                  <a:pt x="2705" y="2765"/>
                </a:lnTo>
                <a:lnTo>
                  <a:pt x="2692" y="2790"/>
                </a:lnTo>
                <a:lnTo>
                  <a:pt x="2685" y="2819"/>
                </a:lnTo>
                <a:lnTo>
                  <a:pt x="2682" y="2849"/>
                </a:lnTo>
                <a:lnTo>
                  <a:pt x="2685" y="2880"/>
                </a:lnTo>
                <a:lnTo>
                  <a:pt x="2692" y="2907"/>
                </a:lnTo>
                <a:lnTo>
                  <a:pt x="2705" y="2934"/>
                </a:lnTo>
                <a:lnTo>
                  <a:pt x="2721" y="2957"/>
                </a:lnTo>
                <a:lnTo>
                  <a:pt x="2742" y="2977"/>
                </a:lnTo>
                <a:lnTo>
                  <a:pt x="2765" y="2994"/>
                </a:lnTo>
                <a:lnTo>
                  <a:pt x="2790" y="3007"/>
                </a:lnTo>
                <a:lnTo>
                  <a:pt x="2819" y="3014"/>
                </a:lnTo>
                <a:lnTo>
                  <a:pt x="2849" y="3017"/>
                </a:lnTo>
                <a:lnTo>
                  <a:pt x="2880" y="3014"/>
                </a:lnTo>
                <a:lnTo>
                  <a:pt x="2907" y="3007"/>
                </a:lnTo>
                <a:lnTo>
                  <a:pt x="2934" y="2994"/>
                </a:lnTo>
                <a:lnTo>
                  <a:pt x="2957" y="2977"/>
                </a:lnTo>
                <a:lnTo>
                  <a:pt x="2977" y="2957"/>
                </a:lnTo>
                <a:lnTo>
                  <a:pt x="2994" y="2934"/>
                </a:lnTo>
                <a:lnTo>
                  <a:pt x="3007" y="2907"/>
                </a:lnTo>
                <a:lnTo>
                  <a:pt x="3014" y="2880"/>
                </a:lnTo>
                <a:lnTo>
                  <a:pt x="3017" y="2849"/>
                </a:lnTo>
                <a:lnTo>
                  <a:pt x="3014" y="2819"/>
                </a:lnTo>
                <a:lnTo>
                  <a:pt x="3007" y="2790"/>
                </a:lnTo>
                <a:lnTo>
                  <a:pt x="2994" y="2765"/>
                </a:lnTo>
                <a:lnTo>
                  <a:pt x="2977" y="2742"/>
                </a:lnTo>
                <a:lnTo>
                  <a:pt x="2957" y="2721"/>
                </a:lnTo>
                <a:lnTo>
                  <a:pt x="2934" y="2705"/>
                </a:lnTo>
                <a:lnTo>
                  <a:pt x="2907" y="2692"/>
                </a:lnTo>
                <a:lnTo>
                  <a:pt x="2880" y="2685"/>
                </a:lnTo>
                <a:lnTo>
                  <a:pt x="2849" y="2682"/>
                </a:lnTo>
                <a:close/>
                <a:moveTo>
                  <a:pt x="1676" y="2682"/>
                </a:moveTo>
                <a:lnTo>
                  <a:pt x="1646" y="2685"/>
                </a:lnTo>
                <a:lnTo>
                  <a:pt x="1617" y="2692"/>
                </a:lnTo>
                <a:lnTo>
                  <a:pt x="1592" y="2705"/>
                </a:lnTo>
                <a:lnTo>
                  <a:pt x="1568" y="2721"/>
                </a:lnTo>
                <a:lnTo>
                  <a:pt x="1548" y="2742"/>
                </a:lnTo>
                <a:lnTo>
                  <a:pt x="1531" y="2765"/>
                </a:lnTo>
                <a:lnTo>
                  <a:pt x="1519" y="2790"/>
                </a:lnTo>
                <a:lnTo>
                  <a:pt x="1510" y="2819"/>
                </a:lnTo>
                <a:lnTo>
                  <a:pt x="1508" y="2849"/>
                </a:lnTo>
                <a:lnTo>
                  <a:pt x="1510" y="2880"/>
                </a:lnTo>
                <a:lnTo>
                  <a:pt x="1519" y="2907"/>
                </a:lnTo>
                <a:lnTo>
                  <a:pt x="1531" y="2934"/>
                </a:lnTo>
                <a:lnTo>
                  <a:pt x="1548" y="2957"/>
                </a:lnTo>
                <a:lnTo>
                  <a:pt x="1568" y="2977"/>
                </a:lnTo>
                <a:lnTo>
                  <a:pt x="1592" y="2994"/>
                </a:lnTo>
                <a:lnTo>
                  <a:pt x="1617" y="3007"/>
                </a:lnTo>
                <a:lnTo>
                  <a:pt x="1646" y="3014"/>
                </a:lnTo>
                <a:lnTo>
                  <a:pt x="1676" y="3017"/>
                </a:lnTo>
                <a:lnTo>
                  <a:pt x="1706" y="3014"/>
                </a:lnTo>
                <a:lnTo>
                  <a:pt x="1735" y="3007"/>
                </a:lnTo>
                <a:lnTo>
                  <a:pt x="1760" y="2994"/>
                </a:lnTo>
                <a:lnTo>
                  <a:pt x="1784" y="2977"/>
                </a:lnTo>
                <a:lnTo>
                  <a:pt x="1804" y="2957"/>
                </a:lnTo>
                <a:lnTo>
                  <a:pt x="1821" y="2934"/>
                </a:lnTo>
                <a:lnTo>
                  <a:pt x="1833" y="2907"/>
                </a:lnTo>
                <a:lnTo>
                  <a:pt x="1842" y="2880"/>
                </a:lnTo>
                <a:lnTo>
                  <a:pt x="1844" y="2849"/>
                </a:lnTo>
                <a:lnTo>
                  <a:pt x="1842" y="2819"/>
                </a:lnTo>
                <a:lnTo>
                  <a:pt x="1833" y="2790"/>
                </a:lnTo>
                <a:lnTo>
                  <a:pt x="1821" y="2765"/>
                </a:lnTo>
                <a:lnTo>
                  <a:pt x="1804" y="2742"/>
                </a:lnTo>
                <a:lnTo>
                  <a:pt x="1784" y="2721"/>
                </a:lnTo>
                <a:lnTo>
                  <a:pt x="1760" y="2705"/>
                </a:lnTo>
                <a:lnTo>
                  <a:pt x="1735" y="2692"/>
                </a:lnTo>
                <a:lnTo>
                  <a:pt x="1706" y="2685"/>
                </a:lnTo>
                <a:lnTo>
                  <a:pt x="1676" y="2682"/>
                </a:lnTo>
                <a:close/>
                <a:moveTo>
                  <a:pt x="503" y="2682"/>
                </a:moveTo>
                <a:lnTo>
                  <a:pt x="472" y="2685"/>
                </a:lnTo>
                <a:lnTo>
                  <a:pt x="445" y="2692"/>
                </a:lnTo>
                <a:lnTo>
                  <a:pt x="418" y="2705"/>
                </a:lnTo>
                <a:lnTo>
                  <a:pt x="395" y="2721"/>
                </a:lnTo>
                <a:lnTo>
                  <a:pt x="375" y="2742"/>
                </a:lnTo>
                <a:lnTo>
                  <a:pt x="358" y="2765"/>
                </a:lnTo>
                <a:lnTo>
                  <a:pt x="345" y="2790"/>
                </a:lnTo>
                <a:lnTo>
                  <a:pt x="338" y="2819"/>
                </a:lnTo>
                <a:lnTo>
                  <a:pt x="335" y="2849"/>
                </a:lnTo>
                <a:lnTo>
                  <a:pt x="338" y="2880"/>
                </a:lnTo>
                <a:lnTo>
                  <a:pt x="345" y="2907"/>
                </a:lnTo>
                <a:lnTo>
                  <a:pt x="358" y="2934"/>
                </a:lnTo>
                <a:lnTo>
                  <a:pt x="375" y="2957"/>
                </a:lnTo>
                <a:lnTo>
                  <a:pt x="395" y="2977"/>
                </a:lnTo>
                <a:lnTo>
                  <a:pt x="418" y="2994"/>
                </a:lnTo>
                <a:lnTo>
                  <a:pt x="445" y="3007"/>
                </a:lnTo>
                <a:lnTo>
                  <a:pt x="472" y="3014"/>
                </a:lnTo>
                <a:lnTo>
                  <a:pt x="503" y="3017"/>
                </a:lnTo>
                <a:lnTo>
                  <a:pt x="533" y="3014"/>
                </a:lnTo>
                <a:lnTo>
                  <a:pt x="562" y="3007"/>
                </a:lnTo>
                <a:lnTo>
                  <a:pt x="587" y="2994"/>
                </a:lnTo>
                <a:lnTo>
                  <a:pt x="610" y="2977"/>
                </a:lnTo>
                <a:lnTo>
                  <a:pt x="631" y="2957"/>
                </a:lnTo>
                <a:lnTo>
                  <a:pt x="647" y="2934"/>
                </a:lnTo>
                <a:lnTo>
                  <a:pt x="660" y="2907"/>
                </a:lnTo>
                <a:lnTo>
                  <a:pt x="667" y="2880"/>
                </a:lnTo>
                <a:lnTo>
                  <a:pt x="670" y="2849"/>
                </a:lnTo>
                <a:lnTo>
                  <a:pt x="667" y="2819"/>
                </a:lnTo>
                <a:lnTo>
                  <a:pt x="660" y="2790"/>
                </a:lnTo>
                <a:lnTo>
                  <a:pt x="647" y="2765"/>
                </a:lnTo>
                <a:lnTo>
                  <a:pt x="631" y="2742"/>
                </a:lnTo>
                <a:lnTo>
                  <a:pt x="610" y="2721"/>
                </a:lnTo>
                <a:lnTo>
                  <a:pt x="587" y="2705"/>
                </a:lnTo>
                <a:lnTo>
                  <a:pt x="562" y="2692"/>
                </a:lnTo>
                <a:lnTo>
                  <a:pt x="533" y="2685"/>
                </a:lnTo>
                <a:lnTo>
                  <a:pt x="503" y="2682"/>
                </a:lnTo>
                <a:close/>
                <a:moveTo>
                  <a:pt x="1676" y="335"/>
                </a:moveTo>
                <a:lnTo>
                  <a:pt x="1646" y="338"/>
                </a:lnTo>
                <a:lnTo>
                  <a:pt x="1617" y="345"/>
                </a:lnTo>
                <a:lnTo>
                  <a:pt x="1592" y="358"/>
                </a:lnTo>
                <a:lnTo>
                  <a:pt x="1568" y="375"/>
                </a:lnTo>
                <a:lnTo>
                  <a:pt x="1548" y="395"/>
                </a:lnTo>
                <a:lnTo>
                  <a:pt x="1531" y="418"/>
                </a:lnTo>
                <a:lnTo>
                  <a:pt x="1519" y="444"/>
                </a:lnTo>
                <a:lnTo>
                  <a:pt x="1510" y="472"/>
                </a:lnTo>
                <a:lnTo>
                  <a:pt x="1508" y="503"/>
                </a:lnTo>
                <a:lnTo>
                  <a:pt x="1510" y="533"/>
                </a:lnTo>
                <a:lnTo>
                  <a:pt x="1519" y="562"/>
                </a:lnTo>
                <a:lnTo>
                  <a:pt x="1531" y="587"/>
                </a:lnTo>
                <a:lnTo>
                  <a:pt x="1548" y="610"/>
                </a:lnTo>
                <a:lnTo>
                  <a:pt x="1568" y="631"/>
                </a:lnTo>
                <a:lnTo>
                  <a:pt x="1592" y="647"/>
                </a:lnTo>
                <a:lnTo>
                  <a:pt x="1617" y="660"/>
                </a:lnTo>
                <a:lnTo>
                  <a:pt x="1646" y="667"/>
                </a:lnTo>
                <a:lnTo>
                  <a:pt x="1676" y="670"/>
                </a:lnTo>
                <a:lnTo>
                  <a:pt x="1706" y="667"/>
                </a:lnTo>
                <a:lnTo>
                  <a:pt x="1735" y="660"/>
                </a:lnTo>
                <a:lnTo>
                  <a:pt x="1760" y="647"/>
                </a:lnTo>
                <a:lnTo>
                  <a:pt x="1784" y="631"/>
                </a:lnTo>
                <a:lnTo>
                  <a:pt x="1804" y="610"/>
                </a:lnTo>
                <a:lnTo>
                  <a:pt x="1821" y="587"/>
                </a:lnTo>
                <a:lnTo>
                  <a:pt x="1833" y="562"/>
                </a:lnTo>
                <a:lnTo>
                  <a:pt x="1842" y="533"/>
                </a:lnTo>
                <a:lnTo>
                  <a:pt x="1844" y="503"/>
                </a:lnTo>
                <a:lnTo>
                  <a:pt x="1842" y="472"/>
                </a:lnTo>
                <a:lnTo>
                  <a:pt x="1833" y="444"/>
                </a:lnTo>
                <a:lnTo>
                  <a:pt x="1821" y="418"/>
                </a:lnTo>
                <a:lnTo>
                  <a:pt x="1804" y="395"/>
                </a:lnTo>
                <a:lnTo>
                  <a:pt x="1784" y="375"/>
                </a:lnTo>
                <a:lnTo>
                  <a:pt x="1760" y="358"/>
                </a:lnTo>
                <a:lnTo>
                  <a:pt x="1735" y="345"/>
                </a:lnTo>
                <a:lnTo>
                  <a:pt x="1706" y="338"/>
                </a:lnTo>
                <a:lnTo>
                  <a:pt x="1676" y="335"/>
                </a:lnTo>
                <a:close/>
                <a:moveTo>
                  <a:pt x="1676" y="0"/>
                </a:moveTo>
                <a:lnTo>
                  <a:pt x="1731" y="3"/>
                </a:lnTo>
                <a:lnTo>
                  <a:pt x="1784" y="11"/>
                </a:lnTo>
                <a:lnTo>
                  <a:pt x="1835" y="25"/>
                </a:lnTo>
                <a:lnTo>
                  <a:pt x="1884" y="45"/>
                </a:lnTo>
                <a:lnTo>
                  <a:pt x="1930" y="69"/>
                </a:lnTo>
                <a:lnTo>
                  <a:pt x="1973" y="96"/>
                </a:lnTo>
                <a:lnTo>
                  <a:pt x="2013" y="130"/>
                </a:lnTo>
                <a:lnTo>
                  <a:pt x="2050" y="166"/>
                </a:lnTo>
                <a:lnTo>
                  <a:pt x="2082" y="206"/>
                </a:lnTo>
                <a:lnTo>
                  <a:pt x="2111" y="249"/>
                </a:lnTo>
                <a:lnTo>
                  <a:pt x="2134" y="296"/>
                </a:lnTo>
                <a:lnTo>
                  <a:pt x="2153" y="344"/>
                </a:lnTo>
                <a:lnTo>
                  <a:pt x="2168" y="395"/>
                </a:lnTo>
                <a:lnTo>
                  <a:pt x="2176" y="448"/>
                </a:lnTo>
                <a:lnTo>
                  <a:pt x="2179" y="503"/>
                </a:lnTo>
                <a:lnTo>
                  <a:pt x="2176" y="557"/>
                </a:lnTo>
                <a:lnTo>
                  <a:pt x="2168" y="609"/>
                </a:lnTo>
                <a:lnTo>
                  <a:pt x="2154" y="659"/>
                </a:lnTo>
                <a:lnTo>
                  <a:pt x="2135" y="708"/>
                </a:lnTo>
                <a:lnTo>
                  <a:pt x="2112" y="753"/>
                </a:lnTo>
                <a:lnTo>
                  <a:pt x="2084" y="795"/>
                </a:lnTo>
                <a:lnTo>
                  <a:pt x="2053" y="835"/>
                </a:lnTo>
                <a:lnTo>
                  <a:pt x="2017" y="872"/>
                </a:lnTo>
                <a:lnTo>
                  <a:pt x="1979" y="904"/>
                </a:lnTo>
                <a:lnTo>
                  <a:pt x="1936" y="932"/>
                </a:lnTo>
                <a:lnTo>
                  <a:pt x="1891" y="957"/>
                </a:lnTo>
                <a:lnTo>
                  <a:pt x="1844" y="976"/>
                </a:lnTo>
                <a:lnTo>
                  <a:pt x="1844" y="1508"/>
                </a:lnTo>
                <a:lnTo>
                  <a:pt x="2682" y="1508"/>
                </a:lnTo>
                <a:lnTo>
                  <a:pt x="2727" y="1511"/>
                </a:lnTo>
                <a:lnTo>
                  <a:pt x="2771" y="1521"/>
                </a:lnTo>
                <a:lnTo>
                  <a:pt x="2813" y="1535"/>
                </a:lnTo>
                <a:lnTo>
                  <a:pt x="2851" y="1554"/>
                </a:lnTo>
                <a:lnTo>
                  <a:pt x="2887" y="1578"/>
                </a:lnTo>
                <a:lnTo>
                  <a:pt x="2918" y="1607"/>
                </a:lnTo>
                <a:lnTo>
                  <a:pt x="2947" y="1638"/>
                </a:lnTo>
                <a:lnTo>
                  <a:pt x="2971" y="1674"/>
                </a:lnTo>
                <a:lnTo>
                  <a:pt x="2990" y="1714"/>
                </a:lnTo>
                <a:lnTo>
                  <a:pt x="3005" y="1754"/>
                </a:lnTo>
                <a:lnTo>
                  <a:pt x="3014" y="1798"/>
                </a:lnTo>
                <a:lnTo>
                  <a:pt x="3017" y="1844"/>
                </a:lnTo>
                <a:lnTo>
                  <a:pt x="3017" y="2376"/>
                </a:lnTo>
                <a:lnTo>
                  <a:pt x="3065" y="2395"/>
                </a:lnTo>
                <a:lnTo>
                  <a:pt x="3109" y="2420"/>
                </a:lnTo>
                <a:lnTo>
                  <a:pt x="3152" y="2448"/>
                </a:lnTo>
                <a:lnTo>
                  <a:pt x="3190" y="2480"/>
                </a:lnTo>
                <a:lnTo>
                  <a:pt x="3226" y="2517"/>
                </a:lnTo>
                <a:lnTo>
                  <a:pt x="3258" y="2557"/>
                </a:lnTo>
                <a:lnTo>
                  <a:pt x="3285" y="2599"/>
                </a:lnTo>
                <a:lnTo>
                  <a:pt x="3308" y="2644"/>
                </a:lnTo>
                <a:lnTo>
                  <a:pt x="3327" y="2693"/>
                </a:lnTo>
                <a:lnTo>
                  <a:pt x="3341" y="2743"/>
                </a:lnTo>
                <a:lnTo>
                  <a:pt x="3349" y="2795"/>
                </a:lnTo>
                <a:lnTo>
                  <a:pt x="3352" y="2849"/>
                </a:lnTo>
                <a:lnTo>
                  <a:pt x="3349" y="2904"/>
                </a:lnTo>
                <a:lnTo>
                  <a:pt x="3341" y="2957"/>
                </a:lnTo>
                <a:lnTo>
                  <a:pt x="3327" y="3008"/>
                </a:lnTo>
                <a:lnTo>
                  <a:pt x="3307" y="3056"/>
                </a:lnTo>
                <a:lnTo>
                  <a:pt x="3283" y="3103"/>
                </a:lnTo>
                <a:lnTo>
                  <a:pt x="3256" y="3146"/>
                </a:lnTo>
                <a:lnTo>
                  <a:pt x="3222" y="3186"/>
                </a:lnTo>
                <a:lnTo>
                  <a:pt x="3186" y="3222"/>
                </a:lnTo>
                <a:lnTo>
                  <a:pt x="3146" y="3254"/>
                </a:lnTo>
                <a:lnTo>
                  <a:pt x="3103" y="3283"/>
                </a:lnTo>
                <a:lnTo>
                  <a:pt x="3056" y="3307"/>
                </a:lnTo>
                <a:lnTo>
                  <a:pt x="3008" y="3327"/>
                </a:lnTo>
                <a:lnTo>
                  <a:pt x="2957" y="3341"/>
                </a:lnTo>
                <a:lnTo>
                  <a:pt x="2904" y="3349"/>
                </a:lnTo>
                <a:lnTo>
                  <a:pt x="2849" y="3352"/>
                </a:lnTo>
                <a:lnTo>
                  <a:pt x="2794" y="3349"/>
                </a:lnTo>
                <a:lnTo>
                  <a:pt x="2742" y="3341"/>
                </a:lnTo>
                <a:lnTo>
                  <a:pt x="2691" y="3327"/>
                </a:lnTo>
                <a:lnTo>
                  <a:pt x="2642" y="3307"/>
                </a:lnTo>
                <a:lnTo>
                  <a:pt x="2595" y="3283"/>
                </a:lnTo>
                <a:lnTo>
                  <a:pt x="2553" y="3254"/>
                </a:lnTo>
                <a:lnTo>
                  <a:pt x="2512" y="3222"/>
                </a:lnTo>
                <a:lnTo>
                  <a:pt x="2475" y="3186"/>
                </a:lnTo>
                <a:lnTo>
                  <a:pt x="2443" y="3146"/>
                </a:lnTo>
                <a:lnTo>
                  <a:pt x="2414" y="3103"/>
                </a:lnTo>
                <a:lnTo>
                  <a:pt x="2391" y="3056"/>
                </a:lnTo>
                <a:lnTo>
                  <a:pt x="2372" y="3008"/>
                </a:lnTo>
                <a:lnTo>
                  <a:pt x="2358" y="2957"/>
                </a:lnTo>
                <a:lnTo>
                  <a:pt x="2349" y="2904"/>
                </a:lnTo>
                <a:lnTo>
                  <a:pt x="2346" y="2849"/>
                </a:lnTo>
                <a:lnTo>
                  <a:pt x="2349" y="2795"/>
                </a:lnTo>
                <a:lnTo>
                  <a:pt x="2358" y="2743"/>
                </a:lnTo>
                <a:lnTo>
                  <a:pt x="2371" y="2693"/>
                </a:lnTo>
                <a:lnTo>
                  <a:pt x="2390" y="2644"/>
                </a:lnTo>
                <a:lnTo>
                  <a:pt x="2413" y="2599"/>
                </a:lnTo>
                <a:lnTo>
                  <a:pt x="2441" y="2557"/>
                </a:lnTo>
                <a:lnTo>
                  <a:pt x="2472" y="2517"/>
                </a:lnTo>
                <a:lnTo>
                  <a:pt x="2508" y="2480"/>
                </a:lnTo>
                <a:lnTo>
                  <a:pt x="2547" y="2448"/>
                </a:lnTo>
                <a:lnTo>
                  <a:pt x="2589" y="2420"/>
                </a:lnTo>
                <a:lnTo>
                  <a:pt x="2634" y="2395"/>
                </a:lnTo>
                <a:lnTo>
                  <a:pt x="2682" y="2376"/>
                </a:lnTo>
                <a:lnTo>
                  <a:pt x="2682" y="1844"/>
                </a:lnTo>
                <a:lnTo>
                  <a:pt x="1844" y="1844"/>
                </a:lnTo>
                <a:lnTo>
                  <a:pt x="1844" y="2376"/>
                </a:lnTo>
                <a:lnTo>
                  <a:pt x="1891" y="2395"/>
                </a:lnTo>
                <a:lnTo>
                  <a:pt x="1936" y="2420"/>
                </a:lnTo>
                <a:lnTo>
                  <a:pt x="1979" y="2448"/>
                </a:lnTo>
                <a:lnTo>
                  <a:pt x="2017" y="2480"/>
                </a:lnTo>
                <a:lnTo>
                  <a:pt x="2053" y="2517"/>
                </a:lnTo>
                <a:lnTo>
                  <a:pt x="2084" y="2557"/>
                </a:lnTo>
                <a:lnTo>
                  <a:pt x="2112" y="2599"/>
                </a:lnTo>
                <a:lnTo>
                  <a:pt x="2135" y="2644"/>
                </a:lnTo>
                <a:lnTo>
                  <a:pt x="2154" y="2693"/>
                </a:lnTo>
                <a:lnTo>
                  <a:pt x="2168" y="2743"/>
                </a:lnTo>
                <a:lnTo>
                  <a:pt x="2176" y="2795"/>
                </a:lnTo>
                <a:lnTo>
                  <a:pt x="2179" y="2849"/>
                </a:lnTo>
                <a:lnTo>
                  <a:pt x="2176" y="2904"/>
                </a:lnTo>
                <a:lnTo>
                  <a:pt x="2168" y="2957"/>
                </a:lnTo>
                <a:lnTo>
                  <a:pt x="2153" y="3008"/>
                </a:lnTo>
                <a:lnTo>
                  <a:pt x="2134" y="3056"/>
                </a:lnTo>
                <a:lnTo>
                  <a:pt x="2111" y="3103"/>
                </a:lnTo>
                <a:lnTo>
                  <a:pt x="2082" y="3146"/>
                </a:lnTo>
                <a:lnTo>
                  <a:pt x="2050" y="3186"/>
                </a:lnTo>
                <a:lnTo>
                  <a:pt x="2013" y="3222"/>
                </a:lnTo>
                <a:lnTo>
                  <a:pt x="1973" y="3254"/>
                </a:lnTo>
                <a:lnTo>
                  <a:pt x="1930" y="3283"/>
                </a:lnTo>
                <a:lnTo>
                  <a:pt x="1884" y="3307"/>
                </a:lnTo>
                <a:lnTo>
                  <a:pt x="1835" y="3327"/>
                </a:lnTo>
                <a:lnTo>
                  <a:pt x="1784" y="3341"/>
                </a:lnTo>
                <a:lnTo>
                  <a:pt x="1731" y="3349"/>
                </a:lnTo>
                <a:lnTo>
                  <a:pt x="1676" y="3352"/>
                </a:lnTo>
                <a:lnTo>
                  <a:pt x="1621" y="3349"/>
                </a:lnTo>
                <a:lnTo>
                  <a:pt x="1568" y="3341"/>
                </a:lnTo>
                <a:lnTo>
                  <a:pt x="1517" y="3327"/>
                </a:lnTo>
                <a:lnTo>
                  <a:pt x="1468" y="3307"/>
                </a:lnTo>
                <a:lnTo>
                  <a:pt x="1422" y="3283"/>
                </a:lnTo>
                <a:lnTo>
                  <a:pt x="1379" y="3254"/>
                </a:lnTo>
                <a:lnTo>
                  <a:pt x="1339" y="3222"/>
                </a:lnTo>
                <a:lnTo>
                  <a:pt x="1302" y="3186"/>
                </a:lnTo>
                <a:lnTo>
                  <a:pt x="1270" y="3146"/>
                </a:lnTo>
                <a:lnTo>
                  <a:pt x="1241" y="3103"/>
                </a:lnTo>
                <a:lnTo>
                  <a:pt x="1218" y="3056"/>
                </a:lnTo>
                <a:lnTo>
                  <a:pt x="1199" y="3008"/>
                </a:lnTo>
                <a:lnTo>
                  <a:pt x="1184" y="2957"/>
                </a:lnTo>
                <a:lnTo>
                  <a:pt x="1176" y="2904"/>
                </a:lnTo>
                <a:lnTo>
                  <a:pt x="1173" y="2849"/>
                </a:lnTo>
                <a:lnTo>
                  <a:pt x="1176" y="2795"/>
                </a:lnTo>
                <a:lnTo>
                  <a:pt x="1184" y="2743"/>
                </a:lnTo>
                <a:lnTo>
                  <a:pt x="1198" y="2693"/>
                </a:lnTo>
                <a:lnTo>
                  <a:pt x="1217" y="2644"/>
                </a:lnTo>
                <a:lnTo>
                  <a:pt x="1240" y="2599"/>
                </a:lnTo>
                <a:lnTo>
                  <a:pt x="1268" y="2557"/>
                </a:lnTo>
                <a:lnTo>
                  <a:pt x="1299" y="2517"/>
                </a:lnTo>
                <a:lnTo>
                  <a:pt x="1335" y="2480"/>
                </a:lnTo>
                <a:lnTo>
                  <a:pt x="1373" y="2448"/>
                </a:lnTo>
                <a:lnTo>
                  <a:pt x="1416" y="2420"/>
                </a:lnTo>
                <a:lnTo>
                  <a:pt x="1461" y="2395"/>
                </a:lnTo>
                <a:lnTo>
                  <a:pt x="1508" y="2376"/>
                </a:lnTo>
                <a:lnTo>
                  <a:pt x="1508" y="1844"/>
                </a:lnTo>
                <a:lnTo>
                  <a:pt x="670" y="1844"/>
                </a:lnTo>
                <a:lnTo>
                  <a:pt x="670" y="2376"/>
                </a:lnTo>
                <a:lnTo>
                  <a:pt x="718" y="2395"/>
                </a:lnTo>
                <a:lnTo>
                  <a:pt x="763" y="2420"/>
                </a:lnTo>
                <a:lnTo>
                  <a:pt x="805" y="2448"/>
                </a:lnTo>
                <a:lnTo>
                  <a:pt x="844" y="2480"/>
                </a:lnTo>
                <a:lnTo>
                  <a:pt x="880" y="2517"/>
                </a:lnTo>
                <a:lnTo>
                  <a:pt x="911" y="2557"/>
                </a:lnTo>
                <a:lnTo>
                  <a:pt x="939" y="2599"/>
                </a:lnTo>
                <a:lnTo>
                  <a:pt x="962" y="2644"/>
                </a:lnTo>
                <a:lnTo>
                  <a:pt x="981" y="2693"/>
                </a:lnTo>
                <a:lnTo>
                  <a:pt x="994" y="2743"/>
                </a:lnTo>
                <a:lnTo>
                  <a:pt x="1003" y="2795"/>
                </a:lnTo>
                <a:lnTo>
                  <a:pt x="1006" y="2849"/>
                </a:lnTo>
                <a:lnTo>
                  <a:pt x="1003" y="2904"/>
                </a:lnTo>
                <a:lnTo>
                  <a:pt x="994" y="2957"/>
                </a:lnTo>
                <a:lnTo>
                  <a:pt x="980" y="3008"/>
                </a:lnTo>
                <a:lnTo>
                  <a:pt x="961" y="3056"/>
                </a:lnTo>
                <a:lnTo>
                  <a:pt x="938" y="3103"/>
                </a:lnTo>
                <a:lnTo>
                  <a:pt x="909" y="3146"/>
                </a:lnTo>
                <a:lnTo>
                  <a:pt x="877" y="3186"/>
                </a:lnTo>
                <a:lnTo>
                  <a:pt x="840" y="3222"/>
                </a:lnTo>
                <a:lnTo>
                  <a:pt x="799" y="3254"/>
                </a:lnTo>
                <a:lnTo>
                  <a:pt x="757" y="3283"/>
                </a:lnTo>
                <a:lnTo>
                  <a:pt x="710" y="3307"/>
                </a:lnTo>
                <a:lnTo>
                  <a:pt x="661" y="3327"/>
                </a:lnTo>
                <a:lnTo>
                  <a:pt x="610" y="3341"/>
                </a:lnTo>
                <a:lnTo>
                  <a:pt x="558" y="3349"/>
                </a:lnTo>
                <a:lnTo>
                  <a:pt x="503" y="3352"/>
                </a:lnTo>
                <a:lnTo>
                  <a:pt x="448" y="3349"/>
                </a:lnTo>
                <a:lnTo>
                  <a:pt x="395" y="3341"/>
                </a:lnTo>
                <a:lnTo>
                  <a:pt x="344" y="3327"/>
                </a:lnTo>
                <a:lnTo>
                  <a:pt x="296" y="3307"/>
                </a:lnTo>
                <a:lnTo>
                  <a:pt x="249" y="3283"/>
                </a:lnTo>
                <a:lnTo>
                  <a:pt x="206" y="3254"/>
                </a:lnTo>
                <a:lnTo>
                  <a:pt x="166" y="3222"/>
                </a:lnTo>
                <a:lnTo>
                  <a:pt x="130" y="3186"/>
                </a:lnTo>
                <a:lnTo>
                  <a:pt x="96" y="3146"/>
                </a:lnTo>
                <a:lnTo>
                  <a:pt x="69" y="3103"/>
                </a:lnTo>
                <a:lnTo>
                  <a:pt x="45" y="3056"/>
                </a:lnTo>
                <a:lnTo>
                  <a:pt x="25" y="3008"/>
                </a:lnTo>
                <a:lnTo>
                  <a:pt x="11" y="2957"/>
                </a:lnTo>
                <a:lnTo>
                  <a:pt x="3" y="2904"/>
                </a:lnTo>
                <a:lnTo>
                  <a:pt x="0" y="2849"/>
                </a:lnTo>
                <a:lnTo>
                  <a:pt x="3" y="2795"/>
                </a:lnTo>
                <a:lnTo>
                  <a:pt x="11" y="2743"/>
                </a:lnTo>
                <a:lnTo>
                  <a:pt x="25" y="2693"/>
                </a:lnTo>
                <a:lnTo>
                  <a:pt x="44" y="2644"/>
                </a:lnTo>
                <a:lnTo>
                  <a:pt x="67" y="2599"/>
                </a:lnTo>
                <a:lnTo>
                  <a:pt x="94" y="2557"/>
                </a:lnTo>
                <a:lnTo>
                  <a:pt x="126" y="2517"/>
                </a:lnTo>
                <a:lnTo>
                  <a:pt x="162" y="2480"/>
                </a:lnTo>
                <a:lnTo>
                  <a:pt x="200" y="2448"/>
                </a:lnTo>
                <a:lnTo>
                  <a:pt x="243" y="2420"/>
                </a:lnTo>
                <a:lnTo>
                  <a:pt x="287" y="2395"/>
                </a:lnTo>
                <a:lnTo>
                  <a:pt x="335" y="2376"/>
                </a:lnTo>
                <a:lnTo>
                  <a:pt x="335" y="1844"/>
                </a:lnTo>
                <a:lnTo>
                  <a:pt x="338" y="1798"/>
                </a:lnTo>
                <a:lnTo>
                  <a:pt x="347" y="1754"/>
                </a:lnTo>
                <a:lnTo>
                  <a:pt x="362" y="1714"/>
                </a:lnTo>
                <a:lnTo>
                  <a:pt x="381" y="1674"/>
                </a:lnTo>
                <a:lnTo>
                  <a:pt x="405" y="1638"/>
                </a:lnTo>
                <a:lnTo>
                  <a:pt x="434" y="1607"/>
                </a:lnTo>
                <a:lnTo>
                  <a:pt x="465" y="1578"/>
                </a:lnTo>
                <a:lnTo>
                  <a:pt x="501" y="1554"/>
                </a:lnTo>
                <a:lnTo>
                  <a:pt x="539" y="1535"/>
                </a:lnTo>
                <a:lnTo>
                  <a:pt x="581" y="1521"/>
                </a:lnTo>
                <a:lnTo>
                  <a:pt x="625" y="1511"/>
                </a:lnTo>
                <a:lnTo>
                  <a:pt x="670" y="1508"/>
                </a:lnTo>
                <a:lnTo>
                  <a:pt x="1508" y="1508"/>
                </a:lnTo>
                <a:lnTo>
                  <a:pt x="1508" y="976"/>
                </a:lnTo>
                <a:lnTo>
                  <a:pt x="1461" y="957"/>
                </a:lnTo>
                <a:lnTo>
                  <a:pt x="1416" y="932"/>
                </a:lnTo>
                <a:lnTo>
                  <a:pt x="1373" y="904"/>
                </a:lnTo>
                <a:lnTo>
                  <a:pt x="1335" y="872"/>
                </a:lnTo>
                <a:lnTo>
                  <a:pt x="1299" y="835"/>
                </a:lnTo>
                <a:lnTo>
                  <a:pt x="1268" y="795"/>
                </a:lnTo>
                <a:lnTo>
                  <a:pt x="1240" y="753"/>
                </a:lnTo>
                <a:lnTo>
                  <a:pt x="1217" y="708"/>
                </a:lnTo>
                <a:lnTo>
                  <a:pt x="1198" y="659"/>
                </a:lnTo>
                <a:lnTo>
                  <a:pt x="1184" y="609"/>
                </a:lnTo>
                <a:lnTo>
                  <a:pt x="1176" y="557"/>
                </a:lnTo>
                <a:lnTo>
                  <a:pt x="1173" y="503"/>
                </a:lnTo>
                <a:lnTo>
                  <a:pt x="1176" y="448"/>
                </a:lnTo>
                <a:lnTo>
                  <a:pt x="1184" y="395"/>
                </a:lnTo>
                <a:lnTo>
                  <a:pt x="1199" y="344"/>
                </a:lnTo>
                <a:lnTo>
                  <a:pt x="1218" y="296"/>
                </a:lnTo>
                <a:lnTo>
                  <a:pt x="1241" y="249"/>
                </a:lnTo>
                <a:lnTo>
                  <a:pt x="1270" y="206"/>
                </a:lnTo>
                <a:lnTo>
                  <a:pt x="1302" y="166"/>
                </a:lnTo>
                <a:lnTo>
                  <a:pt x="1339" y="130"/>
                </a:lnTo>
                <a:lnTo>
                  <a:pt x="1379" y="96"/>
                </a:lnTo>
                <a:lnTo>
                  <a:pt x="1422" y="69"/>
                </a:lnTo>
                <a:lnTo>
                  <a:pt x="1468" y="45"/>
                </a:lnTo>
                <a:lnTo>
                  <a:pt x="1517" y="25"/>
                </a:lnTo>
                <a:lnTo>
                  <a:pt x="1568" y="11"/>
                </a:lnTo>
                <a:lnTo>
                  <a:pt x="1621" y="3"/>
                </a:lnTo>
                <a:lnTo>
                  <a:pt x="16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213" name="Group 520"/>
          <p:cNvGrpSpPr>
            <a:grpSpLocks noChangeAspect="1"/>
          </p:cNvGrpSpPr>
          <p:nvPr/>
        </p:nvGrpSpPr>
        <p:grpSpPr bwMode="auto">
          <a:xfrm>
            <a:off x="7806442" y="3839728"/>
            <a:ext cx="498321" cy="474208"/>
            <a:chOff x="6884" y="3450"/>
            <a:chExt cx="372" cy="3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4" name="Freeform 522"/>
            <p:cNvSpPr>
              <a:spLocks/>
            </p:cNvSpPr>
            <p:nvPr/>
          </p:nvSpPr>
          <p:spPr bwMode="auto">
            <a:xfrm>
              <a:off x="6884" y="3679"/>
              <a:ext cx="372" cy="125"/>
            </a:xfrm>
            <a:custGeom>
              <a:avLst/>
              <a:gdLst>
                <a:gd name="T0" fmla="*/ 1555 w 3344"/>
                <a:gd name="T1" fmla="*/ 559 h 1124"/>
                <a:gd name="T2" fmla="*/ 1591 w 3344"/>
                <a:gd name="T3" fmla="*/ 608 h 1124"/>
                <a:gd name="T4" fmla="*/ 1631 w 3344"/>
                <a:gd name="T5" fmla="*/ 638 h 1124"/>
                <a:gd name="T6" fmla="*/ 1674 w 3344"/>
                <a:gd name="T7" fmla="*/ 648 h 1124"/>
                <a:gd name="T8" fmla="*/ 1717 w 3344"/>
                <a:gd name="T9" fmla="*/ 638 h 1124"/>
                <a:gd name="T10" fmla="*/ 1758 w 3344"/>
                <a:gd name="T11" fmla="*/ 609 h 1124"/>
                <a:gd name="T12" fmla="*/ 1795 w 3344"/>
                <a:gd name="T13" fmla="*/ 561 h 1124"/>
                <a:gd name="T14" fmla="*/ 2738 w 3344"/>
                <a:gd name="T15" fmla="*/ 34 h 1124"/>
                <a:gd name="T16" fmla="*/ 2841 w 3344"/>
                <a:gd name="T17" fmla="*/ 45 h 1124"/>
                <a:gd name="T18" fmla="*/ 2945 w 3344"/>
                <a:gd name="T19" fmla="*/ 69 h 1124"/>
                <a:gd name="T20" fmla="*/ 3042 w 3344"/>
                <a:gd name="T21" fmla="*/ 101 h 1124"/>
                <a:gd name="T22" fmla="*/ 3126 w 3344"/>
                <a:gd name="T23" fmla="*/ 141 h 1124"/>
                <a:gd name="T24" fmla="*/ 3190 w 3344"/>
                <a:gd name="T25" fmla="*/ 185 h 1124"/>
                <a:gd name="T26" fmla="*/ 3239 w 3344"/>
                <a:gd name="T27" fmla="*/ 244 h 1124"/>
                <a:gd name="T28" fmla="*/ 3281 w 3344"/>
                <a:gd name="T29" fmla="*/ 324 h 1124"/>
                <a:gd name="T30" fmla="*/ 3314 w 3344"/>
                <a:gd name="T31" fmla="*/ 418 h 1124"/>
                <a:gd name="T32" fmla="*/ 3336 w 3344"/>
                <a:gd name="T33" fmla="*/ 520 h 1124"/>
                <a:gd name="T34" fmla="*/ 3344 w 3344"/>
                <a:gd name="T35" fmla="*/ 622 h 1124"/>
                <a:gd name="T36" fmla="*/ 3341 w 3344"/>
                <a:gd name="T37" fmla="*/ 851 h 1124"/>
                <a:gd name="T38" fmla="*/ 3318 w 3344"/>
                <a:gd name="T39" fmla="*/ 931 h 1124"/>
                <a:gd name="T40" fmla="*/ 3277 w 3344"/>
                <a:gd name="T41" fmla="*/ 1000 h 1124"/>
                <a:gd name="T42" fmla="*/ 3221 w 3344"/>
                <a:gd name="T43" fmla="*/ 1057 h 1124"/>
                <a:gd name="T44" fmla="*/ 3149 w 3344"/>
                <a:gd name="T45" fmla="*/ 1098 h 1124"/>
                <a:gd name="T46" fmla="*/ 3069 w 3344"/>
                <a:gd name="T47" fmla="*/ 1121 h 1124"/>
                <a:gd name="T48" fmla="*/ 319 w 3344"/>
                <a:gd name="T49" fmla="*/ 1124 h 1124"/>
                <a:gd name="T50" fmla="*/ 234 w 3344"/>
                <a:gd name="T51" fmla="*/ 1111 h 1124"/>
                <a:gd name="T52" fmla="*/ 158 w 3344"/>
                <a:gd name="T53" fmla="*/ 1080 h 1124"/>
                <a:gd name="T54" fmla="*/ 94 w 3344"/>
                <a:gd name="T55" fmla="*/ 1031 h 1124"/>
                <a:gd name="T56" fmla="*/ 43 w 3344"/>
                <a:gd name="T57" fmla="*/ 968 h 1124"/>
                <a:gd name="T58" fmla="*/ 11 w 3344"/>
                <a:gd name="T59" fmla="*/ 892 h 1124"/>
                <a:gd name="T60" fmla="*/ 0 w 3344"/>
                <a:gd name="T61" fmla="*/ 808 h 1124"/>
                <a:gd name="T62" fmla="*/ 2 w 3344"/>
                <a:gd name="T63" fmla="*/ 571 h 1124"/>
                <a:gd name="T64" fmla="*/ 16 w 3344"/>
                <a:gd name="T65" fmla="*/ 468 h 1124"/>
                <a:gd name="T66" fmla="*/ 44 w 3344"/>
                <a:gd name="T67" fmla="*/ 370 h 1124"/>
                <a:gd name="T68" fmla="*/ 82 w 3344"/>
                <a:gd name="T69" fmla="*/ 282 h 1124"/>
                <a:gd name="T70" fmla="*/ 129 w 3344"/>
                <a:gd name="T71" fmla="*/ 212 h 1124"/>
                <a:gd name="T72" fmla="*/ 184 w 3344"/>
                <a:gd name="T73" fmla="*/ 163 h 1124"/>
                <a:gd name="T74" fmla="*/ 258 w 3344"/>
                <a:gd name="T75" fmla="*/ 121 h 1124"/>
                <a:gd name="T76" fmla="*/ 349 w 3344"/>
                <a:gd name="T77" fmla="*/ 84 h 1124"/>
                <a:gd name="T78" fmla="*/ 451 w 3344"/>
                <a:gd name="T79" fmla="*/ 56 h 1124"/>
                <a:gd name="T80" fmla="*/ 555 w 3344"/>
                <a:gd name="T81" fmla="*/ 38 h 1124"/>
                <a:gd name="T82" fmla="*/ 1234 w 3344"/>
                <a:gd name="T83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44" h="1124">
                  <a:moveTo>
                    <a:pt x="1234" y="0"/>
                  </a:moveTo>
                  <a:lnTo>
                    <a:pt x="1555" y="559"/>
                  </a:lnTo>
                  <a:lnTo>
                    <a:pt x="1571" y="586"/>
                  </a:lnTo>
                  <a:lnTo>
                    <a:pt x="1591" y="608"/>
                  </a:lnTo>
                  <a:lnTo>
                    <a:pt x="1610" y="626"/>
                  </a:lnTo>
                  <a:lnTo>
                    <a:pt x="1631" y="638"/>
                  </a:lnTo>
                  <a:lnTo>
                    <a:pt x="1653" y="646"/>
                  </a:lnTo>
                  <a:lnTo>
                    <a:pt x="1674" y="648"/>
                  </a:lnTo>
                  <a:lnTo>
                    <a:pt x="1696" y="646"/>
                  </a:lnTo>
                  <a:lnTo>
                    <a:pt x="1717" y="638"/>
                  </a:lnTo>
                  <a:lnTo>
                    <a:pt x="1738" y="626"/>
                  </a:lnTo>
                  <a:lnTo>
                    <a:pt x="1758" y="609"/>
                  </a:lnTo>
                  <a:lnTo>
                    <a:pt x="1777" y="587"/>
                  </a:lnTo>
                  <a:lnTo>
                    <a:pt x="1795" y="561"/>
                  </a:lnTo>
                  <a:lnTo>
                    <a:pt x="2129" y="2"/>
                  </a:lnTo>
                  <a:lnTo>
                    <a:pt x="2738" y="34"/>
                  </a:lnTo>
                  <a:lnTo>
                    <a:pt x="2790" y="38"/>
                  </a:lnTo>
                  <a:lnTo>
                    <a:pt x="2841" y="45"/>
                  </a:lnTo>
                  <a:lnTo>
                    <a:pt x="2894" y="57"/>
                  </a:lnTo>
                  <a:lnTo>
                    <a:pt x="2945" y="69"/>
                  </a:lnTo>
                  <a:lnTo>
                    <a:pt x="2995" y="84"/>
                  </a:lnTo>
                  <a:lnTo>
                    <a:pt x="3042" y="101"/>
                  </a:lnTo>
                  <a:lnTo>
                    <a:pt x="3087" y="121"/>
                  </a:lnTo>
                  <a:lnTo>
                    <a:pt x="3126" y="141"/>
                  </a:lnTo>
                  <a:lnTo>
                    <a:pt x="3161" y="163"/>
                  </a:lnTo>
                  <a:lnTo>
                    <a:pt x="3190" y="185"/>
                  </a:lnTo>
                  <a:lnTo>
                    <a:pt x="3215" y="212"/>
                  </a:lnTo>
                  <a:lnTo>
                    <a:pt x="3239" y="244"/>
                  </a:lnTo>
                  <a:lnTo>
                    <a:pt x="3261" y="282"/>
                  </a:lnTo>
                  <a:lnTo>
                    <a:pt x="3281" y="324"/>
                  </a:lnTo>
                  <a:lnTo>
                    <a:pt x="3299" y="370"/>
                  </a:lnTo>
                  <a:lnTo>
                    <a:pt x="3314" y="418"/>
                  </a:lnTo>
                  <a:lnTo>
                    <a:pt x="3327" y="468"/>
                  </a:lnTo>
                  <a:lnTo>
                    <a:pt x="3336" y="520"/>
                  </a:lnTo>
                  <a:lnTo>
                    <a:pt x="3342" y="571"/>
                  </a:lnTo>
                  <a:lnTo>
                    <a:pt x="3344" y="622"/>
                  </a:lnTo>
                  <a:lnTo>
                    <a:pt x="3344" y="808"/>
                  </a:lnTo>
                  <a:lnTo>
                    <a:pt x="3341" y="851"/>
                  </a:lnTo>
                  <a:lnTo>
                    <a:pt x="3333" y="892"/>
                  </a:lnTo>
                  <a:lnTo>
                    <a:pt x="3318" y="931"/>
                  </a:lnTo>
                  <a:lnTo>
                    <a:pt x="3301" y="968"/>
                  </a:lnTo>
                  <a:lnTo>
                    <a:pt x="3277" y="1000"/>
                  </a:lnTo>
                  <a:lnTo>
                    <a:pt x="3250" y="1031"/>
                  </a:lnTo>
                  <a:lnTo>
                    <a:pt x="3221" y="1057"/>
                  </a:lnTo>
                  <a:lnTo>
                    <a:pt x="3187" y="1080"/>
                  </a:lnTo>
                  <a:lnTo>
                    <a:pt x="3149" y="1098"/>
                  </a:lnTo>
                  <a:lnTo>
                    <a:pt x="3110" y="1111"/>
                  </a:lnTo>
                  <a:lnTo>
                    <a:pt x="3069" y="1121"/>
                  </a:lnTo>
                  <a:lnTo>
                    <a:pt x="3026" y="1124"/>
                  </a:lnTo>
                  <a:lnTo>
                    <a:pt x="319" y="1124"/>
                  </a:lnTo>
                  <a:lnTo>
                    <a:pt x="275" y="1121"/>
                  </a:lnTo>
                  <a:lnTo>
                    <a:pt x="234" y="1111"/>
                  </a:lnTo>
                  <a:lnTo>
                    <a:pt x="195" y="1098"/>
                  </a:lnTo>
                  <a:lnTo>
                    <a:pt x="158" y="1080"/>
                  </a:lnTo>
                  <a:lnTo>
                    <a:pt x="124" y="1057"/>
                  </a:lnTo>
                  <a:lnTo>
                    <a:pt x="94" y="1031"/>
                  </a:lnTo>
                  <a:lnTo>
                    <a:pt x="66" y="1000"/>
                  </a:lnTo>
                  <a:lnTo>
                    <a:pt x="43" y="968"/>
                  </a:lnTo>
                  <a:lnTo>
                    <a:pt x="25" y="931"/>
                  </a:lnTo>
                  <a:lnTo>
                    <a:pt x="11" y="892"/>
                  </a:lnTo>
                  <a:lnTo>
                    <a:pt x="3" y="851"/>
                  </a:lnTo>
                  <a:lnTo>
                    <a:pt x="0" y="808"/>
                  </a:lnTo>
                  <a:lnTo>
                    <a:pt x="0" y="622"/>
                  </a:lnTo>
                  <a:lnTo>
                    <a:pt x="2" y="571"/>
                  </a:lnTo>
                  <a:lnTo>
                    <a:pt x="8" y="520"/>
                  </a:lnTo>
                  <a:lnTo>
                    <a:pt x="16" y="468"/>
                  </a:lnTo>
                  <a:lnTo>
                    <a:pt x="30" y="418"/>
                  </a:lnTo>
                  <a:lnTo>
                    <a:pt x="44" y="370"/>
                  </a:lnTo>
                  <a:lnTo>
                    <a:pt x="63" y="324"/>
                  </a:lnTo>
                  <a:lnTo>
                    <a:pt x="82" y="282"/>
                  </a:lnTo>
                  <a:lnTo>
                    <a:pt x="105" y="244"/>
                  </a:lnTo>
                  <a:lnTo>
                    <a:pt x="129" y="212"/>
                  </a:lnTo>
                  <a:lnTo>
                    <a:pt x="155" y="185"/>
                  </a:lnTo>
                  <a:lnTo>
                    <a:pt x="184" y="163"/>
                  </a:lnTo>
                  <a:lnTo>
                    <a:pt x="218" y="141"/>
                  </a:lnTo>
                  <a:lnTo>
                    <a:pt x="258" y="121"/>
                  </a:lnTo>
                  <a:lnTo>
                    <a:pt x="302" y="101"/>
                  </a:lnTo>
                  <a:lnTo>
                    <a:pt x="349" y="84"/>
                  </a:lnTo>
                  <a:lnTo>
                    <a:pt x="399" y="69"/>
                  </a:lnTo>
                  <a:lnTo>
                    <a:pt x="451" y="56"/>
                  </a:lnTo>
                  <a:lnTo>
                    <a:pt x="503" y="45"/>
                  </a:lnTo>
                  <a:lnTo>
                    <a:pt x="555" y="38"/>
                  </a:lnTo>
                  <a:lnTo>
                    <a:pt x="606" y="34"/>
                  </a:lnTo>
                  <a:lnTo>
                    <a:pt x="1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15" name="Freeform 523"/>
            <p:cNvSpPr>
              <a:spLocks/>
            </p:cNvSpPr>
            <p:nvPr/>
          </p:nvSpPr>
          <p:spPr bwMode="auto">
            <a:xfrm>
              <a:off x="7054" y="3680"/>
              <a:ext cx="32" cy="57"/>
            </a:xfrm>
            <a:custGeom>
              <a:avLst/>
              <a:gdLst>
                <a:gd name="T0" fmla="*/ 144 w 288"/>
                <a:gd name="T1" fmla="*/ 0 h 515"/>
                <a:gd name="T2" fmla="*/ 260 w 288"/>
                <a:gd name="T3" fmla="*/ 67 h 515"/>
                <a:gd name="T4" fmla="*/ 171 w 288"/>
                <a:gd name="T5" fmla="*/ 159 h 515"/>
                <a:gd name="T6" fmla="*/ 288 w 288"/>
                <a:gd name="T7" fmla="*/ 283 h 515"/>
                <a:gd name="T8" fmla="*/ 186 w 288"/>
                <a:gd name="T9" fmla="*/ 474 h 515"/>
                <a:gd name="T10" fmla="*/ 174 w 288"/>
                <a:gd name="T11" fmla="*/ 492 h 515"/>
                <a:gd name="T12" fmla="*/ 162 w 288"/>
                <a:gd name="T13" fmla="*/ 505 h 515"/>
                <a:gd name="T14" fmla="*/ 148 w 288"/>
                <a:gd name="T15" fmla="*/ 513 h 515"/>
                <a:gd name="T16" fmla="*/ 135 w 288"/>
                <a:gd name="T17" fmla="*/ 515 h 515"/>
                <a:gd name="T18" fmla="*/ 120 w 288"/>
                <a:gd name="T19" fmla="*/ 512 h 515"/>
                <a:gd name="T20" fmla="*/ 108 w 288"/>
                <a:gd name="T21" fmla="*/ 502 h 515"/>
                <a:gd name="T22" fmla="*/ 96 w 288"/>
                <a:gd name="T23" fmla="*/ 489 h 515"/>
                <a:gd name="T24" fmla="*/ 85 w 288"/>
                <a:gd name="T25" fmla="*/ 470 h 515"/>
                <a:gd name="T26" fmla="*/ 0 w 288"/>
                <a:gd name="T27" fmla="*/ 274 h 515"/>
                <a:gd name="T28" fmla="*/ 117 w 288"/>
                <a:gd name="T29" fmla="*/ 158 h 515"/>
                <a:gd name="T30" fmla="*/ 31 w 288"/>
                <a:gd name="T31" fmla="*/ 64 h 515"/>
                <a:gd name="T32" fmla="*/ 144 w 288"/>
                <a:gd name="T33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8" h="515">
                  <a:moveTo>
                    <a:pt x="144" y="0"/>
                  </a:moveTo>
                  <a:lnTo>
                    <a:pt x="260" y="67"/>
                  </a:lnTo>
                  <a:lnTo>
                    <a:pt x="171" y="159"/>
                  </a:lnTo>
                  <a:lnTo>
                    <a:pt x="288" y="283"/>
                  </a:lnTo>
                  <a:lnTo>
                    <a:pt x="186" y="474"/>
                  </a:lnTo>
                  <a:lnTo>
                    <a:pt x="174" y="492"/>
                  </a:lnTo>
                  <a:lnTo>
                    <a:pt x="162" y="505"/>
                  </a:lnTo>
                  <a:lnTo>
                    <a:pt x="148" y="513"/>
                  </a:lnTo>
                  <a:lnTo>
                    <a:pt x="135" y="515"/>
                  </a:lnTo>
                  <a:lnTo>
                    <a:pt x="120" y="512"/>
                  </a:lnTo>
                  <a:lnTo>
                    <a:pt x="108" y="502"/>
                  </a:lnTo>
                  <a:lnTo>
                    <a:pt x="96" y="489"/>
                  </a:lnTo>
                  <a:lnTo>
                    <a:pt x="85" y="470"/>
                  </a:lnTo>
                  <a:lnTo>
                    <a:pt x="0" y="274"/>
                  </a:lnTo>
                  <a:lnTo>
                    <a:pt x="117" y="158"/>
                  </a:lnTo>
                  <a:lnTo>
                    <a:pt x="31" y="64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16" name="Freeform 524"/>
            <p:cNvSpPr>
              <a:spLocks/>
            </p:cNvSpPr>
            <p:nvPr/>
          </p:nvSpPr>
          <p:spPr bwMode="auto">
            <a:xfrm>
              <a:off x="7002" y="3499"/>
              <a:ext cx="135" cy="134"/>
            </a:xfrm>
            <a:custGeom>
              <a:avLst/>
              <a:gdLst>
                <a:gd name="T0" fmla="*/ 664 w 1216"/>
                <a:gd name="T1" fmla="*/ 4 h 1204"/>
                <a:gd name="T2" fmla="*/ 770 w 1216"/>
                <a:gd name="T3" fmla="*/ 23 h 1204"/>
                <a:gd name="T4" fmla="*/ 870 w 1216"/>
                <a:gd name="T5" fmla="*/ 60 h 1204"/>
                <a:gd name="T6" fmla="*/ 960 w 1216"/>
                <a:gd name="T7" fmla="*/ 113 h 1204"/>
                <a:gd name="T8" fmla="*/ 850 w 1216"/>
                <a:gd name="T9" fmla="*/ 246 h 1204"/>
                <a:gd name="T10" fmla="*/ 761 w 1216"/>
                <a:gd name="T11" fmla="*/ 200 h 1204"/>
                <a:gd name="T12" fmla="*/ 661 w 1216"/>
                <a:gd name="T13" fmla="*/ 176 h 1204"/>
                <a:gd name="T14" fmla="*/ 558 w 1216"/>
                <a:gd name="T15" fmla="*/ 176 h 1204"/>
                <a:gd name="T16" fmla="*/ 462 w 1216"/>
                <a:gd name="T17" fmla="*/ 198 h 1204"/>
                <a:gd name="T18" fmla="*/ 375 w 1216"/>
                <a:gd name="T19" fmla="*/ 240 h 1204"/>
                <a:gd name="T20" fmla="*/ 301 w 1216"/>
                <a:gd name="T21" fmla="*/ 299 h 1204"/>
                <a:gd name="T22" fmla="*/ 241 w 1216"/>
                <a:gd name="T23" fmla="*/ 373 h 1204"/>
                <a:gd name="T24" fmla="*/ 199 w 1216"/>
                <a:gd name="T25" fmla="*/ 457 h 1204"/>
                <a:gd name="T26" fmla="*/ 176 w 1216"/>
                <a:gd name="T27" fmla="*/ 552 h 1204"/>
                <a:gd name="T28" fmla="*/ 176 w 1216"/>
                <a:gd name="T29" fmla="*/ 653 h 1204"/>
                <a:gd name="T30" fmla="*/ 199 w 1216"/>
                <a:gd name="T31" fmla="*/ 747 h 1204"/>
                <a:gd name="T32" fmla="*/ 241 w 1216"/>
                <a:gd name="T33" fmla="*/ 833 h 1204"/>
                <a:gd name="T34" fmla="*/ 301 w 1216"/>
                <a:gd name="T35" fmla="*/ 906 h 1204"/>
                <a:gd name="T36" fmla="*/ 375 w 1216"/>
                <a:gd name="T37" fmla="*/ 966 h 1204"/>
                <a:gd name="T38" fmla="*/ 462 w 1216"/>
                <a:gd name="T39" fmla="*/ 1007 h 1204"/>
                <a:gd name="T40" fmla="*/ 558 w 1216"/>
                <a:gd name="T41" fmla="*/ 1030 h 1204"/>
                <a:gd name="T42" fmla="*/ 659 w 1216"/>
                <a:gd name="T43" fmla="*/ 1030 h 1204"/>
                <a:gd name="T44" fmla="*/ 755 w 1216"/>
                <a:gd name="T45" fmla="*/ 1007 h 1204"/>
                <a:gd name="T46" fmla="*/ 841 w 1216"/>
                <a:gd name="T47" fmla="*/ 966 h 1204"/>
                <a:gd name="T48" fmla="*/ 915 w 1216"/>
                <a:gd name="T49" fmla="*/ 906 h 1204"/>
                <a:gd name="T50" fmla="*/ 975 w 1216"/>
                <a:gd name="T51" fmla="*/ 833 h 1204"/>
                <a:gd name="T52" fmla="*/ 1017 w 1216"/>
                <a:gd name="T53" fmla="*/ 747 h 1204"/>
                <a:gd name="T54" fmla="*/ 1040 w 1216"/>
                <a:gd name="T55" fmla="*/ 653 h 1204"/>
                <a:gd name="T56" fmla="*/ 1040 w 1216"/>
                <a:gd name="T57" fmla="*/ 560 h 1204"/>
                <a:gd name="T58" fmla="*/ 1024 w 1216"/>
                <a:gd name="T59" fmla="*/ 476 h 1204"/>
                <a:gd name="T60" fmla="*/ 1191 w 1216"/>
                <a:gd name="T61" fmla="*/ 430 h 1204"/>
                <a:gd name="T62" fmla="*/ 1213 w 1216"/>
                <a:gd name="T63" fmla="*/ 543 h 1204"/>
                <a:gd name="T64" fmla="*/ 1213 w 1216"/>
                <a:gd name="T65" fmla="*/ 665 h 1204"/>
                <a:gd name="T66" fmla="*/ 1190 w 1216"/>
                <a:gd name="T67" fmla="*/ 782 h 1204"/>
                <a:gd name="T68" fmla="*/ 1143 w 1216"/>
                <a:gd name="T69" fmla="*/ 889 h 1204"/>
                <a:gd name="T70" fmla="*/ 1077 w 1216"/>
                <a:gd name="T71" fmla="*/ 986 h 1204"/>
                <a:gd name="T72" fmla="*/ 995 w 1216"/>
                <a:gd name="T73" fmla="*/ 1068 h 1204"/>
                <a:gd name="T74" fmla="*/ 898 w 1216"/>
                <a:gd name="T75" fmla="*/ 1132 h 1204"/>
                <a:gd name="T76" fmla="*/ 789 w 1216"/>
                <a:gd name="T77" fmla="*/ 1178 h 1204"/>
                <a:gd name="T78" fmla="*/ 670 w 1216"/>
                <a:gd name="T79" fmla="*/ 1201 h 1204"/>
                <a:gd name="T80" fmla="*/ 546 w 1216"/>
                <a:gd name="T81" fmla="*/ 1201 h 1204"/>
                <a:gd name="T82" fmla="*/ 428 w 1216"/>
                <a:gd name="T83" fmla="*/ 1178 h 1204"/>
                <a:gd name="T84" fmla="*/ 318 w 1216"/>
                <a:gd name="T85" fmla="*/ 1132 h 1204"/>
                <a:gd name="T86" fmla="*/ 222 w 1216"/>
                <a:gd name="T87" fmla="*/ 1068 h 1204"/>
                <a:gd name="T88" fmla="*/ 139 w 1216"/>
                <a:gd name="T89" fmla="*/ 986 h 1204"/>
                <a:gd name="T90" fmla="*/ 73 w 1216"/>
                <a:gd name="T91" fmla="*/ 889 h 1204"/>
                <a:gd name="T92" fmla="*/ 28 w 1216"/>
                <a:gd name="T93" fmla="*/ 782 h 1204"/>
                <a:gd name="T94" fmla="*/ 3 w 1216"/>
                <a:gd name="T95" fmla="*/ 665 h 1204"/>
                <a:gd name="T96" fmla="*/ 3 w 1216"/>
                <a:gd name="T97" fmla="*/ 541 h 1204"/>
                <a:gd name="T98" fmla="*/ 28 w 1216"/>
                <a:gd name="T99" fmla="*/ 424 h 1204"/>
                <a:gd name="T100" fmla="*/ 73 w 1216"/>
                <a:gd name="T101" fmla="*/ 316 h 1204"/>
                <a:gd name="T102" fmla="*/ 139 w 1216"/>
                <a:gd name="T103" fmla="*/ 220 h 1204"/>
                <a:gd name="T104" fmla="*/ 222 w 1216"/>
                <a:gd name="T105" fmla="*/ 138 h 1204"/>
                <a:gd name="T106" fmla="*/ 318 w 1216"/>
                <a:gd name="T107" fmla="*/ 74 h 1204"/>
                <a:gd name="T108" fmla="*/ 428 w 1216"/>
                <a:gd name="T109" fmla="*/ 28 h 1204"/>
                <a:gd name="T110" fmla="*/ 546 w 1216"/>
                <a:gd name="T111" fmla="*/ 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6" h="1204">
                  <a:moveTo>
                    <a:pt x="608" y="0"/>
                  </a:moveTo>
                  <a:lnTo>
                    <a:pt x="664" y="4"/>
                  </a:lnTo>
                  <a:lnTo>
                    <a:pt x="717" y="11"/>
                  </a:lnTo>
                  <a:lnTo>
                    <a:pt x="770" y="23"/>
                  </a:lnTo>
                  <a:lnTo>
                    <a:pt x="822" y="39"/>
                  </a:lnTo>
                  <a:lnTo>
                    <a:pt x="870" y="60"/>
                  </a:lnTo>
                  <a:lnTo>
                    <a:pt x="916" y="84"/>
                  </a:lnTo>
                  <a:lnTo>
                    <a:pt x="960" y="113"/>
                  </a:lnTo>
                  <a:lnTo>
                    <a:pt x="1001" y="144"/>
                  </a:lnTo>
                  <a:lnTo>
                    <a:pt x="850" y="246"/>
                  </a:lnTo>
                  <a:lnTo>
                    <a:pt x="807" y="221"/>
                  </a:lnTo>
                  <a:lnTo>
                    <a:pt x="761" y="200"/>
                  </a:lnTo>
                  <a:lnTo>
                    <a:pt x="712" y="185"/>
                  </a:lnTo>
                  <a:lnTo>
                    <a:pt x="661" y="176"/>
                  </a:lnTo>
                  <a:lnTo>
                    <a:pt x="608" y="173"/>
                  </a:lnTo>
                  <a:lnTo>
                    <a:pt x="558" y="176"/>
                  </a:lnTo>
                  <a:lnTo>
                    <a:pt x="509" y="184"/>
                  </a:lnTo>
                  <a:lnTo>
                    <a:pt x="462" y="198"/>
                  </a:lnTo>
                  <a:lnTo>
                    <a:pt x="417" y="217"/>
                  </a:lnTo>
                  <a:lnTo>
                    <a:pt x="375" y="240"/>
                  </a:lnTo>
                  <a:lnTo>
                    <a:pt x="337" y="268"/>
                  </a:lnTo>
                  <a:lnTo>
                    <a:pt x="301" y="299"/>
                  </a:lnTo>
                  <a:lnTo>
                    <a:pt x="269" y="334"/>
                  </a:lnTo>
                  <a:lnTo>
                    <a:pt x="241" y="373"/>
                  </a:lnTo>
                  <a:lnTo>
                    <a:pt x="217" y="414"/>
                  </a:lnTo>
                  <a:lnTo>
                    <a:pt x="199" y="457"/>
                  </a:lnTo>
                  <a:lnTo>
                    <a:pt x="185" y="504"/>
                  </a:lnTo>
                  <a:lnTo>
                    <a:pt x="176" y="552"/>
                  </a:lnTo>
                  <a:lnTo>
                    <a:pt x="173" y="602"/>
                  </a:lnTo>
                  <a:lnTo>
                    <a:pt x="176" y="653"/>
                  </a:lnTo>
                  <a:lnTo>
                    <a:pt x="185" y="701"/>
                  </a:lnTo>
                  <a:lnTo>
                    <a:pt x="199" y="747"/>
                  </a:lnTo>
                  <a:lnTo>
                    <a:pt x="217" y="792"/>
                  </a:lnTo>
                  <a:lnTo>
                    <a:pt x="241" y="833"/>
                  </a:lnTo>
                  <a:lnTo>
                    <a:pt x="269" y="872"/>
                  </a:lnTo>
                  <a:lnTo>
                    <a:pt x="301" y="906"/>
                  </a:lnTo>
                  <a:lnTo>
                    <a:pt x="337" y="938"/>
                  </a:lnTo>
                  <a:lnTo>
                    <a:pt x="375" y="966"/>
                  </a:lnTo>
                  <a:lnTo>
                    <a:pt x="417" y="989"/>
                  </a:lnTo>
                  <a:lnTo>
                    <a:pt x="462" y="1007"/>
                  </a:lnTo>
                  <a:lnTo>
                    <a:pt x="509" y="1022"/>
                  </a:lnTo>
                  <a:lnTo>
                    <a:pt x="558" y="1030"/>
                  </a:lnTo>
                  <a:lnTo>
                    <a:pt x="608" y="1033"/>
                  </a:lnTo>
                  <a:lnTo>
                    <a:pt x="659" y="1030"/>
                  </a:lnTo>
                  <a:lnTo>
                    <a:pt x="708" y="1022"/>
                  </a:lnTo>
                  <a:lnTo>
                    <a:pt x="755" y="1007"/>
                  </a:lnTo>
                  <a:lnTo>
                    <a:pt x="799" y="989"/>
                  </a:lnTo>
                  <a:lnTo>
                    <a:pt x="841" y="966"/>
                  </a:lnTo>
                  <a:lnTo>
                    <a:pt x="880" y="938"/>
                  </a:lnTo>
                  <a:lnTo>
                    <a:pt x="915" y="906"/>
                  </a:lnTo>
                  <a:lnTo>
                    <a:pt x="947" y="872"/>
                  </a:lnTo>
                  <a:lnTo>
                    <a:pt x="975" y="833"/>
                  </a:lnTo>
                  <a:lnTo>
                    <a:pt x="999" y="792"/>
                  </a:lnTo>
                  <a:lnTo>
                    <a:pt x="1017" y="747"/>
                  </a:lnTo>
                  <a:lnTo>
                    <a:pt x="1031" y="701"/>
                  </a:lnTo>
                  <a:lnTo>
                    <a:pt x="1040" y="653"/>
                  </a:lnTo>
                  <a:lnTo>
                    <a:pt x="1043" y="602"/>
                  </a:lnTo>
                  <a:lnTo>
                    <a:pt x="1040" y="560"/>
                  </a:lnTo>
                  <a:lnTo>
                    <a:pt x="1034" y="517"/>
                  </a:lnTo>
                  <a:lnTo>
                    <a:pt x="1024" y="476"/>
                  </a:lnTo>
                  <a:lnTo>
                    <a:pt x="1171" y="376"/>
                  </a:lnTo>
                  <a:lnTo>
                    <a:pt x="1191" y="430"/>
                  </a:lnTo>
                  <a:lnTo>
                    <a:pt x="1205" y="486"/>
                  </a:lnTo>
                  <a:lnTo>
                    <a:pt x="1213" y="543"/>
                  </a:lnTo>
                  <a:lnTo>
                    <a:pt x="1216" y="602"/>
                  </a:lnTo>
                  <a:lnTo>
                    <a:pt x="1213" y="665"/>
                  </a:lnTo>
                  <a:lnTo>
                    <a:pt x="1204" y="724"/>
                  </a:lnTo>
                  <a:lnTo>
                    <a:pt x="1190" y="782"/>
                  </a:lnTo>
                  <a:lnTo>
                    <a:pt x="1169" y="837"/>
                  </a:lnTo>
                  <a:lnTo>
                    <a:pt x="1143" y="889"/>
                  </a:lnTo>
                  <a:lnTo>
                    <a:pt x="1112" y="939"/>
                  </a:lnTo>
                  <a:lnTo>
                    <a:pt x="1077" y="986"/>
                  </a:lnTo>
                  <a:lnTo>
                    <a:pt x="1038" y="1028"/>
                  </a:lnTo>
                  <a:lnTo>
                    <a:pt x="995" y="1068"/>
                  </a:lnTo>
                  <a:lnTo>
                    <a:pt x="948" y="1102"/>
                  </a:lnTo>
                  <a:lnTo>
                    <a:pt x="898" y="1132"/>
                  </a:lnTo>
                  <a:lnTo>
                    <a:pt x="845" y="1157"/>
                  </a:lnTo>
                  <a:lnTo>
                    <a:pt x="789" y="1178"/>
                  </a:lnTo>
                  <a:lnTo>
                    <a:pt x="731" y="1192"/>
                  </a:lnTo>
                  <a:lnTo>
                    <a:pt x="670" y="1201"/>
                  </a:lnTo>
                  <a:lnTo>
                    <a:pt x="608" y="1204"/>
                  </a:lnTo>
                  <a:lnTo>
                    <a:pt x="546" y="1201"/>
                  </a:lnTo>
                  <a:lnTo>
                    <a:pt x="485" y="1192"/>
                  </a:lnTo>
                  <a:lnTo>
                    <a:pt x="428" y="1178"/>
                  </a:lnTo>
                  <a:lnTo>
                    <a:pt x="372" y="1157"/>
                  </a:lnTo>
                  <a:lnTo>
                    <a:pt x="318" y="1132"/>
                  </a:lnTo>
                  <a:lnTo>
                    <a:pt x="268" y="1102"/>
                  </a:lnTo>
                  <a:lnTo>
                    <a:pt x="222" y="1068"/>
                  </a:lnTo>
                  <a:lnTo>
                    <a:pt x="178" y="1028"/>
                  </a:lnTo>
                  <a:lnTo>
                    <a:pt x="139" y="986"/>
                  </a:lnTo>
                  <a:lnTo>
                    <a:pt x="104" y="939"/>
                  </a:lnTo>
                  <a:lnTo>
                    <a:pt x="73" y="889"/>
                  </a:lnTo>
                  <a:lnTo>
                    <a:pt x="47" y="837"/>
                  </a:lnTo>
                  <a:lnTo>
                    <a:pt x="28" y="782"/>
                  </a:lnTo>
                  <a:lnTo>
                    <a:pt x="12" y="724"/>
                  </a:lnTo>
                  <a:lnTo>
                    <a:pt x="3" y="665"/>
                  </a:lnTo>
                  <a:lnTo>
                    <a:pt x="0" y="602"/>
                  </a:lnTo>
                  <a:lnTo>
                    <a:pt x="3" y="541"/>
                  </a:lnTo>
                  <a:lnTo>
                    <a:pt x="12" y="482"/>
                  </a:lnTo>
                  <a:lnTo>
                    <a:pt x="28" y="424"/>
                  </a:lnTo>
                  <a:lnTo>
                    <a:pt x="48" y="369"/>
                  </a:lnTo>
                  <a:lnTo>
                    <a:pt x="73" y="316"/>
                  </a:lnTo>
                  <a:lnTo>
                    <a:pt x="104" y="267"/>
                  </a:lnTo>
                  <a:lnTo>
                    <a:pt x="139" y="220"/>
                  </a:lnTo>
                  <a:lnTo>
                    <a:pt x="178" y="177"/>
                  </a:lnTo>
                  <a:lnTo>
                    <a:pt x="222" y="138"/>
                  </a:lnTo>
                  <a:lnTo>
                    <a:pt x="268" y="104"/>
                  </a:lnTo>
                  <a:lnTo>
                    <a:pt x="318" y="74"/>
                  </a:lnTo>
                  <a:lnTo>
                    <a:pt x="372" y="48"/>
                  </a:lnTo>
                  <a:lnTo>
                    <a:pt x="428" y="28"/>
                  </a:lnTo>
                  <a:lnTo>
                    <a:pt x="485" y="13"/>
                  </a:lnTo>
                  <a:lnTo>
                    <a:pt x="546" y="4"/>
                  </a:lnTo>
                  <a:lnTo>
                    <a:pt x="6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17" name="Freeform 525"/>
            <p:cNvSpPr>
              <a:spLocks/>
            </p:cNvSpPr>
            <p:nvPr/>
          </p:nvSpPr>
          <p:spPr bwMode="auto">
            <a:xfrm>
              <a:off x="6967" y="3464"/>
              <a:ext cx="206" cy="204"/>
            </a:xfrm>
            <a:custGeom>
              <a:avLst/>
              <a:gdLst>
                <a:gd name="T0" fmla="*/ 1080 w 1854"/>
                <a:gd name="T1" fmla="*/ 13 h 1833"/>
                <a:gd name="T2" fmla="*/ 1292 w 1854"/>
                <a:gd name="T3" fmla="*/ 74 h 1833"/>
                <a:gd name="T4" fmla="*/ 1480 w 1854"/>
                <a:gd name="T5" fmla="*/ 182 h 1833"/>
                <a:gd name="T6" fmla="*/ 1442 w 1854"/>
                <a:gd name="T7" fmla="*/ 375 h 1833"/>
                <a:gd name="T8" fmla="*/ 1293 w 1854"/>
                <a:gd name="T9" fmla="*/ 267 h 1833"/>
                <a:gd name="T10" fmla="*/ 1119 w 1854"/>
                <a:gd name="T11" fmla="*/ 196 h 1833"/>
                <a:gd name="T12" fmla="*/ 927 w 1854"/>
                <a:gd name="T13" fmla="*/ 172 h 1833"/>
                <a:gd name="T14" fmla="*/ 727 w 1854"/>
                <a:gd name="T15" fmla="*/ 198 h 1833"/>
                <a:gd name="T16" fmla="*/ 548 w 1854"/>
                <a:gd name="T17" fmla="*/ 274 h 1833"/>
                <a:gd name="T18" fmla="*/ 395 w 1854"/>
                <a:gd name="T19" fmla="*/ 390 h 1833"/>
                <a:gd name="T20" fmla="*/ 278 w 1854"/>
                <a:gd name="T21" fmla="*/ 541 h 1833"/>
                <a:gd name="T22" fmla="*/ 201 w 1854"/>
                <a:gd name="T23" fmla="*/ 719 h 1833"/>
                <a:gd name="T24" fmla="*/ 175 w 1854"/>
                <a:gd name="T25" fmla="*/ 916 h 1833"/>
                <a:gd name="T26" fmla="*/ 201 w 1854"/>
                <a:gd name="T27" fmla="*/ 1114 h 1833"/>
                <a:gd name="T28" fmla="*/ 278 w 1854"/>
                <a:gd name="T29" fmla="*/ 1293 h 1833"/>
                <a:gd name="T30" fmla="*/ 395 w 1854"/>
                <a:gd name="T31" fmla="*/ 1444 h 1833"/>
                <a:gd name="T32" fmla="*/ 548 w 1854"/>
                <a:gd name="T33" fmla="*/ 1560 h 1833"/>
                <a:gd name="T34" fmla="*/ 727 w 1854"/>
                <a:gd name="T35" fmla="*/ 1636 h 1833"/>
                <a:gd name="T36" fmla="*/ 927 w 1854"/>
                <a:gd name="T37" fmla="*/ 1662 h 1833"/>
                <a:gd name="T38" fmla="*/ 1127 w 1854"/>
                <a:gd name="T39" fmla="*/ 1636 h 1833"/>
                <a:gd name="T40" fmla="*/ 1307 w 1854"/>
                <a:gd name="T41" fmla="*/ 1560 h 1833"/>
                <a:gd name="T42" fmla="*/ 1459 w 1854"/>
                <a:gd name="T43" fmla="*/ 1444 h 1833"/>
                <a:gd name="T44" fmla="*/ 1578 w 1854"/>
                <a:gd name="T45" fmla="*/ 1293 h 1833"/>
                <a:gd name="T46" fmla="*/ 1653 w 1854"/>
                <a:gd name="T47" fmla="*/ 1114 h 1833"/>
                <a:gd name="T48" fmla="*/ 1680 w 1854"/>
                <a:gd name="T49" fmla="*/ 916 h 1833"/>
                <a:gd name="T50" fmla="*/ 1654 w 1854"/>
                <a:gd name="T51" fmla="*/ 726 h 1833"/>
                <a:gd name="T52" fmla="*/ 1756 w 1854"/>
                <a:gd name="T53" fmla="*/ 509 h 1833"/>
                <a:gd name="T54" fmla="*/ 1828 w 1854"/>
                <a:gd name="T55" fmla="*/ 704 h 1833"/>
                <a:gd name="T56" fmla="*/ 1854 w 1854"/>
                <a:gd name="T57" fmla="*/ 916 h 1833"/>
                <a:gd name="T58" fmla="*/ 1827 w 1854"/>
                <a:gd name="T59" fmla="*/ 1137 h 1833"/>
                <a:gd name="T60" fmla="*/ 1750 w 1854"/>
                <a:gd name="T61" fmla="*/ 1338 h 1833"/>
                <a:gd name="T62" fmla="*/ 1630 w 1854"/>
                <a:gd name="T63" fmla="*/ 1513 h 1833"/>
                <a:gd name="T64" fmla="*/ 1474 w 1854"/>
                <a:gd name="T65" fmla="*/ 1656 h 1833"/>
                <a:gd name="T66" fmla="*/ 1288 w 1854"/>
                <a:gd name="T67" fmla="*/ 1761 h 1833"/>
                <a:gd name="T68" fmla="*/ 1078 w 1854"/>
                <a:gd name="T69" fmla="*/ 1821 h 1833"/>
                <a:gd name="T70" fmla="*/ 851 w 1854"/>
                <a:gd name="T71" fmla="*/ 1830 h 1833"/>
                <a:gd name="T72" fmla="*/ 634 w 1854"/>
                <a:gd name="T73" fmla="*/ 1787 h 1833"/>
                <a:gd name="T74" fmla="*/ 440 w 1854"/>
                <a:gd name="T75" fmla="*/ 1696 h 1833"/>
                <a:gd name="T76" fmla="*/ 273 w 1854"/>
                <a:gd name="T77" fmla="*/ 1565 h 1833"/>
                <a:gd name="T78" fmla="*/ 140 w 1854"/>
                <a:gd name="T79" fmla="*/ 1399 h 1833"/>
                <a:gd name="T80" fmla="*/ 48 w 1854"/>
                <a:gd name="T81" fmla="*/ 1206 h 1833"/>
                <a:gd name="T82" fmla="*/ 3 w 1854"/>
                <a:gd name="T83" fmla="*/ 992 h 1833"/>
                <a:gd name="T84" fmla="*/ 13 w 1854"/>
                <a:gd name="T85" fmla="*/ 768 h 1833"/>
                <a:gd name="T86" fmla="*/ 74 w 1854"/>
                <a:gd name="T87" fmla="*/ 560 h 1833"/>
                <a:gd name="T88" fmla="*/ 180 w 1854"/>
                <a:gd name="T89" fmla="*/ 376 h 1833"/>
                <a:gd name="T90" fmla="*/ 324 w 1854"/>
                <a:gd name="T91" fmla="*/ 221 h 1833"/>
                <a:gd name="T92" fmla="*/ 501 w 1854"/>
                <a:gd name="T93" fmla="*/ 102 h 1833"/>
                <a:gd name="T94" fmla="*/ 704 w 1854"/>
                <a:gd name="T95" fmla="*/ 27 h 1833"/>
                <a:gd name="T96" fmla="*/ 927 w 1854"/>
                <a:gd name="T97" fmla="*/ 0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4" h="1833">
                  <a:moveTo>
                    <a:pt x="927" y="0"/>
                  </a:moveTo>
                  <a:lnTo>
                    <a:pt x="1004" y="3"/>
                  </a:lnTo>
                  <a:lnTo>
                    <a:pt x="1080" y="13"/>
                  </a:lnTo>
                  <a:lnTo>
                    <a:pt x="1153" y="28"/>
                  </a:lnTo>
                  <a:lnTo>
                    <a:pt x="1223" y="48"/>
                  </a:lnTo>
                  <a:lnTo>
                    <a:pt x="1292" y="74"/>
                  </a:lnTo>
                  <a:lnTo>
                    <a:pt x="1358" y="105"/>
                  </a:lnTo>
                  <a:lnTo>
                    <a:pt x="1420" y="141"/>
                  </a:lnTo>
                  <a:lnTo>
                    <a:pt x="1480" y="182"/>
                  </a:lnTo>
                  <a:lnTo>
                    <a:pt x="1536" y="227"/>
                  </a:lnTo>
                  <a:lnTo>
                    <a:pt x="1589" y="276"/>
                  </a:lnTo>
                  <a:lnTo>
                    <a:pt x="1442" y="375"/>
                  </a:lnTo>
                  <a:lnTo>
                    <a:pt x="1395" y="335"/>
                  </a:lnTo>
                  <a:lnTo>
                    <a:pt x="1346" y="298"/>
                  </a:lnTo>
                  <a:lnTo>
                    <a:pt x="1293" y="267"/>
                  </a:lnTo>
                  <a:lnTo>
                    <a:pt x="1237" y="239"/>
                  </a:lnTo>
                  <a:lnTo>
                    <a:pt x="1180" y="216"/>
                  </a:lnTo>
                  <a:lnTo>
                    <a:pt x="1119" y="196"/>
                  </a:lnTo>
                  <a:lnTo>
                    <a:pt x="1057" y="183"/>
                  </a:lnTo>
                  <a:lnTo>
                    <a:pt x="993" y="175"/>
                  </a:lnTo>
                  <a:lnTo>
                    <a:pt x="927" y="172"/>
                  </a:lnTo>
                  <a:lnTo>
                    <a:pt x="859" y="175"/>
                  </a:lnTo>
                  <a:lnTo>
                    <a:pt x="792" y="184"/>
                  </a:lnTo>
                  <a:lnTo>
                    <a:pt x="727" y="198"/>
                  </a:lnTo>
                  <a:lnTo>
                    <a:pt x="665" y="219"/>
                  </a:lnTo>
                  <a:lnTo>
                    <a:pt x="604" y="244"/>
                  </a:lnTo>
                  <a:lnTo>
                    <a:pt x="548" y="274"/>
                  </a:lnTo>
                  <a:lnTo>
                    <a:pt x="493" y="308"/>
                  </a:lnTo>
                  <a:lnTo>
                    <a:pt x="443" y="347"/>
                  </a:lnTo>
                  <a:lnTo>
                    <a:pt x="395" y="390"/>
                  </a:lnTo>
                  <a:lnTo>
                    <a:pt x="352" y="437"/>
                  </a:lnTo>
                  <a:lnTo>
                    <a:pt x="313" y="488"/>
                  </a:lnTo>
                  <a:lnTo>
                    <a:pt x="278" y="541"/>
                  </a:lnTo>
                  <a:lnTo>
                    <a:pt x="247" y="598"/>
                  </a:lnTo>
                  <a:lnTo>
                    <a:pt x="222" y="657"/>
                  </a:lnTo>
                  <a:lnTo>
                    <a:pt x="201" y="719"/>
                  </a:lnTo>
                  <a:lnTo>
                    <a:pt x="187" y="783"/>
                  </a:lnTo>
                  <a:lnTo>
                    <a:pt x="178" y="849"/>
                  </a:lnTo>
                  <a:lnTo>
                    <a:pt x="175" y="916"/>
                  </a:lnTo>
                  <a:lnTo>
                    <a:pt x="178" y="985"/>
                  </a:lnTo>
                  <a:lnTo>
                    <a:pt x="187" y="1051"/>
                  </a:lnTo>
                  <a:lnTo>
                    <a:pt x="201" y="1114"/>
                  </a:lnTo>
                  <a:lnTo>
                    <a:pt x="222" y="1176"/>
                  </a:lnTo>
                  <a:lnTo>
                    <a:pt x="247" y="1236"/>
                  </a:lnTo>
                  <a:lnTo>
                    <a:pt x="278" y="1293"/>
                  </a:lnTo>
                  <a:lnTo>
                    <a:pt x="313" y="1346"/>
                  </a:lnTo>
                  <a:lnTo>
                    <a:pt x="352" y="1397"/>
                  </a:lnTo>
                  <a:lnTo>
                    <a:pt x="395" y="1444"/>
                  </a:lnTo>
                  <a:lnTo>
                    <a:pt x="443" y="1487"/>
                  </a:lnTo>
                  <a:lnTo>
                    <a:pt x="493" y="1525"/>
                  </a:lnTo>
                  <a:lnTo>
                    <a:pt x="548" y="1560"/>
                  </a:lnTo>
                  <a:lnTo>
                    <a:pt x="604" y="1590"/>
                  </a:lnTo>
                  <a:lnTo>
                    <a:pt x="665" y="1615"/>
                  </a:lnTo>
                  <a:lnTo>
                    <a:pt x="727" y="1636"/>
                  </a:lnTo>
                  <a:lnTo>
                    <a:pt x="792" y="1650"/>
                  </a:lnTo>
                  <a:lnTo>
                    <a:pt x="859" y="1659"/>
                  </a:lnTo>
                  <a:lnTo>
                    <a:pt x="927" y="1662"/>
                  </a:lnTo>
                  <a:lnTo>
                    <a:pt x="995" y="1659"/>
                  </a:lnTo>
                  <a:lnTo>
                    <a:pt x="1062" y="1650"/>
                  </a:lnTo>
                  <a:lnTo>
                    <a:pt x="1127" y="1636"/>
                  </a:lnTo>
                  <a:lnTo>
                    <a:pt x="1190" y="1615"/>
                  </a:lnTo>
                  <a:lnTo>
                    <a:pt x="1250" y="1590"/>
                  </a:lnTo>
                  <a:lnTo>
                    <a:pt x="1307" y="1560"/>
                  </a:lnTo>
                  <a:lnTo>
                    <a:pt x="1361" y="1525"/>
                  </a:lnTo>
                  <a:lnTo>
                    <a:pt x="1412" y="1487"/>
                  </a:lnTo>
                  <a:lnTo>
                    <a:pt x="1459" y="1444"/>
                  </a:lnTo>
                  <a:lnTo>
                    <a:pt x="1502" y="1397"/>
                  </a:lnTo>
                  <a:lnTo>
                    <a:pt x="1543" y="1346"/>
                  </a:lnTo>
                  <a:lnTo>
                    <a:pt x="1578" y="1293"/>
                  </a:lnTo>
                  <a:lnTo>
                    <a:pt x="1608" y="1236"/>
                  </a:lnTo>
                  <a:lnTo>
                    <a:pt x="1633" y="1176"/>
                  </a:lnTo>
                  <a:lnTo>
                    <a:pt x="1653" y="1114"/>
                  </a:lnTo>
                  <a:lnTo>
                    <a:pt x="1668" y="1051"/>
                  </a:lnTo>
                  <a:lnTo>
                    <a:pt x="1677" y="985"/>
                  </a:lnTo>
                  <a:lnTo>
                    <a:pt x="1680" y="916"/>
                  </a:lnTo>
                  <a:lnTo>
                    <a:pt x="1678" y="851"/>
                  </a:lnTo>
                  <a:lnTo>
                    <a:pt x="1668" y="788"/>
                  </a:lnTo>
                  <a:lnTo>
                    <a:pt x="1654" y="726"/>
                  </a:lnTo>
                  <a:lnTo>
                    <a:pt x="1635" y="665"/>
                  </a:lnTo>
                  <a:lnTo>
                    <a:pt x="1611" y="607"/>
                  </a:lnTo>
                  <a:lnTo>
                    <a:pt x="1756" y="509"/>
                  </a:lnTo>
                  <a:lnTo>
                    <a:pt x="1785" y="573"/>
                  </a:lnTo>
                  <a:lnTo>
                    <a:pt x="1809" y="637"/>
                  </a:lnTo>
                  <a:lnTo>
                    <a:pt x="1828" y="704"/>
                  </a:lnTo>
                  <a:lnTo>
                    <a:pt x="1843" y="774"/>
                  </a:lnTo>
                  <a:lnTo>
                    <a:pt x="1851" y="844"/>
                  </a:lnTo>
                  <a:lnTo>
                    <a:pt x="1854" y="916"/>
                  </a:lnTo>
                  <a:lnTo>
                    <a:pt x="1851" y="992"/>
                  </a:lnTo>
                  <a:lnTo>
                    <a:pt x="1842" y="1065"/>
                  </a:lnTo>
                  <a:lnTo>
                    <a:pt x="1827" y="1137"/>
                  </a:lnTo>
                  <a:lnTo>
                    <a:pt x="1807" y="1206"/>
                  </a:lnTo>
                  <a:lnTo>
                    <a:pt x="1781" y="1273"/>
                  </a:lnTo>
                  <a:lnTo>
                    <a:pt x="1750" y="1338"/>
                  </a:lnTo>
                  <a:lnTo>
                    <a:pt x="1715" y="1399"/>
                  </a:lnTo>
                  <a:lnTo>
                    <a:pt x="1675" y="1458"/>
                  </a:lnTo>
                  <a:lnTo>
                    <a:pt x="1630" y="1513"/>
                  </a:lnTo>
                  <a:lnTo>
                    <a:pt x="1582" y="1565"/>
                  </a:lnTo>
                  <a:lnTo>
                    <a:pt x="1530" y="1612"/>
                  </a:lnTo>
                  <a:lnTo>
                    <a:pt x="1474" y="1656"/>
                  </a:lnTo>
                  <a:lnTo>
                    <a:pt x="1415" y="1696"/>
                  </a:lnTo>
                  <a:lnTo>
                    <a:pt x="1353" y="1731"/>
                  </a:lnTo>
                  <a:lnTo>
                    <a:pt x="1288" y="1761"/>
                  </a:lnTo>
                  <a:lnTo>
                    <a:pt x="1220" y="1787"/>
                  </a:lnTo>
                  <a:lnTo>
                    <a:pt x="1150" y="1807"/>
                  </a:lnTo>
                  <a:lnTo>
                    <a:pt x="1078" y="1821"/>
                  </a:lnTo>
                  <a:lnTo>
                    <a:pt x="1003" y="1830"/>
                  </a:lnTo>
                  <a:lnTo>
                    <a:pt x="927" y="1833"/>
                  </a:lnTo>
                  <a:lnTo>
                    <a:pt x="851" y="1830"/>
                  </a:lnTo>
                  <a:lnTo>
                    <a:pt x="777" y="1821"/>
                  </a:lnTo>
                  <a:lnTo>
                    <a:pt x="704" y="1807"/>
                  </a:lnTo>
                  <a:lnTo>
                    <a:pt x="634" y="1787"/>
                  </a:lnTo>
                  <a:lnTo>
                    <a:pt x="567" y="1761"/>
                  </a:lnTo>
                  <a:lnTo>
                    <a:pt x="501" y="1731"/>
                  </a:lnTo>
                  <a:lnTo>
                    <a:pt x="440" y="1696"/>
                  </a:lnTo>
                  <a:lnTo>
                    <a:pt x="381" y="1656"/>
                  </a:lnTo>
                  <a:lnTo>
                    <a:pt x="324" y="1612"/>
                  </a:lnTo>
                  <a:lnTo>
                    <a:pt x="273" y="1565"/>
                  </a:lnTo>
                  <a:lnTo>
                    <a:pt x="224" y="1513"/>
                  </a:lnTo>
                  <a:lnTo>
                    <a:pt x="180" y="1458"/>
                  </a:lnTo>
                  <a:lnTo>
                    <a:pt x="140" y="1399"/>
                  </a:lnTo>
                  <a:lnTo>
                    <a:pt x="104" y="1338"/>
                  </a:lnTo>
                  <a:lnTo>
                    <a:pt x="74" y="1273"/>
                  </a:lnTo>
                  <a:lnTo>
                    <a:pt x="48" y="1206"/>
                  </a:lnTo>
                  <a:lnTo>
                    <a:pt x="27" y="1137"/>
                  </a:lnTo>
                  <a:lnTo>
                    <a:pt x="13" y="1065"/>
                  </a:lnTo>
                  <a:lnTo>
                    <a:pt x="3" y="992"/>
                  </a:lnTo>
                  <a:lnTo>
                    <a:pt x="0" y="916"/>
                  </a:lnTo>
                  <a:lnTo>
                    <a:pt x="3" y="842"/>
                  </a:lnTo>
                  <a:lnTo>
                    <a:pt x="13" y="768"/>
                  </a:lnTo>
                  <a:lnTo>
                    <a:pt x="27" y="697"/>
                  </a:lnTo>
                  <a:lnTo>
                    <a:pt x="48" y="628"/>
                  </a:lnTo>
                  <a:lnTo>
                    <a:pt x="74" y="560"/>
                  </a:lnTo>
                  <a:lnTo>
                    <a:pt x="104" y="496"/>
                  </a:lnTo>
                  <a:lnTo>
                    <a:pt x="140" y="434"/>
                  </a:lnTo>
                  <a:lnTo>
                    <a:pt x="180" y="376"/>
                  </a:lnTo>
                  <a:lnTo>
                    <a:pt x="224" y="321"/>
                  </a:lnTo>
                  <a:lnTo>
                    <a:pt x="273" y="269"/>
                  </a:lnTo>
                  <a:lnTo>
                    <a:pt x="324" y="221"/>
                  </a:lnTo>
                  <a:lnTo>
                    <a:pt x="381" y="177"/>
                  </a:lnTo>
                  <a:lnTo>
                    <a:pt x="440" y="138"/>
                  </a:lnTo>
                  <a:lnTo>
                    <a:pt x="501" y="102"/>
                  </a:lnTo>
                  <a:lnTo>
                    <a:pt x="567" y="72"/>
                  </a:lnTo>
                  <a:lnTo>
                    <a:pt x="634" y="47"/>
                  </a:lnTo>
                  <a:lnTo>
                    <a:pt x="704" y="27"/>
                  </a:lnTo>
                  <a:lnTo>
                    <a:pt x="777" y="12"/>
                  </a:lnTo>
                  <a:lnTo>
                    <a:pt x="851" y="3"/>
                  </a:lnTo>
                  <a:lnTo>
                    <a:pt x="9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18" name="Freeform 526"/>
            <p:cNvSpPr>
              <a:spLocks/>
            </p:cNvSpPr>
            <p:nvPr/>
          </p:nvSpPr>
          <p:spPr bwMode="auto">
            <a:xfrm>
              <a:off x="7054" y="3450"/>
              <a:ext cx="173" cy="132"/>
            </a:xfrm>
            <a:custGeom>
              <a:avLst/>
              <a:gdLst>
                <a:gd name="T0" fmla="*/ 1387 w 1555"/>
                <a:gd name="T1" fmla="*/ 0 h 1193"/>
                <a:gd name="T2" fmla="*/ 1387 w 1555"/>
                <a:gd name="T3" fmla="*/ 0 h 1193"/>
                <a:gd name="T4" fmla="*/ 1348 w 1555"/>
                <a:gd name="T5" fmla="*/ 205 h 1193"/>
                <a:gd name="T6" fmla="*/ 1555 w 1555"/>
                <a:gd name="T7" fmla="*/ 243 h 1193"/>
                <a:gd name="T8" fmla="*/ 1333 w 1555"/>
                <a:gd name="T9" fmla="*/ 394 h 1193"/>
                <a:gd name="T10" fmla="*/ 1176 w 1555"/>
                <a:gd name="T11" fmla="*/ 403 h 1193"/>
                <a:gd name="T12" fmla="*/ 1168 w 1555"/>
                <a:gd name="T13" fmla="*/ 420 h 1193"/>
                <a:gd name="T14" fmla="*/ 1158 w 1555"/>
                <a:gd name="T15" fmla="*/ 435 h 1193"/>
                <a:gd name="T16" fmla="*/ 1142 w 1555"/>
                <a:gd name="T17" fmla="*/ 447 h 1193"/>
                <a:gd name="T18" fmla="*/ 286 w 1555"/>
                <a:gd name="T19" fmla="*/ 1026 h 1193"/>
                <a:gd name="T20" fmla="*/ 288 w 1555"/>
                <a:gd name="T21" fmla="*/ 1038 h 1193"/>
                <a:gd name="T22" fmla="*/ 288 w 1555"/>
                <a:gd name="T23" fmla="*/ 1049 h 1193"/>
                <a:gd name="T24" fmla="*/ 286 w 1555"/>
                <a:gd name="T25" fmla="*/ 1079 h 1193"/>
                <a:gd name="T26" fmla="*/ 277 w 1555"/>
                <a:gd name="T27" fmla="*/ 1105 h 1193"/>
                <a:gd name="T28" fmla="*/ 265 w 1555"/>
                <a:gd name="T29" fmla="*/ 1130 h 1193"/>
                <a:gd name="T30" fmla="*/ 246 w 1555"/>
                <a:gd name="T31" fmla="*/ 1151 h 1193"/>
                <a:gd name="T32" fmla="*/ 226 w 1555"/>
                <a:gd name="T33" fmla="*/ 1169 h 1193"/>
                <a:gd name="T34" fmla="*/ 201 w 1555"/>
                <a:gd name="T35" fmla="*/ 1182 h 1193"/>
                <a:gd name="T36" fmla="*/ 173 w 1555"/>
                <a:gd name="T37" fmla="*/ 1190 h 1193"/>
                <a:gd name="T38" fmla="*/ 144 w 1555"/>
                <a:gd name="T39" fmla="*/ 1193 h 1193"/>
                <a:gd name="T40" fmla="*/ 115 w 1555"/>
                <a:gd name="T41" fmla="*/ 1190 h 1193"/>
                <a:gd name="T42" fmla="*/ 87 w 1555"/>
                <a:gd name="T43" fmla="*/ 1182 h 1193"/>
                <a:gd name="T44" fmla="*/ 64 w 1555"/>
                <a:gd name="T45" fmla="*/ 1169 h 1193"/>
                <a:gd name="T46" fmla="*/ 42 w 1555"/>
                <a:gd name="T47" fmla="*/ 1151 h 1193"/>
                <a:gd name="T48" fmla="*/ 25 w 1555"/>
                <a:gd name="T49" fmla="*/ 1130 h 1193"/>
                <a:gd name="T50" fmla="*/ 11 w 1555"/>
                <a:gd name="T51" fmla="*/ 1105 h 1193"/>
                <a:gd name="T52" fmla="*/ 2 w 1555"/>
                <a:gd name="T53" fmla="*/ 1079 h 1193"/>
                <a:gd name="T54" fmla="*/ 0 w 1555"/>
                <a:gd name="T55" fmla="*/ 1049 h 1193"/>
                <a:gd name="T56" fmla="*/ 2 w 1555"/>
                <a:gd name="T57" fmla="*/ 1021 h 1193"/>
                <a:gd name="T58" fmla="*/ 11 w 1555"/>
                <a:gd name="T59" fmla="*/ 994 h 1193"/>
                <a:gd name="T60" fmla="*/ 25 w 1555"/>
                <a:gd name="T61" fmla="*/ 970 h 1193"/>
                <a:gd name="T62" fmla="*/ 42 w 1555"/>
                <a:gd name="T63" fmla="*/ 948 h 1193"/>
                <a:gd name="T64" fmla="*/ 64 w 1555"/>
                <a:gd name="T65" fmla="*/ 931 h 1193"/>
                <a:gd name="T66" fmla="*/ 87 w 1555"/>
                <a:gd name="T67" fmla="*/ 918 h 1193"/>
                <a:gd name="T68" fmla="*/ 115 w 1555"/>
                <a:gd name="T69" fmla="*/ 910 h 1193"/>
                <a:gd name="T70" fmla="*/ 144 w 1555"/>
                <a:gd name="T71" fmla="*/ 907 h 1193"/>
                <a:gd name="T72" fmla="*/ 149 w 1555"/>
                <a:gd name="T73" fmla="*/ 907 h 1193"/>
                <a:gd name="T74" fmla="*/ 154 w 1555"/>
                <a:gd name="T75" fmla="*/ 908 h 1193"/>
                <a:gd name="T76" fmla="*/ 1044 w 1555"/>
                <a:gd name="T77" fmla="*/ 306 h 1193"/>
                <a:gd name="T78" fmla="*/ 1062 w 1555"/>
                <a:gd name="T79" fmla="*/ 297 h 1193"/>
                <a:gd name="T80" fmla="*/ 1080 w 1555"/>
                <a:gd name="T81" fmla="*/ 292 h 1193"/>
                <a:gd name="T82" fmla="*/ 1099 w 1555"/>
                <a:gd name="T83" fmla="*/ 291 h 1193"/>
                <a:gd name="T84" fmla="*/ 1164 w 1555"/>
                <a:gd name="T85" fmla="*/ 150 h 1193"/>
                <a:gd name="T86" fmla="*/ 1387 w 1555"/>
                <a:gd name="T87" fmla="*/ 0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55" h="1193">
                  <a:moveTo>
                    <a:pt x="1387" y="0"/>
                  </a:moveTo>
                  <a:lnTo>
                    <a:pt x="1387" y="0"/>
                  </a:lnTo>
                  <a:lnTo>
                    <a:pt x="1348" y="205"/>
                  </a:lnTo>
                  <a:lnTo>
                    <a:pt x="1555" y="243"/>
                  </a:lnTo>
                  <a:lnTo>
                    <a:pt x="1333" y="394"/>
                  </a:lnTo>
                  <a:lnTo>
                    <a:pt x="1176" y="403"/>
                  </a:lnTo>
                  <a:lnTo>
                    <a:pt x="1168" y="420"/>
                  </a:lnTo>
                  <a:lnTo>
                    <a:pt x="1158" y="435"/>
                  </a:lnTo>
                  <a:lnTo>
                    <a:pt x="1142" y="447"/>
                  </a:lnTo>
                  <a:lnTo>
                    <a:pt x="286" y="1026"/>
                  </a:lnTo>
                  <a:lnTo>
                    <a:pt x="288" y="1038"/>
                  </a:lnTo>
                  <a:lnTo>
                    <a:pt x="288" y="1049"/>
                  </a:lnTo>
                  <a:lnTo>
                    <a:pt x="286" y="1079"/>
                  </a:lnTo>
                  <a:lnTo>
                    <a:pt x="277" y="1105"/>
                  </a:lnTo>
                  <a:lnTo>
                    <a:pt x="265" y="1130"/>
                  </a:lnTo>
                  <a:lnTo>
                    <a:pt x="246" y="1151"/>
                  </a:lnTo>
                  <a:lnTo>
                    <a:pt x="226" y="1169"/>
                  </a:lnTo>
                  <a:lnTo>
                    <a:pt x="201" y="1182"/>
                  </a:lnTo>
                  <a:lnTo>
                    <a:pt x="173" y="1190"/>
                  </a:lnTo>
                  <a:lnTo>
                    <a:pt x="144" y="1193"/>
                  </a:lnTo>
                  <a:lnTo>
                    <a:pt x="115" y="1190"/>
                  </a:lnTo>
                  <a:lnTo>
                    <a:pt x="87" y="1182"/>
                  </a:lnTo>
                  <a:lnTo>
                    <a:pt x="64" y="1169"/>
                  </a:lnTo>
                  <a:lnTo>
                    <a:pt x="42" y="1151"/>
                  </a:lnTo>
                  <a:lnTo>
                    <a:pt x="25" y="1130"/>
                  </a:lnTo>
                  <a:lnTo>
                    <a:pt x="11" y="1105"/>
                  </a:lnTo>
                  <a:lnTo>
                    <a:pt x="2" y="1079"/>
                  </a:lnTo>
                  <a:lnTo>
                    <a:pt x="0" y="1049"/>
                  </a:lnTo>
                  <a:lnTo>
                    <a:pt x="2" y="1021"/>
                  </a:lnTo>
                  <a:lnTo>
                    <a:pt x="11" y="994"/>
                  </a:lnTo>
                  <a:lnTo>
                    <a:pt x="25" y="970"/>
                  </a:lnTo>
                  <a:lnTo>
                    <a:pt x="42" y="948"/>
                  </a:lnTo>
                  <a:lnTo>
                    <a:pt x="64" y="931"/>
                  </a:lnTo>
                  <a:lnTo>
                    <a:pt x="87" y="918"/>
                  </a:lnTo>
                  <a:lnTo>
                    <a:pt x="115" y="910"/>
                  </a:lnTo>
                  <a:lnTo>
                    <a:pt x="144" y="907"/>
                  </a:lnTo>
                  <a:lnTo>
                    <a:pt x="149" y="907"/>
                  </a:lnTo>
                  <a:lnTo>
                    <a:pt x="154" y="908"/>
                  </a:lnTo>
                  <a:lnTo>
                    <a:pt x="1044" y="306"/>
                  </a:lnTo>
                  <a:lnTo>
                    <a:pt x="1062" y="297"/>
                  </a:lnTo>
                  <a:lnTo>
                    <a:pt x="1080" y="292"/>
                  </a:lnTo>
                  <a:lnTo>
                    <a:pt x="1099" y="291"/>
                  </a:lnTo>
                  <a:lnTo>
                    <a:pt x="1164" y="150"/>
                  </a:lnTo>
                  <a:lnTo>
                    <a:pt x="13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219" name="Group 529"/>
          <p:cNvGrpSpPr>
            <a:grpSpLocks noChangeAspect="1"/>
          </p:cNvGrpSpPr>
          <p:nvPr/>
        </p:nvGrpSpPr>
        <p:grpSpPr bwMode="auto">
          <a:xfrm>
            <a:off x="7835902" y="4443875"/>
            <a:ext cx="482268" cy="404627"/>
            <a:chOff x="6968" y="3939"/>
            <a:chExt cx="323" cy="2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20" name="Freeform 531"/>
            <p:cNvSpPr>
              <a:spLocks/>
            </p:cNvSpPr>
            <p:nvPr/>
          </p:nvSpPr>
          <p:spPr bwMode="auto">
            <a:xfrm>
              <a:off x="6968" y="4041"/>
              <a:ext cx="127" cy="164"/>
            </a:xfrm>
            <a:custGeom>
              <a:avLst/>
              <a:gdLst>
                <a:gd name="T0" fmla="*/ 648 w 1393"/>
                <a:gd name="T1" fmla="*/ 214 h 1644"/>
                <a:gd name="T2" fmla="*/ 671 w 1393"/>
                <a:gd name="T3" fmla="*/ 239 h 1644"/>
                <a:gd name="T4" fmla="*/ 697 w 1393"/>
                <a:gd name="T5" fmla="*/ 248 h 1644"/>
                <a:gd name="T6" fmla="*/ 724 w 1393"/>
                <a:gd name="T7" fmla="*/ 239 h 1644"/>
                <a:gd name="T8" fmla="*/ 747 w 1393"/>
                <a:gd name="T9" fmla="*/ 215 h 1644"/>
                <a:gd name="T10" fmla="*/ 1141 w 1393"/>
                <a:gd name="T11" fmla="*/ 13 h 1644"/>
                <a:gd name="T12" fmla="*/ 1212 w 1393"/>
                <a:gd name="T13" fmla="*/ 23 h 1644"/>
                <a:gd name="T14" fmla="*/ 1279 w 1393"/>
                <a:gd name="T15" fmla="*/ 43 h 1644"/>
                <a:gd name="T16" fmla="*/ 1329 w 1393"/>
                <a:gd name="T17" fmla="*/ 71 h 1644"/>
                <a:gd name="T18" fmla="*/ 1357 w 1393"/>
                <a:gd name="T19" fmla="*/ 106 h 1644"/>
                <a:gd name="T20" fmla="*/ 1378 w 1393"/>
                <a:gd name="T21" fmla="*/ 154 h 1644"/>
                <a:gd name="T22" fmla="*/ 1392 w 1393"/>
                <a:gd name="T23" fmla="*/ 210 h 1644"/>
                <a:gd name="T24" fmla="*/ 1393 w 1393"/>
                <a:gd name="T25" fmla="*/ 309 h 1644"/>
                <a:gd name="T26" fmla="*/ 1055 w 1393"/>
                <a:gd name="T27" fmla="*/ 1469 h 1644"/>
                <a:gd name="T28" fmla="*/ 1013 w 1393"/>
                <a:gd name="T29" fmla="*/ 1531 h 1644"/>
                <a:gd name="T30" fmla="*/ 956 w 1393"/>
                <a:gd name="T31" fmla="*/ 1583 h 1644"/>
                <a:gd name="T32" fmla="*/ 887 w 1393"/>
                <a:gd name="T33" fmla="*/ 1620 h 1644"/>
                <a:gd name="T34" fmla="*/ 810 w 1393"/>
                <a:gd name="T35" fmla="*/ 1641 h 1644"/>
                <a:gd name="T36" fmla="*/ 711 w 1393"/>
                <a:gd name="T37" fmla="*/ 1644 h 1644"/>
                <a:gd name="T38" fmla="*/ 633 w 1393"/>
                <a:gd name="T39" fmla="*/ 1633 h 1644"/>
                <a:gd name="T40" fmla="*/ 557 w 1393"/>
                <a:gd name="T41" fmla="*/ 1604 h 1644"/>
                <a:gd name="T42" fmla="*/ 491 w 1393"/>
                <a:gd name="T43" fmla="*/ 1560 h 1644"/>
                <a:gd name="T44" fmla="*/ 437 w 1393"/>
                <a:gd name="T45" fmla="*/ 1504 h 1644"/>
                <a:gd name="T46" fmla="*/ 402 w 1393"/>
                <a:gd name="T47" fmla="*/ 1439 h 1644"/>
                <a:gd name="T48" fmla="*/ 0 w 1393"/>
                <a:gd name="T49" fmla="*/ 238 h 1644"/>
                <a:gd name="T50" fmla="*/ 7 w 1393"/>
                <a:gd name="T51" fmla="*/ 182 h 1644"/>
                <a:gd name="T52" fmla="*/ 24 w 1393"/>
                <a:gd name="T53" fmla="*/ 129 h 1644"/>
                <a:gd name="T54" fmla="*/ 50 w 1393"/>
                <a:gd name="T55" fmla="*/ 86 h 1644"/>
                <a:gd name="T56" fmla="*/ 86 w 1393"/>
                <a:gd name="T57" fmla="*/ 57 h 1644"/>
                <a:gd name="T58" fmla="*/ 145 w 1393"/>
                <a:gd name="T59" fmla="*/ 32 h 1644"/>
                <a:gd name="T60" fmla="*/ 217 w 1393"/>
                <a:gd name="T61" fmla="*/ 16 h 1644"/>
                <a:gd name="T62" fmla="*/ 514 w 1393"/>
                <a:gd name="T63" fmla="*/ 0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3" h="1644">
                  <a:moveTo>
                    <a:pt x="514" y="0"/>
                  </a:moveTo>
                  <a:lnTo>
                    <a:pt x="648" y="214"/>
                  </a:lnTo>
                  <a:lnTo>
                    <a:pt x="658" y="228"/>
                  </a:lnTo>
                  <a:lnTo>
                    <a:pt x="671" y="239"/>
                  </a:lnTo>
                  <a:lnTo>
                    <a:pt x="683" y="246"/>
                  </a:lnTo>
                  <a:lnTo>
                    <a:pt x="697" y="248"/>
                  </a:lnTo>
                  <a:lnTo>
                    <a:pt x="711" y="246"/>
                  </a:lnTo>
                  <a:lnTo>
                    <a:pt x="724" y="239"/>
                  </a:lnTo>
                  <a:lnTo>
                    <a:pt x="736" y="229"/>
                  </a:lnTo>
                  <a:lnTo>
                    <a:pt x="747" y="215"/>
                  </a:lnTo>
                  <a:lnTo>
                    <a:pt x="887" y="1"/>
                  </a:lnTo>
                  <a:lnTo>
                    <a:pt x="1141" y="13"/>
                  </a:lnTo>
                  <a:lnTo>
                    <a:pt x="1176" y="16"/>
                  </a:lnTo>
                  <a:lnTo>
                    <a:pt x="1212" y="23"/>
                  </a:lnTo>
                  <a:lnTo>
                    <a:pt x="1247" y="32"/>
                  </a:lnTo>
                  <a:lnTo>
                    <a:pt x="1279" y="43"/>
                  </a:lnTo>
                  <a:lnTo>
                    <a:pt x="1307" y="57"/>
                  </a:lnTo>
                  <a:lnTo>
                    <a:pt x="1329" y="71"/>
                  </a:lnTo>
                  <a:lnTo>
                    <a:pt x="1343" y="86"/>
                  </a:lnTo>
                  <a:lnTo>
                    <a:pt x="1357" y="106"/>
                  </a:lnTo>
                  <a:lnTo>
                    <a:pt x="1368" y="129"/>
                  </a:lnTo>
                  <a:lnTo>
                    <a:pt x="1378" y="154"/>
                  </a:lnTo>
                  <a:lnTo>
                    <a:pt x="1386" y="182"/>
                  </a:lnTo>
                  <a:lnTo>
                    <a:pt x="1392" y="210"/>
                  </a:lnTo>
                  <a:lnTo>
                    <a:pt x="1393" y="238"/>
                  </a:lnTo>
                  <a:lnTo>
                    <a:pt x="1393" y="309"/>
                  </a:lnTo>
                  <a:lnTo>
                    <a:pt x="1067" y="1436"/>
                  </a:lnTo>
                  <a:lnTo>
                    <a:pt x="1055" y="1469"/>
                  </a:lnTo>
                  <a:lnTo>
                    <a:pt x="1036" y="1501"/>
                  </a:lnTo>
                  <a:lnTo>
                    <a:pt x="1013" y="1531"/>
                  </a:lnTo>
                  <a:lnTo>
                    <a:pt x="987" y="1558"/>
                  </a:lnTo>
                  <a:lnTo>
                    <a:pt x="956" y="1583"/>
                  </a:lnTo>
                  <a:lnTo>
                    <a:pt x="922" y="1603"/>
                  </a:lnTo>
                  <a:lnTo>
                    <a:pt x="887" y="1620"/>
                  </a:lnTo>
                  <a:lnTo>
                    <a:pt x="848" y="1633"/>
                  </a:lnTo>
                  <a:lnTo>
                    <a:pt x="810" y="1641"/>
                  </a:lnTo>
                  <a:lnTo>
                    <a:pt x="771" y="1644"/>
                  </a:lnTo>
                  <a:lnTo>
                    <a:pt x="711" y="1644"/>
                  </a:lnTo>
                  <a:lnTo>
                    <a:pt x="671" y="1641"/>
                  </a:lnTo>
                  <a:lnTo>
                    <a:pt x="633" y="1633"/>
                  </a:lnTo>
                  <a:lnTo>
                    <a:pt x="594" y="1621"/>
                  </a:lnTo>
                  <a:lnTo>
                    <a:pt x="557" y="1604"/>
                  </a:lnTo>
                  <a:lnTo>
                    <a:pt x="523" y="1584"/>
                  </a:lnTo>
                  <a:lnTo>
                    <a:pt x="491" y="1560"/>
                  </a:lnTo>
                  <a:lnTo>
                    <a:pt x="461" y="1533"/>
                  </a:lnTo>
                  <a:lnTo>
                    <a:pt x="437" y="1504"/>
                  </a:lnTo>
                  <a:lnTo>
                    <a:pt x="417" y="1472"/>
                  </a:lnTo>
                  <a:lnTo>
                    <a:pt x="402" y="1439"/>
                  </a:lnTo>
                  <a:lnTo>
                    <a:pt x="0" y="309"/>
                  </a:lnTo>
                  <a:lnTo>
                    <a:pt x="0" y="238"/>
                  </a:lnTo>
                  <a:lnTo>
                    <a:pt x="2" y="210"/>
                  </a:lnTo>
                  <a:lnTo>
                    <a:pt x="7" y="182"/>
                  </a:lnTo>
                  <a:lnTo>
                    <a:pt x="14" y="154"/>
                  </a:lnTo>
                  <a:lnTo>
                    <a:pt x="24" y="129"/>
                  </a:lnTo>
                  <a:lnTo>
                    <a:pt x="36" y="106"/>
                  </a:lnTo>
                  <a:lnTo>
                    <a:pt x="50" y="86"/>
                  </a:lnTo>
                  <a:lnTo>
                    <a:pt x="65" y="71"/>
                  </a:lnTo>
                  <a:lnTo>
                    <a:pt x="86" y="57"/>
                  </a:lnTo>
                  <a:lnTo>
                    <a:pt x="113" y="44"/>
                  </a:lnTo>
                  <a:lnTo>
                    <a:pt x="145" y="32"/>
                  </a:lnTo>
                  <a:lnTo>
                    <a:pt x="180" y="23"/>
                  </a:lnTo>
                  <a:lnTo>
                    <a:pt x="217" y="16"/>
                  </a:lnTo>
                  <a:lnTo>
                    <a:pt x="253" y="13"/>
                  </a:lnTo>
                  <a:lnTo>
                    <a:pt x="5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21" name="Freeform 532"/>
            <p:cNvSpPr>
              <a:spLocks/>
            </p:cNvSpPr>
            <p:nvPr/>
          </p:nvSpPr>
          <p:spPr bwMode="auto">
            <a:xfrm>
              <a:off x="7026" y="4041"/>
              <a:ext cx="11" cy="19"/>
            </a:xfrm>
            <a:custGeom>
              <a:avLst/>
              <a:gdLst>
                <a:gd name="T0" fmla="*/ 60 w 121"/>
                <a:gd name="T1" fmla="*/ 0 h 197"/>
                <a:gd name="T2" fmla="*/ 109 w 121"/>
                <a:gd name="T3" fmla="*/ 26 h 197"/>
                <a:gd name="T4" fmla="*/ 71 w 121"/>
                <a:gd name="T5" fmla="*/ 61 h 197"/>
                <a:gd name="T6" fmla="*/ 121 w 121"/>
                <a:gd name="T7" fmla="*/ 109 h 197"/>
                <a:gd name="T8" fmla="*/ 78 w 121"/>
                <a:gd name="T9" fmla="*/ 182 h 197"/>
                <a:gd name="T10" fmla="*/ 70 w 121"/>
                <a:gd name="T11" fmla="*/ 192 h 197"/>
                <a:gd name="T12" fmla="*/ 61 w 121"/>
                <a:gd name="T13" fmla="*/ 197 h 197"/>
                <a:gd name="T14" fmla="*/ 52 w 121"/>
                <a:gd name="T15" fmla="*/ 196 h 197"/>
                <a:gd name="T16" fmla="*/ 44 w 121"/>
                <a:gd name="T17" fmla="*/ 191 h 197"/>
                <a:gd name="T18" fmla="*/ 36 w 121"/>
                <a:gd name="T19" fmla="*/ 180 h 197"/>
                <a:gd name="T20" fmla="*/ 0 w 121"/>
                <a:gd name="T21" fmla="*/ 106 h 197"/>
                <a:gd name="T22" fmla="*/ 49 w 121"/>
                <a:gd name="T23" fmla="*/ 61 h 197"/>
                <a:gd name="T24" fmla="*/ 13 w 121"/>
                <a:gd name="T25" fmla="*/ 25 h 197"/>
                <a:gd name="T26" fmla="*/ 60 w 121"/>
                <a:gd name="T2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197">
                  <a:moveTo>
                    <a:pt x="60" y="0"/>
                  </a:moveTo>
                  <a:lnTo>
                    <a:pt x="109" y="26"/>
                  </a:lnTo>
                  <a:lnTo>
                    <a:pt x="71" y="61"/>
                  </a:lnTo>
                  <a:lnTo>
                    <a:pt x="121" y="109"/>
                  </a:lnTo>
                  <a:lnTo>
                    <a:pt x="78" y="182"/>
                  </a:lnTo>
                  <a:lnTo>
                    <a:pt x="70" y="192"/>
                  </a:lnTo>
                  <a:lnTo>
                    <a:pt x="61" y="197"/>
                  </a:lnTo>
                  <a:lnTo>
                    <a:pt x="52" y="196"/>
                  </a:lnTo>
                  <a:lnTo>
                    <a:pt x="44" y="191"/>
                  </a:lnTo>
                  <a:lnTo>
                    <a:pt x="36" y="180"/>
                  </a:lnTo>
                  <a:lnTo>
                    <a:pt x="0" y="106"/>
                  </a:lnTo>
                  <a:lnTo>
                    <a:pt x="49" y="61"/>
                  </a:lnTo>
                  <a:lnTo>
                    <a:pt x="13" y="25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22" name="Freeform 533"/>
            <p:cNvSpPr>
              <a:spLocks/>
            </p:cNvSpPr>
            <p:nvPr/>
          </p:nvSpPr>
          <p:spPr bwMode="auto">
            <a:xfrm>
              <a:off x="7011" y="4002"/>
              <a:ext cx="10" cy="9"/>
            </a:xfrm>
            <a:custGeom>
              <a:avLst/>
              <a:gdLst>
                <a:gd name="T0" fmla="*/ 56 w 113"/>
                <a:gd name="T1" fmla="*/ 0 h 81"/>
                <a:gd name="T2" fmla="*/ 69 w 113"/>
                <a:gd name="T3" fmla="*/ 3 h 81"/>
                <a:gd name="T4" fmla="*/ 82 w 113"/>
                <a:gd name="T5" fmla="*/ 10 h 81"/>
                <a:gd name="T6" fmla="*/ 90 w 113"/>
                <a:gd name="T7" fmla="*/ 19 h 81"/>
                <a:gd name="T8" fmla="*/ 97 w 113"/>
                <a:gd name="T9" fmla="*/ 30 h 81"/>
                <a:gd name="T10" fmla="*/ 102 w 113"/>
                <a:gd name="T11" fmla="*/ 42 h 81"/>
                <a:gd name="T12" fmla="*/ 107 w 113"/>
                <a:gd name="T13" fmla="*/ 53 h 81"/>
                <a:gd name="T14" fmla="*/ 110 w 113"/>
                <a:gd name="T15" fmla="*/ 64 h 81"/>
                <a:gd name="T16" fmla="*/ 111 w 113"/>
                <a:gd name="T17" fmla="*/ 73 h 81"/>
                <a:gd name="T18" fmla="*/ 112 w 113"/>
                <a:gd name="T19" fmla="*/ 79 h 81"/>
                <a:gd name="T20" fmla="*/ 113 w 113"/>
                <a:gd name="T21" fmla="*/ 81 h 81"/>
                <a:gd name="T22" fmla="*/ 0 w 113"/>
                <a:gd name="T23" fmla="*/ 81 h 81"/>
                <a:gd name="T24" fmla="*/ 0 w 113"/>
                <a:gd name="T25" fmla="*/ 78 h 81"/>
                <a:gd name="T26" fmla="*/ 1 w 113"/>
                <a:gd name="T27" fmla="*/ 72 h 81"/>
                <a:gd name="T28" fmla="*/ 3 w 113"/>
                <a:gd name="T29" fmla="*/ 63 h 81"/>
                <a:gd name="T30" fmla="*/ 6 w 113"/>
                <a:gd name="T31" fmla="*/ 51 h 81"/>
                <a:gd name="T32" fmla="*/ 10 w 113"/>
                <a:gd name="T33" fmla="*/ 39 h 81"/>
                <a:gd name="T34" fmla="*/ 16 w 113"/>
                <a:gd name="T35" fmla="*/ 27 h 81"/>
                <a:gd name="T36" fmla="*/ 23 w 113"/>
                <a:gd name="T37" fmla="*/ 16 h 81"/>
                <a:gd name="T38" fmla="*/ 32 w 113"/>
                <a:gd name="T39" fmla="*/ 7 h 81"/>
                <a:gd name="T40" fmla="*/ 43 w 113"/>
                <a:gd name="T41" fmla="*/ 2 h 81"/>
                <a:gd name="T42" fmla="*/ 56 w 113"/>
                <a:gd name="T4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81">
                  <a:moveTo>
                    <a:pt x="56" y="0"/>
                  </a:moveTo>
                  <a:lnTo>
                    <a:pt x="69" y="3"/>
                  </a:lnTo>
                  <a:lnTo>
                    <a:pt x="82" y="10"/>
                  </a:lnTo>
                  <a:lnTo>
                    <a:pt x="90" y="19"/>
                  </a:lnTo>
                  <a:lnTo>
                    <a:pt x="97" y="30"/>
                  </a:lnTo>
                  <a:lnTo>
                    <a:pt x="102" y="42"/>
                  </a:lnTo>
                  <a:lnTo>
                    <a:pt x="107" y="53"/>
                  </a:lnTo>
                  <a:lnTo>
                    <a:pt x="110" y="64"/>
                  </a:lnTo>
                  <a:lnTo>
                    <a:pt x="111" y="73"/>
                  </a:lnTo>
                  <a:lnTo>
                    <a:pt x="112" y="79"/>
                  </a:lnTo>
                  <a:lnTo>
                    <a:pt x="113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1" y="72"/>
                  </a:lnTo>
                  <a:lnTo>
                    <a:pt x="3" y="63"/>
                  </a:lnTo>
                  <a:lnTo>
                    <a:pt x="6" y="51"/>
                  </a:lnTo>
                  <a:lnTo>
                    <a:pt x="10" y="39"/>
                  </a:lnTo>
                  <a:lnTo>
                    <a:pt x="16" y="27"/>
                  </a:lnTo>
                  <a:lnTo>
                    <a:pt x="23" y="16"/>
                  </a:lnTo>
                  <a:lnTo>
                    <a:pt x="32" y="7"/>
                  </a:lnTo>
                  <a:lnTo>
                    <a:pt x="43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23" name="Freeform 534"/>
            <p:cNvSpPr>
              <a:spLocks/>
            </p:cNvSpPr>
            <p:nvPr/>
          </p:nvSpPr>
          <p:spPr bwMode="auto">
            <a:xfrm>
              <a:off x="7037" y="4002"/>
              <a:ext cx="10" cy="9"/>
            </a:xfrm>
            <a:custGeom>
              <a:avLst/>
              <a:gdLst>
                <a:gd name="T0" fmla="*/ 56 w 112"/>
                <a:gd name="T1" fmla="*/ 0 h 81"/>
                <a:gd name="T2" fmla="*/ 69 w 112"/>
                <a:gd name="T3" fmla="*/ 3 h 81"/>
                <a:gd name="T4" fmla="*/ 80 w 112"/>
                <a:gd name="T5" fmla="*/ 10 h 81"/>
                <a:gd name="T6" fmla="*/ 89 w 112"/>
                <a:gd name="T7" fmla="*/ 19 h 81"/>
                <a:gd name="T8" fmla="*/ 97 w 112"/>
                <a:gd name="T9" fmla="*/ 30 h 81"/>
                <a:gd name="T10" fmla="*/ 102 w 112"/>
                <a:gd name="T11" fmla="*/ 42 h 81"/>
                <a:gd name="T12" fmla="*/ 107 w 112"/>
                <a:gd name="T13" fmla="*/ 53 h 81"/>
                <a:gd name="T14" fmla="*/ 109 w 112"/>
                <a:gd name="T15" fmla="*/ 64 h 81"/>
                <a:gd name="T16" fmla="*/ 111 w 112"/>
                <a:gd name="T17" fmla="*/ 73 h 81"/>
                <a:gd name="T18" fmla="*/ 112 w 112"/>
                <a:gd name="T19" fmla="*/ 79 h 81"/>
                <a:gd name="T20" fmla="*/ 112 w 112"/>
                <a:gd name="T21" fmla="*/ 81 h 81"/>
                <a:gd name="T22" fmla="*/ 0 w 112"/>
                <a:gd name="T23" fmla="*/ 81 h 81"/>
                <a:gd name="T24" fmla="*/ 0 w 112"/>
                <a:gd name="T25" fmla="*/ 78 h 81"/>
                <a:gd name="T26" fmla="*/ 1 w 112"/>
                <a:gd name="T27" fmla="*/ 72 h 81"/>
                <a:gd name="T28" fmla="*/ 2 w 112"/>
                <a:gd name="T29" fmla="*/ 63 h 81"/>
                <a:gd name="T30" fmla="*/ 5 w 112"/>
                <a:gd name="T31" fmla="*/ 51 h 81"/>
                <a:gd name="T32" fmla="*/ 10 w 112"/>
                <a:gd name="T33" fmla="*/ 39 h 81"/>
                <a:gd name="T34" fmla="*/ 15 w 112"/>
                <a:gd name="T35" fmla="*/ 27 h 81"/>
                <a:gd name="T36" fmla="*/ 23 w 112"/>
                <a:gd name="T37" fmla="*/ 16 h 81"/>
                <a:gd name="T38" fmla="*/ 32 w 112"/>
                <a:gd name="T39" fmla="*/ 7 h 81"/>
                <a:gd name="T40" fmla="*/ 43 w 112"/>
                <a:gd name="T41" fmla="*/ 2 h 81"/>
                <a:gd name="T42" fmla="*/ 56 w 112"/>
                <a:gd name="T4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2" h="81">
                  <a:moveTo>
                    <a:pt x="56" y="0"/>
                  </a:moveTo>
                  <a:lnTo>
                    <a:pt x="69" y="3"/>
                  </a:lnTo>
                  <a:lnTo>
                    <a:pt x="80" y="10"/>
                  </a:lnTo>
                  <a:lnTo>
                    <a:pt x="89" y="19"/>
                  </a:lnTo>
                  <a:lnTo>
                    <a:pt x="97" y="30"/>
                  </a:lnTo>
                  <a:lnTo>
                    <a:pt x="102" y="42"/>
                  </a:lnTo>
                  <a:lnTo>
                    <a:pt x="107" y="53"/>
                  </a:lnTo>
                  <a:lnTo>
                    <a:pt x="109" y="64"/>
                  </a:lnTo>
                  <a:lnTo>
                    <a:pt x="111" y="73"/>
                  </a:lnTo>
                  <a:lnTo>
                    <a:pt x="112" y="79"/>
                  </a:lnTo>
                  <a:lnTo>
                    <a:pt x="112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1" y="72"/>
                  </a:lnTo>
                  <a:lnTo>
                    <a:pt x="2" y="63"/>
                  </a:lnTo>
                  <a:lnTo>
                    <a:pt x="5" y="51"/>
                  </a:lnTo>
                  <a:lnTo>
                    <a:pt x="10" y="39"/>
                  </a:lnTo>
                  <a:lnTo>
                    <a:pt x="15" y="27"/>
                  </a:lnTo>
                  <a:lnTo>
                    <a:pt x="23" y="16"/>
                  </a:lnTo>
                  <a:lnTo>
                    <a:pt x="32" y="7"/>
                  </a:lnTo>
                  <a:lnTo>
                    <a:pt x="43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24" name="Freeform 535"/>
            <p:cNvSpPr>
              <a:spLocks noEditPoints="1"/>
            </p:cNvSpPr>
            <p:nvPr/>
          </p:nvSpPr>
          <p:spPr bwMode="auto">
            <a:xfrm>
              <a:off x="6996" y="3956"/>
              <a:ext cx="68" cy="80"/>
            </a:xfrm>
            <a:custGeom>
              <a:avLst/>
              <a:gdLst>
                <a:gd name="T0" fmla="*/ 241 w 746"/>
                <a:gd name="T1" fmla="*/ 353 h 798"/>
                <a:gd name="T2" fmla="*/ 219 w 746"/>
                <a:gd name="T3" fmla="*/ 393 h 798"/>
                <a:gd name="T4" fmla="*/ 187 w 746"/>
                <a:gd name="T5" fmla="*/ 438 h 798"/>
                <a:gd name="T6" fmla="*/ 143 w 746"/>
                <a:gd name="T7" fmla="*/ 482 h 798"/>
                <a:gd name="T8" fmla="*/ 85 w 746"/>
                <a:gd name="T9" fmla="*/ 521 h 798"/>
                <a:gd name="T10" fmla="*/ 87 w 746"/>
                <a:gd name="T11" fmla="*/ 686 h 798"/>
                <a:gd name="T12" fmla="*/ 106 w 746"/>
                <a:gd name="T13" fmla="*/ 721 h 798"/>
                <a:gd name="T14" fmla="*/ 139 w 746"/>
                <a:gd name="T15" fmla="*/ 745 h 798"/>
                <a:gd name="T16" fmla="*/ 182 w 746"/>
                <a:gd name="T17" fmla="*/ 754 h 798"/>
                <a:gd name="T18" fmla="*/ 605 w 746"/>
                <a:gd name="T19" fmla="*/ 752 h 798"/>
                <a:gd name="T20" fmla="*/ 644 w 746"/>
                <a:gd name="T21" fmla="*/ 735 h 798"/>
                <a:gd name="T22" fmla="*/ 670 w 746"/>
                <a:gd name="T23" fmla="*/ 705 h 798"/>
                <a:gd name="T24" fmla="*/ 680 w 746"/>
                <a:gd name="T25" fmla="*/ 666 h 798"/>
                <a:gd name="T26" fmla="*/ 657 w 746"/>
                <a:gd name="T27" fmla="*/ 430 h 798"/>
                <a:gd name="T28" fmla="*/ 603 w 746"/>
                <a:gd name="T29" fmla="*/ 439 h 798"/>
                <a:gd name="T30" fmla="*/ 540 w 746"/>
                <a:gd name="T31" fmla="*/ 442 h 798"/>
                <a:gd name="T32" fmla="*/ 473 w 746"/>
                <a:gd name="T33" fmla="*/ 438 h 798"/>
                <a:gd name="T34" fmla="*/ 404 w 746"/>
                <a:gd name="T35" fmla="*/ 421 h 798"/>
                <a:gd name="T36" fmla="*/ 337 w 746"/>
                <a:gd name="T37" fmla="*/ 389 h 798"/>
                <a:gd name="T38" fmla="*/ 275 w 746"/>
                <a:gd name="T39" fmla="*/ 338 h 798"/>
                <a:gd name="T40" fmla="*/ 372 w 746"/>
                <a:gd name="T41" fmla="*/ 0 h 798"/>
                <a:gd name="T42" fmla="*/ 465 w 746"/>
                <a:gd name="T43" fmla="*/ 6 h 798"/>
                <a:gd name="T44" fmla="*/ 541 w 746"/>
                <a:gd name="T45" fmla="*/ 24 h 798"/>
                <a:gd name="T46" fmla="*/ 603 w 746"/>
                <a:gd name="T47" fmla="*/ 51 h 798"/>
                <a:gd name="T48" fmla="*/ 651 w 746"/>
                <a:gd name="T49" fmla="*/ 86 h 798"/>
                <a:gd name="T50" fmla="*/ 688 w 746"/>
                <a:gd name="T51" fmla="*/ 126 h 798"/>
                <a:gd name="T52" fmla="*/ 713 w 746"/>
                <a:gd name="T53" fmla="*/ 169 h 798"/>
                <a:gd name="T54" fmla="*/ 731 w 746"/>
                <a:gd name="T55" fmla="*/ 214 h 798"/>
                <a:gd name="T56" fmla="*/ 740 w 746"/>
                <a:gd name="T57" fmla="*/ 258 h 798"/>
                <a:gd name="T58" fmla="*/ 745 w 746"/>
                <a:gd name="T59" fmla="*/ 301 h 798"/>
                <a:gd name="T60" fmla="*/ 745 w 746"/>
                <a:gd name="T61" fmla="*/ 339 h 798"/>
                <a:gd name="T62" fmla="*/ 744 w 746"/>
                <a:gd name="T63" fmla="*/ 370 h 798"/>
                <a:gd name="T64" fmla="*/ 740 w 746"/>
                <a:gd name="T65" fmla="*/ 393 h 798"/>
                <a:gd name="T66" fmla="*/ 738 w 746"/>
                <a:gd name="T67" fmla="*/ 405 h 798"/>
                <a:gd name="T68" fmla="*/ 737 w 746"/>
                <a:gd name="T69" fmla="*/ 407 h 798"/>
                <a:gd name="T70" fmla="*/ 733 w 746"/>
                <a:gd name="T71" fmla="*/ 409 h 798"/>
                <a:gd name="T72" fmla="*/ 728 w 746"/>
                <a:gd name="T73" fmla="*/ 666 h 798"/>
                <a:gd name="T74" fmla="*/ 717 w 746"/>
                <a:gd name="T75" fmla="*/ 717 h 798"/>
                <a:gd name="T76" fmla="*/ 685 w 746"/>
                <a:gd name="T77" fmla="*/ 759 h 798"/>
                <a:gd name="T78" fmla="*/ 639 w 746"/>
                <a:gd name="T79" fmla="*/ 787 h 798"/>
                <a:gd name="T80" fmla="*/ 583 w 746"/>
                <a:gd name="T81" fmla="*/ 798 h 798"/>
                <a:gd name="T82" fmla="*/ 152 w 746"/>
                <a:gd name="T83" fmla="*/ 795 h 798"/>
                <a:gd name="T84" fmla="*/ 100 w 746"/>
                <a:gd name="T85" fmla="*/ 775 h 798"/>
                <a:gd name="T86" fmla="*/ 62 w 746"/>
                <a:gd name="T87" fmla="*/ 740 h 798"/>
                <a:gd name="T88" fmla="*/ 40 w 746"/>
                <a:gd name="T89" fmla="*/ 693 h 798"/>
                <a:gd name="T90" fmla="*/ 36 w 746"/>
                <a:gd name="T91" fmla="*/ 539 h 798"/>
                <a:gd name="T92" fmla="*/ 14 w 746"/>
                <a:gd name="T93" fmla="*/ 544 h 798"/>
                <a:gd name="T94" fmla="*/ 11 w 746"/>
                <a:gd name="T95" fmla="*/ 529 h 798"/>
                <a:gd name="T96" fmla="*/ 7 w 746"/>
                <a:gd name="T97" fmla="*/ 503 h 798"/>
                <a:gd name="T98" fmla="*/ 2 w 746"/>
                <a:gd name="T99" fmla="*/ 466 h 798"/>
                <a:gd name="T100" fmla="*/ 0 w 746"/>
                <a:gd name="T101" fmla="*/ 421 h 798"/>
                <a:gd name="T102" fmla="*/ 0 w 746"/>
                <a:gd name="T103" fmla="*/ 370 h 798"/>
                <a:gd name="T104" fmla="*/ 5 w 746"/>
                <a:gd name="T105" fmla="*/ 316 h 798"/>
                <a:gd name="T106" fmla="*/ 16 w 746"/>
                <a:gd name="T107" fmla="*/ 258 h 798"/>
                <a:gd name="T108" fmla="*/ 33 w 746"/>
                <a:gd name="T109" fmla="*/ 203 h 798"/>
                <a:gd name="T110" fmla="*/ 60 w 746"/>
                <a:gd name="T111" fmla="*/ 150 h 798"/>
                <a:gd name="T112" fmla="*/ 96 w 746"/>
                <a:gd name="T113" fmla="*/ 102 h 798"/>
                <a:gd name="T114" fmla="*/ 144 w 746"/>
                <a:gd name="T115" fmla="*/ 61 h 798"/>
                <a:gd name="T116" fmla="*/ 205 w 746"/>
                <a:gd name="T117" fmla="*/ 28 h 798"/>
                <a:gd name="T118" fmla="*/ 281 w 746"/>
                <a:gd name="T119" fmla="*/ 8 h 798"/>
                <a:gd name="T120" fmla="*/ 372 w 746"/>
                <a:gd name="T121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6" h="798">
                  <a:moveTo>
                    <a:pt x="248" y="338"/>
                  </a:moveTo>
                  <a:lnTo>
                    <a:pt x="241" y="353"/>
                  </a:lnTo>
                  <a:lnTo>
                    <a:pt x="231" y="372"/>
                  </a:lnTo>
                  <a:lnTo>
                    <a:pt x="219" y="393"/>
                  </a:lnTo>
                  <a:lnTo>
                    <a:pt x="205" y="415"/>
                  </a:lnTo>
                  <a:lnTo>
                    <a:pt x="187" y="438"/>
                  </a:lnTo>
                  <a:lnTo>
                    <a:pt x="166" y="460"/>
                  </a:lnTo>
                  <a:lnTo>
                    <a:pt x="143" y="482"/>
                  </a:lnTo>
                  <a:lnTo>
                    <a:pt x="116" y="503"/>
                  </a:lnTo>
                  <a:lnTo>
                    <a:pt x="85" y="521"/>
                  </a:lnTo>
                  <a:lnTo>
                    <a:pt x="85" y="666"/>
                  </a:lnTo>
                  <a:lnTo>
                    <a:pt x="87" y="686"/>
                  </a:lnTo>
                  <a:lnTo>
                    <a:pt x="95" y="705"/>
                  </a:lnTo>
                  <a:lnTo>
                    <a:pt x="106" y="721"/>
                  </a:lnTo>
                  <a:lnTo>
                    <a:pt x="121" y="735"/>
                  </a:lnTo>
                  <a:lnTo>
                    <a:pt x="139" y="745"/>
                  </a:lnTo>
                  <a:lnTo>
                    <a:pt x="160" y="752"/>
                  </a:lnTo>
                  <a:lnTo>
                    <a:pt x="182" y="754"/>
                  </a:lnTo>
                  <a:lnTo>
                    <a:pt x="583" y="754"/>
                  </a:lnTo>
                  <a:lnTo>
                    <a:pt x="605" y="752"/>
                  </a:lnTo>
                  <a:lnTo>
                    <a:pt x="626" y="745"/>
                  </a:lnTo>
                  <a:lnTo>
                    <a:pt x="644" y="735"/>
                  </a:lnTo>
                  <a:lnTo>
                    <a:pt x="659" y="721"/>
                  </a:lnTo>
                  <a:lnTo>
                    <a:pt x="670" y="705"/>
                  </a:lnTo>
                  <a:lnTo>
                    <a:pt x="678" y="686"/>
                  </a:lnTo>
                  <a:lnTo>
                    <a:pt x="680" y="666"/>
                  </a:lnTo>
                  <a:lnTo>
                    <a:pt x="680" y="425"/>
                  </a:lnTo>
                  <a:lnTo>
                    <a:pt x="657" y="430"/>
                  </a:lnTo>
                  <a:lnTo>
                    <a:pt x="630" y="435"/>
                  </a:lnTo>
                  <a:lnTo>
                    <a:pt x="603" y="439"/>
                  </a:lnTo>
                  <a:lnTo>
                    <a:pt x="572" y="441"/>
                  </a:lnTo>
                  <a:lnTo>
                    <a:pt x="540" y="442"/>
                  </a:lnTo>
                  <a:lnTo>
                    <a:pt x="507" y="441"/>
                  </a:lnTo>
                  <a:lnTo>
                    <a:pt x="473" y="438"/>
                  </a:lnTo>
                  <a:lnTo>
                    <a:pt x="439" y="431"/>
                  </a:lnTo>
                  <a:lnTo>
                    <a:pt x="404" y="421"/>
                  </a:lnTo>
                  <a:lnTo>
                    <a:pt x="370" y="407"/>
                  </a:lnTo>
                  <a:lnTo>
                    <a:pt x="337" y="389"/>
                  </a:lnTo>
                  <a:lnTo>
                    <a:pt x="305" y="366"/>
                  </a:lnTo>
                  <a:lnTo>
                    <a:pt x="275" y="338"/>
                  </a:lnTo>
                  <a:lnTo>
                    <a:pt x="248" y="338"/>
                  </a:lnTo>
                  <a:close/>
                  <a:moveTo>
                    <a:pt x="372" y="0"/>
                  </a:moveTo>
                  <a:lnTo>
                    <a:pt x="420" y="2"/>
                  </a:lnTo>
                  <a:lnTo>
                    <a:pt x="465" y="6"/>
                  </a:lnTo>
                  <a:lnTo>
                    <a:pt x="505" y="14"/>
                  </a:lnTo>
                  <a:lnTo>
                    <a:pt x="541" y="24"/>
                  </a:lnTo>
                  <a:lnTo>
                    <a:pt x="574" y="37"/>
                  </a:lnTo>
                  <a:lnTo>
                    <a:pt x="603" y="51"/>
                  </a:lnTo>
                  <a:lnTo>
                    <a:pt x="628" y="68"/>
                  </a:lnTo>
                  <a:lnTo>
                    <a:pt x="651" y="86"/>
                  </a:lnTo>
                  <a:lnTo>
                    <a:pt x="670" y="105"/>
                  </a:lnTo>
                  <a:lnTo>
                    <a:pt x="688" y="126"/>
                  </a:lnTo>
                  <a:lnTo>
                    <a:pt x="701" y="147"/>
                  </a:lnTo>
                  <a:lnTo>
                    <a:pt x="713" y="169"/>
                  </a:lnTo>
                  <a:lnTo>
                    <a:pt x="723" y="192"/>
                  </a:lnTo>
                  <a:lnTo>
                    <a:pt x="731" y="214"/>
                  </a:lnTo>
                  <a:lnTo>
                    <a:pt x="736" y="236"/>
                  </a:lnTo>
                  <a:lnTo>
                    <a:pt x="740" y="258"/>
                  </a:lnTo>
                  <a:lnTo>
                    <a:pt x="744" y="281"/>
                  </a:lnTo>
                  <a:lnTo>
                    <a:pt x="745" y="301"/>
                  </a:lnTo>
                  <a:lnTo>
                    <a:pt x="746" y="321"/>
                  </a:lnTo>
                  <a:lnTo>
                    <a:pt x="745" y="339"/>
                  </a:lnTo>
                  <a:lnTo>
                    <a:pt x="745" y="355"/>
                  </a:lnTo>
                  <a:lnTo>
                    <a:pt x="744" y="370"/>
                  </a:lnTo>
                  <a:lnTo>
                    <a:pt x="742" y="383"/>
                  </a:lnTo>
                  <a:lnTo>
                    <a:pt x="740" y="393"/>
                  </a:lnTo>
                  <a:lnTo>
                    <a:pt x="739" y="400"/>
                  </a:lnTo>
                  <a:lnTo>
                    <a:pt x="738" y="405"/>
                  </a:lnTo>
                  <a:lnTo>
                    <a:pt x="738" y="407"/>
                  </a:lnTo>
                  <a:lnTo>
                    <a:pt x="737" y="407"/>
                  </a:lnTo>
                  <a:lnTo>
                    <a:pt x="735" y="408"/>
                  </a:lnTo>
                  <a:lnTo>
                    <a:pt x="733" y="409"/>
                  </a:lnTo>
                  <a:lnTo>
                    <a:pt x="728" y="410"/>
                  </a:lnTo>
                  <a:lnTo>
                    <a:pt x="728" y="666"/>
                  </a:lnTo>
                  <a:lnTo>
                    <a:pt x="725" y="693"/>
                  </a:lnTo>
                  <a:lnTo>
                    <a:pt x="717" y="717"/>
                  </a:lnTo>
                  <a:lnTo>
                    <a:pt x="703" y="740"/>
                  </a:lnTo>
                  <a:lnTo>
                    <a:pt x="685" y="759"/>
                  </a:lnTo>
                  <a:lnTo>
                    <a:pt x="665" y="775"/>
                  </a:lnTo>
                  <a:lnTo>
                    <a:pt x="639" y="787"/>
                  </a:lnTo>
                  <a:lnTo>
                    <a:pt x="613" y="795"/>
                  </a:lnTo>
                  <a:lnTo>
                    <a:pt x="583" y="798"/>
                  </a:lnTo>
                  <a:lnTo>
                    <a:pt x="182" y="798"/>
                  </a:lnTo>
                  <a:lnTo>
                    <a:pt x="152" y="795"/>
                  </a:lnTo>
                  <a:lnTo>
                    <a:pt x="126" y="787"/>
                  </a:lnTo>
                  <a:lnTo>
                    <a:pt x="100" y="775"/>
                  </a:lnTo>
                  <a:lnTo>
                    <a:pt x="79" y="759"/>
                  </a:lnTo>
                  <a:lnTo>
                    <a:pt x="62" y="740"/>
                  </a:lnTo>
                  <a:lnTo>
                    <a:pt x="49" y="717"/>
                  </a:lnTo>
                  <a:lnTo>
                    <a:pt x="40" y="693"/>
                  </a:lnTo>
                  <a:lnTo>
                    <a:pt x="36" y="666"/>
                  </a:lnTo>
                  <a:lnTo>
                    <a:pt x="36" y="539"/>
                  </a:lnTo>
                  <a:lnTo>
                    <a:pt x="14" y="546"/>
                  </a:lnTo>
                  <a:lnTo>
                    <a:pt x="14" y="544"/>
                  </a:lnTo>
                  <a:lnTo>
                    <a:pt x="13" y="538"/>
                  </a:lnTo>
                  <a:lnTo>
                    <a:pt x="11" y="529"/>
                  </a:lnTo>
                  <a:lnTo>
                    <a:pt x="9" y="517"/>
                  </a:lnTo>
                  <a:lnTo>
                    <a:pt x="7" y="503"/>
                  </a:lnTo>
                  <a:lnTo>
                    <a:pt x="5" y="485"/>
                  </a:lnTo>
                  <a:lnTo>
                    <a:pt x="2" y="466"/>
                  </a:lnTo>
                  <a:lnTo>
                    <a:pt x="1" y="444"/>
                  </a:lnTo>
                  <a:lnTo>
                    <a:pt x="0" y="421"/>
                  </a:lnTo>
                  <a:lnTo>
                    <a:pt x="0" y="396"/>
                  </a:lnTo>
                  <a:lnTo>
                    <a:pt x="0" y="370"/>
                  </a:lnTo>
                  <a:lnTo>
                    <a:pt x="2" y="343"/>
                  </a:lnTo>
                  <a:lnTo>
                    <a:pt x="5" y="316"/>
                  </a:lnTo>
                  <a:lnTo>
                    <a:pt x="9" y="288"/>
                  </a:lnTo>
                  <a:lnTo>
                    <a:pt x="16" y="258"/>
                  </a:lnTo>
                  <a:lnTo>
                    <a:pt x="23" y="230"/>
                  </a:lnTo>
                  <a:lnTo>
                    <a:pt x="33" y="203"/>
                  </a:lnTo>
                  <a:lnTo>
                    <a:pt x="45" y="176"/>
                  </a:lnTo>
                  <a:lnTo>
                    <a:pt x="60" y="150"/>
                  </a:lnTo>
                  <a:lnTo>
                    <a:pt x="76" y="125"/>
                  </a:lnTo>
                  <a:lnTo>
                    <a:pt x="96" y="102"/>
                  </a:lnTo>
                  <a:lnTo>
                    <a:pt x="119" y="80"/>
                  </a:lnTo>
                  <a:lnTo>
                    <a:pt x="144" y="61"/>
                  </a:lnTo>
                  <a:lnTo>
                    <a:pt x="173" y="43"/>
                  </a:lnTo>
                  <a:lnTo>
                    <a:pt x="205" y="28"/>
                  </a:lnTo>
                  <a:lnTo>
                    <a:pt x="241" y="16"/>
                  </a:lnTo>
                  <a:lnTo>
                    <a:pt x="281" y="8"/>
                  </a:lnTo>
                  <a:lnTo>
                    <a:pt x="325" y="2"/>
                  </a:lnTo>
                  <a:lnTo>
                    <a:pt x="3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25" name="Freeform 536"/>
            <p:cNvSpPr>
              <a:spLocks/>
            </p:cNvSpPr>
            <p:nvPr/>
          </p:nvSpPr>
          <p:spPr bwMode="auto">
            <a:xfrm>
              <a:off x="7019" y="4019"/>
              <a:ext cx="25" cy="7"/>
            </a:xfrm>
            <a:custGeom>
              <a:avLst/>
              <a:gdLst>
                <a:gd name="T0" fmla="*/ 250 w 274"/>
                <a:gd name="T1" fmla="*/ 0 h 69"/>
                <a:gd name="T2" fmla="*/ 260 w 274"/>
                <a:gd name="T3" fmla="*/ 2 h 69"/>
                <a:gd name="T4" fmla="*/ 268 w 274"/>
                <a:gd name="T5" fmla="*/ 7 h 69"/>
                <a:gd name="T6" fmla="*/ 272 w 274"/>
                <a:gd name="T7" fmla="*/ 14 h 69"/>
                <a:gd name="T8" fmla="*/ 274 w 274"/>
                <a:gd name="T9" fmla="*/ 23 h 69"/>
                <a:gd name="T10" fmla="*/ 272 w 274"/>
                <a:gd name="T11" fmla="*/ 31 h 69"/>
                <a:gd name="T12" fmla="*/ 266 w 274"/>
                <a:gd name="T13" fmla="*/ 38 h 69"/>
                <a:gd name="T14" fmla="*/ 259 w 274"/>
                <a:gd name="T15" fmla="*/ 43 h 69"/>
                <a:gd name="T16" fmla="*/ 220 w 274"/>
                <a:gd name="T17" fmla="*/ 55 h 69"/>
                <a:gd name="T18" fmla="*/ 185 w 274"/>
                <a:gd name="T19" fmla="*/ 63 h 69"/>
                <a:gd name="T20" fmla="*/ 153 w 274"/>
                <a:gd name="T21" fmla="*/ 67 h 69"/>
                <a:gd name="T22" fmla="*/ 123 w 274"/>
                <a:gd name="T23" fmla="*/ 69 h 69"/>
                <a:gd name="T24" fmla="*/ 94 w 274"/>
                <a:gd name="T25" fmla="*/ 67 h 69"/>
                <a:gd name="T26" fmla="*/ 68 w 274"/>
                <a:gd name="T27" fmla="*/ 63 h 69"/>
                <a:gd name="T28" fmla="*/ 49 w 274"/>
                <a:gd name="T29" fmla="*/ 58 h 69"/>
                <a:gd name="T30" fmla="*/ 32 w 274"/>
                <a:gd name="T31" fmla="*/ 52 h 69"/>
                <a:gd name="T32" fmla="*/ 20 w 274"/>
                <a:gd name="T33" fmla="*/ 46 h 69"/>
                <a:gd name="T34" fmla="*/ 12 w 274"/>
                <a:gd name="T35" fmla="*/ 42 h 69"/>
                <a:gd name="T36" fmla="*/ 9 w 274"/>
                <a:gd name="T37" fmla="*/ 40 h 69"/>
                <a:gd name="T38" fmla="*/ 2 w 274"/>
                <a:gd name="T39" fmla="*/ 33 h 69"/>
                <a:gd name="T40" fmla="*/ 0 w 274"/>
                <a:gd name="T41" fmla="*/ 25 h 69"/>
                <a:gd name="T42" fmla="*/ 1 w 274"/>
                <a:gd name="T43" fmla="*/ 16 h 69"/>
                <a:gd name="T44" fmla="*/ 6 w 274"/>
                <a:gd name="T45" fmla="*/ 9 h 69"/>
                <a:gd name="T46" fmla="*/ 12 w 274"/>
                <a:gd name="T47" fmla="*/ 3 h 69"/>
                <a:gd name="T48" fmla="*/ 21 w 274"/>
                <a:gd name="T49" fmla="*/ 1 h 69"/>
                <a:gd name="T50" fmla="*/ 30 w 274"/>
                <a:gd name="T51" fmla="*/ 1 h 69"/>
                <a:gd name="T52" fmla="*/ 39 w 274"/>
                <a:gd name="T53" fmla="*/ 5 h 69"/>
                <a:gd name="T54" fmla="*/ 41 w 274"/>
                <a:gd name="T55" fmla="*/ 7 h 69"/>
                <a:gd name="T56" fmla="*/ 46 w 274"/>
                <a:gd name="T57" fmla="*/ 10 h 69"/>
                <a:gd name="T58" fmla="*/ 55 w 274"/>
                <a:gd name="T59" fmla="*/ 14 h 69"/>
                <a:gd name="T60" fmla="*/ 67 w 274"/>
                <a:gd name="T61" fmla="*/ 18 h 69"/>
                <a:gd name="T62" fmla="*/ 82 w 274"/>
                <a:gd name="T63" fmla="*/ 21 h 69"/>
                <a:gd name="T64" fmla="*/ 100 w 274"/>
                <a:gd name="T65" fmla="*/ 24 h 69"/>
                <a:gd name="T66" fmla="*/ 121 w 274"/>
                <a:gd name="T67" fmla="*/ 25 h 69"/>
                <a:gd name="T68" fmla="*/ 147 w 274"/>
                <a:gd name="T69" fmla="*/ 24 h 69"/>
                <a:gd name="T70" fmla="*/ 174 w 274"/>
                <a:gd name="T71" fmla="*/ 20 h 69"/>
                <a:gd name="T72" fmla="*/ 206 w 274"/>
                <a:gd name="T73" fmla="*/ 13 h 69"/>
                <a:gd name="T74" fmla="*/ 241 w 274"/>
                <a:gd name="T75" fmla="*/ 2 h 69"/>
                <a:gd name="T76" fmla="*/ 250 w 274"/>
                <a:gd name="T7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4" h="69">
                  <a:moveTo>
                    <a:pt x="250" y="0"/>
                  </a:moveTo>
                  <a:lnTo>
                    <a:pt x="260" y="2"/>
                  </a:lnTo>
                  <a:lnTo>
                    <a:pt x="268" y="7"/>
                  </a:lnTo>
                  <a:lnTo>
                    <a:pt x="272" y="14"/>
                  </a:lnTo>
                  <a:lnTo>
                    <a:pt x="274" y="23"/>
                  </a:lnTo>
                  <a:lnTo>
                    <a:pt x="272" y="31"/>
                  </a:lnTo>
                  <a:lnTo>
                    <a:pt x="266" y="38"/>
                  </a:lnTo>
                  <a:lnTo>
                    <a:pt x="259" y="43"/>
                  </a:lnTo>
                  <a:lnTo>
                    <a:pt x="220" y="55"/>
                  </a:lnTo>
                  <a:lnTo>
                    <a:pt x="185" y="63"/>
                  </a:lnTo>
                  <a:lnTo>
                    <a:pt x="153" y="67"/>
                  </a:lnTo>
                  <a:lnTo>
                    <a:pt x="123" y="69"/>
                  </a:lnTo>
                  <a:lnTo>
                    <a:pt x="94" y="67"/>
                  </a:lnTo>
                  <a:lnTo>
                    <a:pt x="68" y="63"/>
                  </a:lnTo>
                  <a:lnTo>
                    <a:pt x="49" y="58"/>
                  </a:lnTo>
                  <a:lnTo>
                    <a:pt x="32" y="52"/>
                  </a:lnTo>
                  <a:lnTo>
                    <a:pt x="20" y="46"/>
                  </a:lnTo>
                  <a:lnTo>
                    <a:pt x="12" y="42"/>
                  </a:lnTo>
                  <a:lnTo>
                    <a:pt x="9" y="40"/>
                  </a:lnTo>
                  <a:lnTo>
                    <a:pt x="2" y="33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6" y="9"/>
                  </a:lnTo>
                  <a:lnTo>
                    <a:pt x="12" y="3"/>
                  </a:lnTo>
                  <a:lnTo>
                    <a:pt x="21" y="1"/>
                  </a:lnTo>
                  <a:lnTo>
                    <a:pt x="30" y="1"/>
                  </a:lnTo>
                  <a:lnTo>
                    <a:pt x="39" y="5"/>
                  </a:lnTo>
                  <a:lnTo>
                    <a:pt x="41" y="7"/>
                  </a:lnTo>
                  <a:lnTo>
                    <a:pt x="46" y="10"/>
                  </a:lnTo>
                  <a:lnTo>
                    <a:pt x="55" y="14"/>
                  </a:lnTo>
                  <a:lnTo>
                    <a:pt x="67" y="18"/>
                  </a:lnTo>
                  <a:lnTo>
                    <a:pt x="82" y="21"/>
                  </a:lnTo>
                  <a:lnTo>
                    <a:pt x="100" y="24"/>
                  </a:lnTo>
                  <a:lnTo>
                    <a:pt x="121" y="25"/>
                  </a:lnTo>
                  <a:lnTo>
                    <a:pt x="147" y="24"/>
                  </a:lnTo>
                  <a:lnTo>
                    <a:pt x="174" y="20"/>
                  </a:lnTo>
                  <a:lnTo>
                    <a:pt x="206" y="13"/>
                  </a:lnTo>
                  <a:lnTo>
                    <a:pt x="241" y="2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26" name="Freeform 537"/>
            <p:cNvSpPr>
              <a:spLocks/>
            </p:cNvSpPr>
            <p:nvPr/>
          </p:nvSpPr>
          <p:spPr bwMode="auto">
            <a:xfrm>
              <a:off x="7120" y="3958"/>
              <a:ext cx="78" cy="249"/>
            </a:xfrm>
            <a:custGeom>
              <a:avLst/>
              <a:gdLst>
                <a:gd name="T0" fmla="*/ 745 w 852"/>
                <a:gd name="T1" fmla="*/ 0 h 2495"/>
                <a:gd name="T2" fmla="*/ 792 w 852"/>
                <a:gd name="T3" fmla="*/ 10 h 2495"/>
                <a:gd name="T4" fmla="*/ 828 w 852"/>
                <a:gd name="T5" fmla="*/ 37 h 2495"/>
                <a:gd name="T6" fmla="*/ 848 w 852"/>
                <a:gd name="T7" fmla="*/ 75 h 2495"/>
                <a:gd name="T8" fmla="*/ 848 w 852"/>
                <a:gd name="T9" fmla="*/ 119 h 2495"/>
                <a:gd name="T10" fmla="*/ 828 w 852"/>
                <a:gd name="T11" fmla="*/ 158 h 2495"/>
                <a:gd name="T12" fmla="*/ 792 w 852"/>
                <a:gd name="T13" fmla="*/ 184 h 2495"/>
                <a:gd name="T14" fmla="*/ 745 w 852"/>
                <a:gd name="T15" fmla="*/ 194 h 2495"/>
                <a:gd name="T16" fmla="*/ 212 w 852"/>
                <a:gd name="T17" fmla="*/ 1070 h 2495"/>
                <a:gd name="T18" fmla="*/ 769 w 852"/>
                <a:gd name="T19" fmla="*/ 1072 h 2495"/>
                <a:gd name="T20" fmla="*/ 812 w 852"/>
                <a:gd name="T21" fmla="*/ 1091 h 2495"/>
                <a:gd name="T22" fmla="*/ 841 w 852"/>
                <a:gd name="T23" fmla="*/ 1124 h 2495"/>
                <a:gd name="T24" fmla="*/ 852 w 852"/>
                <a:gd name="T25" fmla="*/ 1166 h 2495"/>
                <a:gd name="T26" fmla="*/ 841 w 852"/>
                <a:gd name="T27" fmla="*/ 1210 h 2495"/>
                <a:gd name="T28" fmla="*/ 812 w 852"/>
                <a:gd name="T29" fmla="*/ 1243 h 2495"/>
                <a:gd name="T30" fmla="*/ 769 w 852"/>
                <a:gd name="T31" fmla="*/ 1261 h 2495"/>
                <a:gd name="T32" fmla="*/ 212 w 852"/>
                <a:gd name="T33" fmla="*/ 1264 h 2495"/>
                <a:gd name="T34" fmla="*/ 745 w 852"/>
                <a:gd name="T35" fmla="*/ 2302 h 2495"/>
                <a:gd name="T36" fmla="*/ 792 w 852"/>
                <a:gd name="T37" fmla="*/ 2312 h 2495"/>
                <a:gd name="T38" fmla="*/ 828 w 852"/>
                <a:gd name="T39" fmla="*/ 2338 h 2495"/>
                <a:gd name="T40" fmla="*/ 848 w 852"/>
                <a:gd name="T41" fmla="*/ 2376 h 2495"/>
                <a:gd name="T42" fmla="*/ 848 w 852"/>
                <a:gd name="T43" fmla="*/ 2420 h 2495"/>
                <a:gd name="T44" fmla="*/ 828 w 852"/>
                <a:gd name="T45" fmla="*/ 2459 h 2495"/>
                <a:gd name="T46" fmla="*/ 792 w 852"/>
                <a:gd name="T47" fmla="*/ 2485 h 2495"/>
                <a:gd name="T48" fmla="*/ 745 w 852"/>
                <a:gd name="T49" fmla="*/ 2495 h 2495"/>
                <a:gd name="T50" fmla="*/ 83 w 852"/>
                <a:gd name="T51" fmla="*/ 2492 h 2495"/>
                <a:gd name="T52" fmla="*/ 41 w 852"/>
                <a:gd name="T53" fmla="*/ 2474 h 2495"/>
                <a:gd name="T54" fmla="*/ 11 w 852"/>
                <a:gd name="T55" fmla="*/ 2441 h 2495"/>
                <a:gd name="T56" fmla="*/ 0 w 852"/>
                <a:gd name="T57" fmla="*/ 2398 h 2495"/>
                <a:gd name="T58" fmla="*/ 3 w 852"/>
                <a:gd name="T59" fmla="*/ 75 h 2495"/>
                <a:gd name="T60" fmla="*/ 24 w 852"/>
                <a:gd name="T61" fmla="*/ 37 h 2495"/>
                <a:gd name="T62" fmla="*/ 60 w 852"/>
                <a:gd name="T63" fmla="*/ 10 h 2495"/>
                <a:gd name="T64" fmla="*/ 107 w 852"/>
                <a:gd name="T6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2" h="2495">
                  <a:moveTo>
                    <a:pt x="107" y="0"/>
                  </a:moveTo>
                  <a:lnTo>
                    <a:pt x="745" y="0"/>
                  </a:lnTo>
                  <a:lnTo>
                    <a:pt x="769" y="3"/>
                  </a:lnTo>
                  <a:lnTo>
                    <a:pt x="792" y="10"/>
                  </a:lnTo>
                  <a:lnTo>
                    <a:pt x="812" y="22"/>
                  </a:lnTo>
                  <a:lnTo>
                    <a:pt x="828" y="37"/>
                  </a:lnTo>
                  <a:lnTo>
                    <a:pt x="841" y="55"/>
                  </a:lnTo>
                  <a:lnTo>
                    <a:pt x="848" y="75"/>
                  </a:lnTo>
                  <a:lnTo>
                    <a:pt x="852" y="97"/>
                  </a:lnTo>
                  <a:lnTo>
                    <a:pt x="848" y="119"/>
                  </a:lnTo>
                  <a:lnTo>
                    <a:pt x="841" y="140"/>
                  </a:lnTo>
                  <a:lnTo>
                    <a:pt x="828" y="158"/>
                  </a:lnTo>
                  <a:lnTo>
                    <a:pt x="812" y="172"/>
                  </a:lnTo>
                  <a:lnTo>
                    <a:pt x="792" y="184"/>
                  </a:lnTo>
                  <a:lnTo>
                    <a:pt x="769" y="191"/>
                  </a:lnTo>
                  <a:lnTo>
                    <a:pt x="745" y="194"/>
                  </a:lnTo>
                  <a:lnTo>
                    <a:pt x="212" y="194"/>
                  </a:lnTo>
                  <a:lnTo>
                    <a:pt x="212" y="1070"/>
                  </a:lnTo>
                  <a:lnTo>
                    <a:pt x="745" y="1070"/>
                  </a:lnTo>
                  <a:lnTo>
                    <a:pt x="769" y="1072"/>
                  </a:lnTo>
                  <a:lnTo>
                    <a:pt x="792" y="1080"/>
                  </a:lnTo>
                  <a:lnTo>
                    <a:pt x="812" y="1091"/>
                  </a:lnTo>
                  <a:lnTo>
                    <a:pt x="828" y="1106"/>
                  </a:lnTo>
                  <a:lnTo>
                    <a:pt x="841" y="1124"/>
                  </a:lnTo>
                  <a:lnTo>
                    <a:pt x="848" y="1144"/>
                  </a:lnTo>
                  <a:lnTo>
                    <a:pt x="852" y="1166"/>
                  </a:lnTo>
                  <a:lnTo>
                    <a:pt x="848" y="1188"/>
                  </a:lnTo>
                  <a:lnTo>
                    <a:pt x="841" y="1210"/>
                  </a:lnTo>
                  <a:lnTo>
                    <a:pt x="828" y="1228"/>
                  </a:lnTo>
                  <a:lnTo>
                    <a:pt x="812" y="1243"/>
                  </a:lnTo>
                  <a:lnTo>
                    <a:pt x="792" y="1254"/>
                  </a:lnTo>
                  <a:lnTo>
                    <a:pt x="769" y="1261"/>
                  </a:lnTo>
                  <a:lnTo>
                    <a:pt x="745" y="1264"/>
                  </a:lnTo>
                  <a:lnTo>
                    <a:pt x="212" y="1264"/>
                  </a:lnTo>
                  <a:lnTo>
                    <a:pt x="212" y="2302"/>
                  </a:lnTo>
                  <a:lnTo>
                    <a:pt x="745" y="2302"/>
                  </a:lnTo>
                  <a:lnTo>
                    <a:pt x="769" y="2304"/>
                  </a:lnTo>
                  <a:lnTo>
                    <a:pt x="792" y="2312"/>
                  </a:lnTo>
                  <a:lnTo>
                    <a:pt x="812" y="2323"/>
                  </a:lnTo>
                  <a:lnTo>
                    <a:pt x="828" y="2338"/>
                  </a:lnTo>
                  <a:lnTo>
                    <a:pt x="841" y="2356"/>
                  </a:lnTo>
                  <a:lnTo>
                    <a:pt x="848" y="2376"/>
                  </a:lnTo>
                  <a:lnTo>
                    <a:pt x="852" y="2398"/>
                  </a:lnTo>
                  <a:lnTo>
                    <a:pt x="848" y="2420"/>
                  </a:lnTo>
                  <a:lnTo>
                    <a:pt x="841" y="2441"/>
                  </a:lnTo>
                  <a:lnTo>
                    <a:pt x="828" y="2459"/>
                  </a:lnTo>
                  <a:lnTo>
                    <a:pt x="812" y="2474"/>
                  </a:lnTo>
                  <a:lnTo>
                    <a:pt x="792" y="2485"/>
                  </a:lnTo>
                  <a:lnTo>
                    <a:pt x="769" y="2492"/>
                  </a:lnTo>
                  <a:lnTo>
                    <a:pt x="745" y="2495"/>
                  </a:lnTo>
                  <a:lnTo>
                    <a:pt x="107" y="2495"/>
                  </a:lnTo>
                  <a:lnTo>
                    <a:pt x="83" y="2492"/>
                  </a:lnTo>
                  <a:lnTo>
                    <a:pt x="60" y="2485"/>
                  </a:lnTo>
                  <a:lnTo>
                    <a:pt x="41" y="2474"/>
                  </a:lnTo>
                  <a:lnTo>
                    <a:pt x="24" y="2459"/>
                  </a:lnTo>
                  <a:lnTo>
                    <a:pt x="11" y="2441"/>
                  </a:lnTo>
                  <a:lnTo>
                    <a:pt x="3" y="2420"/>
                  </a:lnTo>
                  <a:lnTo>
                    <a:pt x="0" y="2398"/>
                  </a:lnTo>
                  <a:lnTo>
                    <a:pt x="0" y="97"/>
                  </a:lnTo>
                  <a:lnTo>
                    <a:pt x="3" y="75"/>
                  </a:lnTo>
                  <a:lnTo>
                    <a:pt x="11" y="55"/>
                  </a:lnTo>
                  <a:lnTo>
                    <a:pt x="24" y="37"/>
                  </a:lnTo>
                  <a:lnTo>
                    <a:pt x="41" y="22"/>
                  </a:lnTo>
                  <a:lnTo>
                    <a:pt x="60" y="10"/>
                  </a:lnTo>
                  <a:lnTo>
                    <a:pt x="83" y="3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27" name="Freeform 538"/>
            <p:cNvSpPr>
              <a:spLocks/>
            </p:cNvSpPr>
            <p:nvPr/>
          </p:nvSpPr>
          <p:spPr bwMode="auto">
            <a:xfrm>
              <a:off x="7225" y="3939"/>
              <a:ext cx="60" cy="60"/>
            </a:xfrm>
            <a:custGeom>
              <a:avLst/>
              <a:gdLst>
                <a:gd name="T0" fmla="*/ 331 w 661"/>
                <a:gd name="T1" fmla="*/ 0 h 603"/>
                <a:gd name="T2" fmla="*/ 375 w 661"/>
                <a:gd name="T3" fmla="*/ 3 h 603"/>
                <a:gd name="T4" fmla="*/ 419 w 661"/>
                <a:gd name="T5" fmla="*/ 11 h 603"/>
                <a:gd name="T6" fmla="*/ 460 w 661"/>
                <a:gd name="T7" fmla="*/ 24 h 603"/>
                <a:gd name="T8" fmla="*/ 498 w 661"/>
                <a:gd name="T9" fmla="*/ 41 h 603"/>
                <a:gd name="T10" fmla="*/ 533 w 661"/>
                <a:gd name="T11" fmla="*/ 63 h 603"/>
                <a:gd name="T12" fmla="*/ 565 w 661"/>
                <a:gd name="T13" fmla="*/ 88 h 603"/>
                <a:gd name="T14" fmla="*/ 593 w 661"/>
                <a:gd name="T15" fmla="*/ 117 h 603"/>
                <a:gd name="T16" fmla="*/ 616 w 661"/>
                <a:gd name="T17" fmla="*/ 149 h 603"/>
                <a:gd name="T18" fmla="*/ 636 w 661"/>
                <a:gd name="T19" fmla="*/ 184 h 603"/>
                <a:gd name="T20" fmla="*/ 650 w 661"/>
                <a:gd name="T21" fmla="*/ 221 h 603"/>
                <a:gd name="T22" fmla="*/ 659 w 661"/>
                <a:gd name="T23" fmla="*/ 260 h 603"/>
                <a:gd name="T24" fmla="*/ 661 w 661"/>
                <a:gd name="T25" fmla="*/ 301 h 603"/>
                <a:gd name="T26" fmla="*/ 659 w 661"/>
                <a:gd name="T27" fmla="*/ 342 h 603"/>
                <a:gd name="T28" fmla="*/ 650 w 661"/>
                <a:gd name="T29" fmla="*/ 381 h 603"/>
                <a:gd name="T30" fmla="*/ 636 w 661"/>
                <a:gd name="T31" fmla="*/ 418 h 603"/>
                <a:gd name="T32" fmla="*/ 616 w 661"/>
                <a:gd name="T33" fmla="*/ 454 h 603"/>
                <a:gd name="T34" fmla="*/ 593 w 661"/>
                <a:gd name="T35" fmla="*/ 486 h 603"/>
                <a:gd name="T36" fmla="*/ 565 w 661"/>
                <a:gd name="T37" fmla="*/ 515 h 603"/>
                <a:gd name="T38" fmla="*/ 533 w 661"/>
                <a:gd name="T39" fmla="*/ 540 h 603"/>
                <a:gd name="T40" fmla="*/ 498 w 661"/>
                <a:gd name="T41" fmla="*/ 562 h 603"/>
                <a:gd name="T42" fmla="*/ 460 w 661"/>
                <a:gd name="T43" fmla="*/ 580 h 603"/>
                <a:gd name="T44" fmla="*/ 419 w 661"/>
                <a:gd name="T45" fmla="*/ 592 h 603"/>
                <a:gd name="T46" fmla="*/ 375 w 661"/>
                <a:gd name="T47" fmla="*/ 600 h 603"/>
                <a:gd name="T48" fmla="*/ 331 w 661"/>
                <a:gd name="T49" fmla="*/ 603 h 603"/>
                <a:gd name="T50" fmla="*/ 286 w 661"/>
                <a:gd name="T51" fmla="*/ 600 h 603"/>
                <a:gd name="T52" fmla="*/ 243 w 661"/>
                <a:gd name="T53" fmla="*/ 592 h 603"/>
                <a:gd name="T54" fmla="*/ 202 w 661"/>
                <a:gd name="T55" fmla="*/ 580 h 603"/>
                <a:gd name="T56" fmla="*/ 164 w 661"/>
                <a:gd name="T57" fmla="*/ 562 h 603"/>
                <a:gd name="T58" fmla="*/ 129 w 661"/>
                <a:gd name="T59" fmla="*/ 540 h 603"/>
                <a:gd name="T60" fmla="*/ 97 w 661"/>
                <a:gd name="T61" fmla="*/ 515 h 603"/>
                <a:gd name="T62" fmla="*/ 69 w 661"/>
                <a:gd name="T63" fmla="*/ 486 h 603"/>
                <a:gd name="T64" fmla="*/ 45 w 661"/>
                <a:gd name="T65" fmla="*/ 454 h 603"/>
                <a:gd name="T66" fmla="*/ 26 w 661"/>
                <a:gd name="T67" fmla="*/ 418 h 603"/>
                <a:gd name="T68" fmla="*/ 12 w 661"/>
                <a:gd name="T69" fmla="*/ 381 h 603"/>
                <a:gd name="T70" fmla="*/ 4 w 661"/>
                <a:gd name="T71" fmla="*/ 342 h 603"/>
                <a:gd name="T72" fmla="*/ 0 w 661"/>
                <a:gd name="T73" fmla="*/ 301 h 603"/>
                <a:gd name="T74" fmla="*/ 4 w 661"/>
                <a:gd name="T75" fmla="*/ 260 h 603"/>
                <a:gd name="T76" fmla="*/ 12 w 661"/>
                <a:gd name="T77" fmla="*/ 221 h 603"/>
                <a:gd name="T78" fmla="*/ 26 w 661"/>
                <a:gd name="T79" fmla="*/ 184 h 603"/>
                <a:gd name="T80" fmla="*/ 45 w 661"/>
                <a:gd name="T81" fmla="*/ 149 h 603"/>
                <a:gd name="T82" fmla="*/ 69 w 661"/>
                <a:gd name="T83" fmla="*/ 117 h 603"/>
                <a:gd name="T84" fmla="*/ 97 w 661"/>
                <a:gd name="T85" fmla="*/ 88 h 603"/>
                <a:gd name="T86" fmla="*/ 129 w 661"/>
                <a:gd name="T87" fmla="*/ 63 h 603"/>
                <a:gd name="T88" fmla="*/ 164 w 661"/>
                <a:gd name="T89" fmla="*/ 41 h 603"/>
                <a:gd name="T90" fmla="*/ 202 w 661"/>
                <a:gd name="T91" fmla="*/ 24 h 603"/>
                <a:gd name="T92" fmla="*/ 243 w 661"/>
                <a:gd name="T93" fmla="*/ 11 h 603"/>
                <a:gd name="T94" fmla="*/ 286 w 661"/>
                <a:gd name="T95" fmla="*/ 3 h 603"/>
                <a:gd name="T96" fmla="*/ 331 w 661"/>
                <a:gd name="T97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1" h="603">
                  <a:moveTo>
                    <a:pt x="331" y="0"/>
                  </a:moveTo>
                  <a:lnTo>
                    <a:pt x="375" y="3"/>
                  </a:lnTo>
                  <a:lnTo>
                    <a:pt x="419" y="11"/>
                  </a:lnTo>
                  <a:lnTo>
                    <a:pt x="460" y="24"/>
                  </a:lnTo>
                  <a:lnTo>
                    <a:pt x="498" y="41"/>
                  </a:lnTo>
                  <a:lnTo>
                    <a:pt x="533" y="63"/>
                  </a:lnTo>
                  <a:lnTo>
                    <a:pt x="565" y="88"/>
                  </a:lnTo>
                  <a:lnTo>
                    <a:pt x="593" y="117"/>
                  </a:lnTo>
                  <a:lnTo>
                    <a:pt x="616" y="149"/>
                  </a:lnTo>
                  <a:lnTo>
                    <a:pt x="636" y="184"/>
                  </a:lnTo>
                  <a:lnTo>
                    <a:pt x="650" y="221"/>
                  </a:lnTo>
                  <a:lnTo>
                    <a:pt x="659" y="260"/>
                  </a:lnTo>
                  <a:lnTo>
                    <a:pt x="661" y="301"/>
                  </a:lnTo>
                  <a:lnTo>
                    <a:pt x="659" y="342"/>
                  </a:lnTo>
                  <a:lnTo>
                    <a:pt x="650" y="381"/>
                  </a:lnTo>
                  <a:lnTo>
                    <a:pt x="636" y="418"/>
                  </a:lnTo>
                  <a:lnTo>
                    <a:pt x="616" y="454"/>
                  </a:lnTo>
                  <a:lnTo>
                    <a:pt x="593" y="486"/>
                  </a:lnTo>
                  <a:lnTo>
                    <a:pt x="565" y="515"/>
                  </a:lnTo>
                  <a:lnTo>
                    <a:pt x="533" y="540"/>
                  </a:lnTo>
                  <a:lnTo>
                    <a:pt x="498" y="562"/>
                  </a:lnTo>
                  <a:lnTo>
                    <a:pt x="460" y="580"/>
                  </a:lnTo>
                  <a:lnTo>
                    <a:pt x="419" y="592"/>
                  </a:lnTo>
                  <a:lnTo>
                    <a:pt x="375" y="600"/>
                  </a:lnTo>
                  <a:lnTo>
                    <a:pt x="331" y="603"/>
                  </a:lnTo>
                  <a:lnTo>
                    <a:pt x="286" y="600"/>
                  </a:lnTo>
                  <a:lnTo>
                    <a:pt x="243" y="592"/>
                  </a:lnTo>
                  <a:lnTo>
                    <a:pt x="202" y="580"/>
                  </a:lnTo>
                  <a:lnTo>
                    <a:pt x="164" y="562"/>
                  </a:lnTo>
                  <a:lnTo>
                    <a:pt x="129" y="540"/>
                  </a:lnTo>
                  <a:lnTo>
                    <a:pt x="97" y="515"/>
                  </a:lnTo>
                  <a:lnTo>
                    <a:pt x="69" y="486"/>
                  </a:lnTo>
                  <a:lnTo>
                    <a:pt x="45" y="454"/>
                  </a:lnTo>
                  <a:lnTo>
                    <a:pt x="26" y="418"/>
                  </a:lnTo>
                  <a:lnTo>
                    <a:pt x="12" y="381"/>
                  </a:lnTo>
                  <a:lnTo>
                    <a:pt x="4" y="342"/>
                  </a:lnTo>
                  <a:lnTo>
                    <a:pt x="0" y="301"/>
                  </a:lnTo>
                  <a:lnTo>
                    <a:pt x="4" y="260"/>
                  </a:lnTo>
                  <a:lnTo>
                    <a:pt x="12" y="221"/>
                  </a:lnTo>
                  <a:lnTo>
                    <a:pt x="26" y="184"/>
                  </a:lnTo>
                  <a:lnTo>
                    <a:pt x="45" y="149"/>
                  </a:lnTo>
                  <a:lnTo>
                    <a:pt x="69" y="117"/>
                  </a:lnTo>
                  <a:lnTo>
                    <a:pt x="97" y="88"/>
                  </a:lnTo>
                  <a:lnTo>
                    <a:pt x="129" y="63"/>
                  </a:lnTo>
                  <a:lnTo>
                    <a:pt x="164" y="41"/>
                  </a:lnTo>
                  <a:lnTo>
                    <a:pt x="202" y="24"/>
                  </a:lnTo>
                  <a:lnTo>
                    <a:pt x="243" y="11"/>
                  </a:lnTo>
                  <a:lnTo>
                    <a:pt x="286" y="3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28" name="Freeform 539"/>
            <p:cNvSpPr>
              <a:spLocks/>
            </p:cNvSpPr>
            <p:nvPr/>
          </p:nvSpPr>
          <p:spPr bwMode="auto">
            <a:xfrm>
              <a:off x="7228" y="4044"/>
              <a:ext cx="60" cy="61"/>
            </a:xfrm>
            <a:custGeom>
              <a:avLst/>
              <a:gdLst>
                <a:gd name="T0" fmla="*/ 331 w 662"/>
                <a:gd name="T1" fmla="*/ 0 h 603"/>
                <a:gd name="T2" fmla="*/ 376 w 662"/>
                <a:gd name="T3" fmla="*/ 3 h 603"/>
                <a:gd name="T4" fmla="*/ 419 w 662"/>
                <a:gd name="T5" fmla="*/ 11 h 603"/>
                <a:gd name="T6" fmla="*/ 460 w 662"/>
                <a:gd name="T7" fmla="*/ 24 h 603"/>
                <a:gd name="T8" fmla="*/ 498 w 662"/>
                <a:gd name="T9" fmla="*/ 41 h 603"/>
                <a:gd name="T10" fmla="*/ 533 w 662"/>
                <a:gd name="T11" fmla="*/ 63 h 603"/>
                <a:gd name="T12" fmla="*/ 565 w 662"/>
                <a:gd name="T13" fmla="*/ 88 h 603"/>
                <a:gd name="T14" fmla="*/ 593 w 662"/>
                <a:gd name="T15" fmla="*/ 117 h 603"/>
                <a:gd name="T16" fmla="*/ 617 w 662"/>
                <a:gd name="T17" fmla="*/ 149 h 603"/>
                <a:gd name="T18" fmla="*/ 636 w 662"/>
                <a:gd name="T19" fmla="*/ 184 h 603"/>
                <a:gd name="T20" fmla="*/ 650 w 662"/>
                <a:gd name="T21" fmla="*/ 221 h 603"/>
                <a:gd name="T22" fmla="*/ 659 w 662"/>
                <a:gd name="T23" fmla="*/ 260 h 603"/>
                <a:gd name="T24" fmla="*/ 662 w 662"/>
                <a:gd name="T25" fmla="*/ 301 h 603"/>
                <a:gd name="T26" fmla="*/ 659 w 662"/>
                <a:gd name="T27" fmla="*/ 343 h 603"/>
                <a:gd name="T28" fmla="*/ 650 w 662"/>
                <a:gd name="T29" fmla="*/ 382 h 603"/>
                <a:gd name="T30" fmla="*/ 636 w 662"/>
                <a:gd name="T31" fmla="*/ 419 h 603"/>
                <a:gd name="T32" fmla="*/ 617 w 662"/>
                <a:gd name="T33" fmla="*/ 454 h 603"/>
                <a:gd name="T34" fmla="*/ 593 w 662"/>
                <a:gd name="T35" fmla="*/ 486 h 603"/>
                <a:gd name="T36" fmla="*/ 565 w 662"/>
                <a:gd name="T37" fmla="*/ 515 h 603"/>
                <a:gd name="T38" fmla="*/ 533 w 662"/>
                <a:gd name="T39" fmla="*/ 540 h 603"/>
                <a:gd name="T40" fmla="*/ 498 w 662"/>
                <a:gd name="T41" fmla="*/ 562 h 603"/>
                <a:gd name="T42" fmla="*/ 460 w 662"/>
                <a:gd name="T43" fmla="*/ 579 h 603"/>
                <a:gd name="T44" fmla="*/ 419 w 662"/>
                <a:gd name="T45" fmla="*/ 592 h 603"/>
                <a:gd name="T46" fmla="*/ 376 w 662"/>
                <a:gd name="T47" fmla="*/ 600 h 603"/>
                <a:gd name="T48" fmla="*/ 331 w 662"/>
                <a:gd name="T49" fmla="*/ 603 h 603"/>
                <a:gd name="T50" fmla="*/ 286 w 662"/>
                <a:gd name="T51" fmla="*/ 600 h 603"/>
                <a:gd name="T52" fmla="*/ 243 w 662"/>
                <a:gd name="T53" fmla="*/ 592 h 603"/>
                <a:gd name="T54" fmla="*/ 202 w 662"/>
                <a:gd name="T55" fmla="*/ 579 h 603"/>
                <a:gd name="T56" fmla="*/ 164 w 662"/>
                <a:gd name="T57" fmla="*/ 562 h 603"/>
                <a:gd name="T58" fmla="*/ 129 w 662"/>
                <a:gd name="T59" fmla="*/ 540 h 603"/>
                <a:gd name="T60" fmla="*/ 97 w 662"/>
                <a:gd name="T61" fmla="*/ 515 h 603"/>
                <a:gd name="T62" fmla="*/ 69 w 662"/>
                <a:gd name="T63" fmla="*/ 486 h 603"/>
                <a:gd name="T64" fmla="*/ 45 w 662"/>
                <a:gd name="T65" fmla="*/ 454 h 603"/>
                <a:gd name="T66" fmla="*/ 26 w 662"/>
                <a:gd name="T67" fmla="*/ 419 h 603"/>
                <a:gd name="T68" fmla="*/ 12 w 662"/>
                <a:gd name="T69" fmla="*/ 382 h 603"/>
                <a:gd name="T70" fmla="*/ 3 w 662"/>
                <a:gd name="T71" fmla="*/ 343 h 603"/>
                <a:gd name="T72" fmla="*/ 0 w 662"/>
                <a:gd name="T73" fmla="*/ 301 h 603"/>
                <a:gd name="T74" fmla="*/ 3 w 662"/>
                <a:gd name="T75" fmla="*/ 260 h 603"/>
                <a:gd name="T76" fmla="*/ 12 w 662"/>
                <a:gd name="T77" fmla="*/ 221 h 603"/>
                <a:gd name="T78" fmla="*/ 26 w 662"/>
                <a:gd name="T79" fmla="*/ 184 h 603"/>
                <a:gd name="T80" fmla="*/ 45 w 662"/>
                <a:gd name="T81" fmla="*/ 149 h 603"/>
                <a:gd name="T82" fmla="*/ 69 w 662"/>
                <a:gd name="T83" fmla="*/ 117 h 603"/>
                <a:gd name="T84" fmla="*/ 97 w 662"/>
                <a:gd name="T85" fmla="*/ 88 h 603"/>
                <a:gd name="T86" fmla="*/ 129 w 662"/>
                <a:gd name="T87" fmla="*/ 63 h 603"/>
                <a:gd name="T88" fmla="*/ 164 w 662"/>
                <a:gd name="T89" fmla="*/ 41 h 603"/>
                <a:gd name="T90" fmla="*/ 202 w 662"/>
                <a:gd name="T91" fmla="*/ 24 h 603"/>
                <a:gd name="T92" fmla="*/ 243 w 662"/>
                <a:gd name="T93" fmla="*/ 11 h 603"/>
                <a:gd name="T94" fmla="*/ 286 w 662"/>
                <a:gd name="T95" fmla="*/ 3 h 603"/>
                <a:gd name="T96" fmla="*/ 331 w 662"/>
                <a:gd name="T97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2" h="603">
                  <a:moveTo>
                    <a:pt x="331" y="0"/>
                  </a:moveTo>
                  <a:lnTo>
                    <a:pt x="376" y="3"/>
                  </a:lnTo>
                  <a:lnTo>
                    <a:pt x="419" y="11"/>
                  </a:lnTo>
                  <a:lnTo>
                    <a:pt x="460" y="24"/>
                  </a:lnTo>
                  <a:lnTo>
                    <a:pt x="498" y="41"/>
                  </a:lnTo>
                  <a:lnTo>
                    <a:pt x="533" y="63"/>
                  </a:lnTo>
                  <a:lnTo>
                    <a:pt x="565" y="88"/>
                  </a:lnTo>
                  <a:lnTo>
                    <a:pt x="593" y="117"/>
                  </a:lnTo>
                  <a:lnTo>
                    <a:pt x="617" y="149"/>
                  </a:lnTo>
                  <a:lnTo>
                    <a:pt x="636" y="184"/>
                  </a:lnTo>
                  <a:lnTo>
                    <a:pt x="650" y="221"/>
                  </a:lnTo>
                  <a:lnTo>
                    <a:pt x="659" y="260"/>
                  </a:lnTo>
                  <a:lnTo>
                    <a:pt x="662" y="301"/>
                  </a:lnTo>
                  <a:lnTo>
                    <a:pt x="659" y="343"/>
                  </a:lnTo>
                  <a:lnTo>
                    <a:pt x="650" y="382"/>
                  </a:lnTo>
                  <a:lnTo>
                    <a:pt x="636" y="419"/>
                  </a:lnTo>
                  <a:lnTo>
                    <a:pt x="617" y="454"/>
                  </a:lnTo>
                  <a:lnTo>
                    <a:pt x="593" y="486"/>
                  </a:lnTo>
                  <a:lnTo>
                    <a:pt x="565" y="515"/>
                  </a:lnTo>
                  <a:lnTo>
                    <a:pt x="533" y="540"/>
                  </a:lnTo>
                  <a:lnTo>
                    <a:pt x="498" y="562"/>
                  </a:lnTo>
                  <a:lnTo>
                    <a:pt x="460" y="579"/>
                  </a:lnTo>
                  <a:lnTo>
                    <a:pt x="419" y="592"/>
                  </a:lnTo>
                  <a:lnTo>
                    <a:pt x="376" y="600"/>
                  </a:lnTo>
                  <a:lnTo>
                    <a:pt x="331" y="603"/>
                  </a:lnTo>
                  <a:lnTo>
                    <a:pt x="286" y="600"/>
                  </a:lnTo>
                  <a:lnTo>
                    <a:pt x="243" y="592"/>
                  </a:lnTo>
                  <a:lnTo>
                    <a:pt x="202" y="579"/>
                  </a:lnTo>
                  <a:lnTo>
                    <a:pt x="164" y="562"/>
                  </a:lnTo>
                  <a:lnTo>
                    <a:pt x="129" y="540"/>
                  </a:lnTo>
                  <a:lnTo>
                    <a:pt x="97" y="515"/>
                  </a:lnTo>
                  <a:lnTo>
                    <a:pt x="69" y="486"/>
                  </a:lnTo>
                  <a:lnTo>
                    <a:pt x="45" y="454"/>
                  </a:lnTo>
                  <a:lnTo>
                    <a:pt x="26" y="419"/>
                  </a:lnTo>
                  <a:lnTo>
                    <a:pt x="12" y="382"/>
                  </a:lnTo>
                  <a:lnTo>
                    <a:pt x="3" y="343"/>
                  </a:lnTo>
                  <a:lnTo>
                    <a:pt x="0" y="301"/>
                  </a:lnTo>
                  <a:lnTo>
                    <a:pt x="3" y="260"/>
                  </a:lnTo>
                  <a:lnTo>
                    <a:pt x="12" y="221"/>
                  </a:lnTo>
                  <a:lnTo>
                    <a:pt x="26" y="184"/>
                  </a:lnTo>
                  <a:lnTo>
                    <a:pt x="45" y="149"/>
                  </a:lnTo>
                  <a:lnTo>
                    <a:pt x="69" y="117"/>
                  </a:lnTo>
                  <a:lnTo>
                    <a:pt x="97" y="88"/>
                  </a:lnTo>
                  <a:lnTo>
                    <a:pt x="129" y="63"/>
                  </a:lnTo>
                  <a:lnTo>
                    <a:pt x="164" y="41"/>
                  </a:lnTo>
                  <a:lnTo>
                    <a:pt x="202" y="24"/>
                  </a:lnTo>
                  <a:lnTo>
                    <a:pt x="243" y="11"/>
                  </a:lnTo>
                  <a:lnTo>
                    <a:pt x="286" y="3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29" name="Freeform 540"/>
            <p:cNvSpPr>
              <a:spLocks/>
            </p:cNvSpPr>
            <p:nvPr/>
          </p:nvSpPr>
          <p:spPr bwMode="auto">
            <a:xfrm>
              <a:off x="7230" y="4150"/>
              <a:ext cx="61" cy="60"/>
            </a:xfrm>
            <a:custGeom>
              <a:avLst/>
              <a:gdLst>
                <a:gd name="T0" fmla="*/ 330 w 662"/>
                <a:gd name="T1" fmla="*/ 0 h 603"/>
                <a:gd name="T2" fmla="*/ 376 w 662"/>
                <a:gd name="T3" fmla="*/ 3 h 603"/>
                <a:gd name="T4" fmla="*/ 418 w 662"/>
                <a:gd name="T5" fmla="*/ 11 h 603"/>
                <a:gd name="T6" fmla="*/ 459 w 662"/>
                <a:gd name="T7" fmla="*/ 24 h 603"/>
                <a:gd name="T8" fmla="*/ 498 w 662"/>
                <a:gd name="T9" fmla="*/ 41 h 603"/>
                <a:gd name="T10" fmla="*/ 533 w 662"/>
                <a:gd name="T11" fmla="*/ 63 h 603"/>
                <a:gd name="T12" fmla="*/ 565 w 662"/>
                <a:gd name="T13" fmla="*/ 88 h 603"/>
                <a:gd name="T14" fmla="*/ 592 w 662"/>
                <a:gd name="T15" fmla="*/ 117 h 603"/>
                <a:gd name="T16" fmla="*/ 616 w 662"/>
                <a:gd name="T17" fmla="*/ 149 h 603"/>
                <a:gd name="T18" fmla="*/ 636 w 662"/>
                <a:gd name="T19" fmla="*/ 184 h 603"/>
                <a:gd name="T20" fmla="*/ 649 w 662"/>
                <a:gd name="T21" fmla="*/ 222 h 603"/>
                <a:gd name="T22" fmla="*/ 658 w 662"/>
                <a:gd name="T23" fmla="*/ 261 h 603"/>
                <a:gd name="T24" fmla="*/ 662 w 662"/>
                <a:gd name="T25" fmla="*/ 302 h 603"/>
                <a:gd name="T26" fmla="*/ 658 w 662"/>
                <a:gd name="T27" fmla="*/ 343 h 603"/>
                <a:gd name="T28" fmla="*/ 649 w 662"/>
                <a:gd name="T29" fmla="*/ 382 h 603"/>
                <a:gd name="T30" fmla="*/ 636 w 662"/>
                <a:gd name="T31" fmla="*/ 419 h 603"/>
                <a:gd name="T32" fmla="*/ 616 w 662"/>
                <a:gd name="T33" fmla="*/ 454 h 603"/>
                <a:gd name="T34" fmla="*/ 592 w 662"/>
                <a:gd name="T35" fmla="*/ 486 h 603"/>
                <a:gd name="T36" fmla="*/ 565 w 662"/>
                <a:gd name="T37" fmla="*/ 515 h 603"/>
                <a:gd name="T38" fmla="*/ 533 w 662"/>
                <a:gd name="T39" fmla="*/ 540 h 603"/>
                <a:gd name="T40" fmla="*/ 498 w 662"/>
                <a:gd name="T41" fmla="*/ 562 h 603"/>
                <a:gd name="T42" fmla="*/ 459 w 662"/>
                <a:gd name="T43" fmla="*/ 579 h 603"/>
                <a:gd name="T44" fmla="*/ 418 w 662"/>
                <a:gd name="T45" fmla="*/ 592 h 603"/>
                <a:gd name="T46" fmla="*/ 376 w 662"/>
                <a:gd name="T47" fmla="*/ 600 h 603"/>
                <a:gd name="T48" fmla="*/ 330 w 662"/>
                <a:gd name="T49" fmla="*/ 603 h 603"/>
                <a:gd name="T50" fmla="*/ 286 w 662"/>
                <a:gd name="T51" fmla="*/ 600 h 603"/>
                <a:gd name="T52" fmla="*/ 242 w 662"/>
                <a:gd name="T53" fmla="*/ 592 h 603"/>
                <a:gd name="T54" fmla="*/ 202 w 662"/>
                <a:gd name="T55" fmla="*/ 579 h 603"/>
                <a:gd name="T56" fmla="*/ 164 w 662"/>
                <a:gd name="T57" fmla="*/ 562 h 603"/>
                <a:gd name="T58" fmla="*/ 129 w 662"/>
                <a:gd name="T59" fmla="*/ 540 h 603"/>
                <a:gd name="T60" fmla="*/ 97 w 662"/>
                <a:gd name="T61" fmla="*/ 515 h 603"/>
                <a:gd name="T62" fmla="*/ 69 w 662"/>
                <a:gd name="T63" fmla="*/ 486 h 603"/>
                <a:gd name="T64" fmla="*/ 46 w 662"/>
                <a:gd name="T65" fmla="*/ 454 h 603"/>
                <a:gd name="T66" fmla="*/ 26 w 662"/>
                <a:gd name="T67" fmla="*/ 419 h 603"/>
                <a:gd name="T68" fmla="*/ 11 w 662"/>
                <a:gd name="T69" fmla="*/ 382 h 603"/>
                <a:gd name="T70" fmla="*/ 3 w 662"/>
                <a:gd name="T71" fmla="*/ 343 h 603"/>
                <a:gd name="T72" fmla="*/ 0 w 662"/>
                <a:gd name="T73" fmla="*/ 302 h 603"/>
                <a:gd name="T74" fmla="*/ 3 w 662"/>
                <a:gd name="T75" fmla="*/ 261 h 603"/>
                <a:gd name="T76" fmla="*/ 11 w 662"/>
                <a:gd name="T77" fmla="*/ 222 h 603"/>
                <a:gd name="T78" fmla="*/ 26 w 662"/>
                <a:gd name="T79" fmla="*/ 184 h 603"/>
                <a:gd name="T80" fmla="*/ 46 w 662"/>
                <a:gd name="T81" fmla="*/ 149 h 603"/>
                <a:gd name="T82" fmla="*/ 69 w 662"/>
                <a:gd name="T83" fmla="*/ 117 h 603"/>
                <a:gd name="T84" fmla="*/ 97 w 662"/>
                <a:gd name="T85" fmla="*/ 88 h 603"/>
                <a:gd name="T86" fmla="*/ 129 w 662"/>
                <a:gd name="T87" fmla="*/ 63 h 603"/>
                <a:gd name="T88" fmla="*/ 164 w 662"/>
                <a:gd name="T89" fmla="*/ 41 h 603"/>
                <a:gd name="T90" fmla="*/ 202 w 662"/>
                <a:gd name="T91" fmla="*/ 24 h 603"/>
                <a:gd name="T92" fmla="*/ 242 w 662"/>
                <a:gd name="T93" fmla="*/ 11 h 603"/>
                <a:gd name="T94" fmla="*/ 286 w 662"/>
                <a:gd name="T95" fmla="*/ 3 h 603"/>
                <a:gd name="T96" fmla="*/ 330 w 662"/>
                <a:gd name="T97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2" h="603">
                  <a:moveTo>
                    <a:pt x="330" y="0"/>
                  </a:moveTo>
                  <a:lnTo>
                    <a:pt x="376" y="3"/>
                  </a:lnTo>
                  <a:lnTo>
                    <a:pt x="418" y="11"/>
                  </a:lnTo>
                  <a:lnTo>
                    <a:pt x="459" y="24"/>
                  </a:lnTo>
                  <a:lnTo>
                    <a:pt x="498" y="41"/>
                  </a:lnTo>
                  <a:lnTo>
                    <a:pt x="533" y="63"/>
                  </a:lnTo>
                  <a:lnTo>
                    <a:pt x="565" y="88"/>
                  </a:lnTo>
                  <a:lnTo>
                    <a:pt x="592" y="117"/>
                  </a:lnTo>
                  <a:lnTo>
                    <a:pt x="616" y="149"/>
                  </a:lnTo>
                  <a:lnTo>
                    <a:pt x="636" y="184"/>
                  </a:lnTo>
                  <a:lnTo>
                    <a:pt x="649" y="222"/>
                  </a:lnTo>
                  <a:lnTo>
                    <a:pt x="658" y="261"/>
                  </a:lnTo>
                  <a:lnTo>
                    <a:pt x="662" y="302"/>
                  </a:lnTo>
                  <a:lnTo>
                    <a:pt x="658" y="343"/>
                  </a:lnTo>
                  <a:lnTo>
                    <a:pt x="649" y="382"/>
                  </a:lnTo>
                  <a:lnTo>
                    <a:pt x="636" y="419"/>
                  </a:lnTo>
                  <a:lnTo>
                    <a:pt x="616" y="454"/>
                  </a:lnTo>
                  <a:lnTo>
                    <a:pt x="592" y="486"/>
                  </a:lnTo>
                  <a:lnTo>
                    <a:pt x="565" y="515"/>
                  </a:lnTo>
                  <a:lnTo>
                    <a:pt x="533" y="540"/>
                  </a:lnTo>
                  <a:lnTo>
                    <a:pt x="498" y="562"/>
                  </a:lnTo>
                  <a:lnTo>
                    <a:pt x="459" y="579"/>
                  </a:lnTo>
                  <a:lnTo>
                    <a:pt x="418" y="592"/>
                  </a:lnTo>
                  <a:lnTo>
                    <a:pt x="376" y="600"/>
                  </a:lnTo>
                  <a:lnTo>
                    <a:pt x="330" y="603"/>
                  </a:lnTo>
                  <a:lnTo>
                    <a:pt x="286" y="600"/>
                  </a:lnTo>
                  <a:lnTo>
                    <a:pt x="242" y="592"/>
                  </a:lnTo>
                  <a:lnTo>
                    <a:pt x="202" y="579"/>
                  </a:lnTo>
                  <a:lnTo>
                    <a:pt x="164" y="562"/>
                  </a:lnTo>
                  <a:lnTo>
                    <a:pt x="129" y="540"/>
                  </a:lnTo>
                  <a:lnTo>
                    <a:pt x="97" y="515"/>
                  </a:lnTo>
                  <a:lnTo>
                    <a:pt x="69" y="486"/>
                  </a:lnTo>
                  <a:lnTo>
                    <a:pt x="46" y="454"/>
                  </a:lnTo>
                  <a:lnTo>
                    <a:pt x="26" y="419"/>
                  </a:lnTo>
                  <a:lnTo>
                    <a:pt x="11" y="382"/>
                  </a:lnTo>
                  <a:lnTo>
                    <a:pt x="3" y="343"/>
                  </a:lnTo>
                  <a:lnTo>
                    <a:pt x="0" y="302"/>
                  </a:lnTo>
                  <a:lnTo>
                    <a:pt x="3" y="261"/>
                  </a:lnTo>
                  <a:lnTo>
                    <a:pt x="11" y="222"/>
                  </a:lnTo>
                  <a:lnTo>
                    <a:pt x="26" y="184"/>
                  </a:lnTo>
                  <a:lnTo>
                    <a:pt x="46" y="149"/>
                  </a:lnTo>
                  <a:lnTo>
                    <a:pt x="69" y="117"/>
                  </a:lnTo>
                  <a:lnTo>
                    <a:pt x="97" y="88"/>
                  </a:lnTo>
                  <a:lnTo>
                    <a:pt x="129" y="63"/>
                  </a:lnTo>
                  <a:lnTo>
                    <a:pt x="164" y="41"/>
                  </a:lnTo>
                  <a:lnTo>
                    <a:pt x="202" y="24"/>
                  </a:lnTo>
                  <a:lnTo>
                    <a:pt x="242" y="11"/>
                  </a:lnTo>
                  <a:lnTo>
                    <a:pt x="286" y="3"/>
                  </a:lnTo>
                  <a:lnTo>
                    <a:pt x="3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230" name="Group 4"/>
          <p:cNvGrpSpPr>
            <a:grpSpLocks noChangeAspect="1"/>
          </p:cNvGrpSpPr>
          <p:nvPr/>
        </p:nvGrpSpPr>
        <p:grpSpPr bwMode="auto">
          <a:xfrm>
            <a:off x="4004902" y="2751641"/>
            <a:ext cx="488226" cy="234235"/>
            <a:chOff x="3525" y="2005"/>
            <a:chExt cx="519" cy="24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1" name="Freeform 6"/>
            <p:cNvSpPr>
              <a:spLocks noEditPoints="1"/>
            </p:cNvSpPr>
            <p:nvPr/>
          </p:nvSpPr>
          <p:spPr bwMode="auto">
            <a:xfrm>
              <a:off x="3525" y="2005"/>
              <a:ext cx="519" cy="249"/>
            </a:xfrm>
            <a:custGeom>
              <a:avLst/>
              <a:gdLst>
                <a:gd name="T0" fmla="*/ 3026 w 3631"/>
                <a:gd name="T1" fmla="*/ 1164 h 1743"/>
                <a:gd name="T2" fmla="*/ 3421 w 3631"/>
                <a:gd name="T3" fmla="*/ 579 h 1743"/>
                <a:gd name="T4" fmla="*/ 208 w 3631"/>
                <a:gd name="T5" fmla="*/ 207 h 1743"/>
                <a:gd name="T6" fmla="*/ 2817 w 3631"/>
                <a:gd name="T7" fmla="*/ 1536 h 1743"/>
                <a:gd name="T8" fmla="*/ 208 w 3631"/>
                <a:gd name="T9" fmla="*/ 207 h 1743"/>
                <a:gd name="T10" fmla="*/ 2852 w 3631"/>
                <a:gd name="T11" fmla="*/ 0 h 1743"/>
                <a:gd name="T12" fmla="*/ 2913 w 3631"/>
                <a:gd name="T13" fmla="*/ 11 h 1743"/>
                <a:gd name="T14" fmla="*/ 2964 w 3631"/>
                <a:gd name="T15" fmla="*/ 41 h 1743"/>
                <a:gd name="T16" fmla="*/ 3003 w 3631"/>
                <a:gd name="T17" fmla="*/ 86 h 1743"/>
                <a:gd name="T18" fmla="*/ 3024 w 3631"/>
                <a:gd name="T19" fmla="*/ 141 h 1743"/>
                <a:gd name="T20" fmla="*/ 3026 w 3631"/>
                <a:gd name="T21" fmla="*/ 373 h 1743"/>
                <a:gd name="T22" fmla="*/ 3488 w 3631"/>
                <a:gd name="T23" fmla="*/ 376 h 1743"/>
                <a:gd name="T24" fmla="*/ 3544 w 3631"/>
                <a:gd name="T25" fmla="*/ 396 h 1743"/>
                <a:gd name="T26" fmla="*/ 3590 w 3631"/>
                <a:gd name="T27" fmla="*/ 435 h 1743"/>
                <a:gd name="T28" fmla="*/ 3620 w 3631"/>
                <a:gd name="T29" fmla="*/ 485 h 1743"/>
                <a:gd name="T30" fmla="*/ 3631 w 3631"/>
                <a:gd name="T31" fmla="*/ 545 h 1743"/>
                <a:gd name="T32" fmla="*/ 3629 w 3631"/>
                <a:gd name="T33" fmla="*/ 1229 h 1743"/>
                <a:gd name="T34" fmla="*/ 3607 w 3631"/>
                <a:gd name="T35" fmla="*/ 1284 h 1743"/>
                <a:gd name="T36" fmla="*/ 3569 w 3631"/>
                <a:gd name="T37" fmla="*/ 1329 h 1743"/>
                <a:gd name="T38" fmla="*/ 3518 w 3631"/>
                <a:gd name="T39" fmla="*/ 1359 h 1743"/>
                <a:gd name="T40" fmla="*/ 3457 w 3631"/>
                <a:gd name="T41" fmla="*/ 1370 h 1743"/>
                <a:gd name="T42" fmla="*/ 3026 w 3631"/>
                <a:gd name="T43" fmla="*/ 1570 h 1743"/>
                <a:gd name="T44" fmla="*/ 3015 w 3631"/>
                <a:gd name="T45" fmla="*/ 1630 h 1743"/>
                <a:gd name="T46" fmla="*/ 2985 w 3631"/>
                <a:gd name="T47" fmla="*/ 1681 h 1743"/>
                <a:gd name="T48" fmla="*/ 2940 w 3631"/>
                <a:gd name="T49" fmla="*/ 1719 h 1743"/>
                <a:gd name="T50" fmla="*/ 2883 w 3631"/>
                <a:gd name="T51" fmla="*/ 1739 h 1743"/>
                <a:gd name="T52" fmla="*/ 174 w 3631"/>
                <a:gd name="T53" fmla="*/ 1743 h 1743"/>
                <a:gd name="T54" fmla="*/ 113 w 3631"/>
                <a:gd name="T55" fmla="*/ 1732 h 1743"/>
                <a:gd name="T56" fmla="*/ 62 w 3631"/>
                <a:gd name="T57" fmla="*/ 1702 h 1743"/>
                <a:gd name="T58" fmla="*/ 23 w 3631"/>
                <a:gd name="T59" fmla="*/ 1657 h 1743"/>
                <a:gd name="T60" fmla="*/ 3 w 3631"/>
                <a:gd name="T61" fmla="*/ 1602 h 1743"/>
                <a:gd name="T62" fmla="*/ 0 w 3631"/>
                <a:gd name="T63" fmla="*/ 173 h 1743"/>
                <a:gd name="T64" fmla="*/ 11 w 3631"/>
                <a:gd name="T65" fmla="*/ 113 h 1743"/>
                <a:gd name="T66" fmla="*/ 41 w 3631"/>
                <a:gd name="T67" fmla="*/ 62 h 1743"/>
                <a:gd name="T68" fmla="*/ 86 w 3631"/>
                <a:gd name="T69" fmla="*/ 24 h 1743"/>
                <a:gd name="T70" fmla="*/ 143 w 3631"/>
                <a:gd name="T71" fmla="*/ 4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1" h="1743">
                  <a:moveTo>
                    <a:pt x="3026" y="579"/>
                  </a:moveTo>
                  <a:lnTo>
                    <a:pt x="3026" y="1164"/>
                  </a:lnTo>
                  <a:lnTo>
                    <a:pt x="3421" y="1164"/>
                  </a:lnTo>
                  <a:lnTo>
                    <a:pt x="3421" y="579"/>
                  </a:lnTo>
                  <a:lnTo>
                    <a:pt x="3026" y="579"/>
                  </a:lnTo>
                  <a:close/>
                  <a:moveTo>
                    <a:pt x="208" y="207"/>
                  </a:moveTo>
                  <a:lnTo>
                    <a:pt x="208" y="1536"/>
                  </a:lnTo>
                  <a:lnTo>
                    <a:pt x="2817" y="1536"/>
                  </a:lnTo>
                  <a:lnTo>
                    <a:pt x="2817" y="207"/>
                  </a:lnTo>
                  <a:lnTo>
                    <a:pt x="208" y="207"/>
                  </a:lnTo>
                  <a:close/>
                  <a:moveTo>
                    <a:pt x="174" y="0"/>
                  </a:moveTo>
                  <a:lnTo>
                    <a:pt x="2852" y="0"/>
                  </a:lnTo>
                  <a:lnTo>
                    <a:pt x="2883" y="4"/>
                  </a:lnTo>
                  <a:lnTo>
                    <a:pt x="2913" y="11"/>
                  </a:lnTo>
                  <a:lnTo>
                    <a:pt x="2940" y="24"/>
                  </a:lnTo>
                  <a:lnTo>
                    <a:pt x="2964" y="41"/>
                  </a:lnTo>
                  <a:lnTo>
                    <a:pt x="2985" y="62"/>
                  </a:lnTo>
                  <a:lnTo>
                    <a:pt x="3003" y="86"/>
                  </a:lnTo>
                  <a:lnTo>
                    <a:pt x="3015" y="113"/>
                  </a:lnTo>
                  <a:lnTo>
                    <a:pt x="3024" y="141"/>
                  </a:lnTo>
                  <a:lnTo>
                    <a:pt x="3026" y="173"/>
                  </a:lnTo>
                  <a:lnTo>
                    <a:pt x="3026" y="373"/>
                  </a:lnTo>
                  <a:lnTo>
                    <a:pt x="3457" y="373"/>
                  </a:lnTo>
                  <a:lnTo>
                    <a:pt x="3488" y="376"/>
                  </a:lnTo>
                  <a:lnTo>
                    <a:pt x="3518" y="384"/>
                  </a:lnTo>
                  <a:lnTo>
                    <a:pt x="3544" y="396"/>
                  </a:lnTo>
                  <a:lnTo>
                    <a:pt x="3569" y="414"/>
                  </a:lnTo>
                  <a:lnTo>
                    <a:pt x="3590" y="435"/>
                  </a:lnTo>
                  <a:lnTo>
                    <a:pt x="3607" y="459"/>
                  </a:lnTo>
                  <a:lnTo>
                    <a:pt x="3620" y="485"/>
                  </a:lnTo>
                  <a:lnTo>
                    <a:pt x="3629" y="514"/>
                  </a:lnTo>
                  <a:lnTo>
                    <a:pt x="3631" y="545"/>
                  </a:lnTo>
                  <a:lnTo>
                    <a:pt x="3631" y="1198"/>
                  </a:lnTo>
                  <a:lnTo>
                    <a:pt x="3629" y="1229"/>
                  </a:lnTo>
                  <a:lnTo>
                    <a:pt x="3620" y="1258"/>
                  </a:lnTo>
                  <a:lnTo>
                    <a:pt x="3607" y="1284"/>
                  </a:lnTo>
                  <a:lnTo>
                    <a:pt x="3590" y="1308"/>
                  </a:lnTo>
                  <a:lnTo>
                    <a:pt x="3569" y="1329"/>
                  </a:lnTo>
                  <a:lnTo>
                    <a:pt x="3544" y="1347"/>
                  </a:lnTo>
                  <a:lnTo>
                    <a:pt x="3518" y="1359"/>
                  </a:lnTo>
                  <a:lnTo>
                    <a:pt x="3488" y="1368"/>
                  </a:lnTo>
                  <a:lnTo>
                    <a:pt x="3457" y="1370"/>
                  </a:lnTo>
                  <a:lnTo>
                    <a:pt x="3026" y="1370"/>
                  </a:lnTo>
                  <a:lnTo>
                    <a:pt x="3026" y="1570"/>
                  </a:lnTo>
                  <a:lnTo>
                    <a:pt x="3024" y="1602"/>
                  </a:lnTo>
                  <a:lnTo>
                    <a:pt x="3015" y="1630"/>
                  </a:lnTo>
                  <a:lnTo>
                    <a:pt x="3003" y="1657"/>
                  </a:lnTo>
                  <a:lnTo>
                    <a:pt x="2985" y="1681"/>
                  </a:lnTo>
                  <a:lnTo>
                    <a:pt x="2964" y="1702"/>
                  </a:lnTo>
                  <a:lnTo>
                    <a:pt x="2940" y="1719"/>
                  </a:lnTo>
                  <a:lnTo>
                    <a:pt x="2913" y="1732"/>
                  </a:lnTo>
                  <a:lnTo>
                    <a:pt x="2883" y="1739"/>
                  </a:lnTo>
                  <a:lnTo>
                    <a:pt x="2852" y="1743"/>
                  </a:lnTo>
                  <a:lnTo>
                    <a:pt x="174" y="1743"/>
                  </a:lnTo>
                  <a:lnTo>
                    <a:pt x="143" y="1739"/>
                  </a:lnTo>
                  <a:lnTo>
                    <a:pt x="113" y="1732"/>
                  </a:lnTo>
                  <a:lnTo>
                    <a:pt x="86" y="1719"/>
                  </a:lnTo>
                  <a:lnTo>
                    <a:pt x="62" y="1702"/>
                  </a:lnTo>
                  <a:lnTo>
                    <a:pt x="41" y="1681"/>
                  </a:lnTo>
                  <a:lnTo>
                    <a:pt x="23" y="1657"/>
                  </a:lnTo>
                  <a:lnTo>
                    <a:pt x="11" y="1630"/>
                  </a:lnTo>
                  <a:lnTo>
                    <a:pt x="3" y="1602"/>
                  </a:lnTo>
                  <a:lnTo>
                    <a:pt x="0" y="1570"/>
                  </a:lnTo>
                  <a:lnTo>
                    <a:pt x="0" y="173"/>
                  </a:lnTo>
                  <a:lnTo>
                    <a:pt x="3" y="141"/>
                  </a:lnTo>
                  <a:lnTo>
                    <a:pt x="11" y="113"/>
                  </a:lnTo>
                  <a:lnTo>
                    <a:pt x="23" y="86"/>
                  </a:lnTo>
                  <a:lnTo>
                    <a:pt x="41" y="62"/>
                  </a:lnTo>
                  <a:lnTo>
                    <a:pt x="62" y="41"/>
                  </a:lnTo>
                  <a:lnTo>
                    <a:pt x="86" y="24"/>
                  </a:lnTo>
                  <a:lnTo>
                    <a:pt x="113" y="11"/>
                  </a:lnTo>
                  <a:lnTo>
                    <a:pt x="143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3570" y="2053"/>
              <a:ext cx="74" cy="153"/>
            </a:xfrm>
            <a:custGeom>
              <a:avLst/>
              <a:gdLst>
                <a:gd name="T0" fmla="*/ 70 w 522"/>
                <a:gd name="T1" fmla="*/ 69 h 1067"/>
                <a:gd name="T2" fmla="*/ 70 w 522"/>
                <a:gd name="T3" fmla="*/ 998 h 1067"/>
                <a:gd name="T4" fmla="*/ 453 w 522"/>
                <a:gd name="T5" fmla="*/ 998 h 1067"/>
                <a:gd name="T6" fmla="*/ 453 w 522"/>
                <a:gd name="T7" fmla="*/ 69 h 1067"/>
                <a:gd name="T8" fmla="*/ 70 w 522"/>
                <a:gd name="T9" fmla="*/ 69 h 1067"/>
                <a:gd name="T10" fmla="*/ 35 w 522"/>
                <a:gd name="T11" fmla="*/ 0 h 1067"/>
                <a:gd name="T12" fmla="*/ 488 w 522"/>
                <a:gd name="T13" fmla="*/ 0 h 1067"/>
                <a:gd name="T14" fmla="*/ 501 w 522"/>
                <a:gd name="T15" fmla="*/ 4 h 1067"/>
                <a:gd name="T16" fmla="*/ 512 w 522"/>
                <a:gd name="T17" fmla="*/ 11 h 1067"/>
                <a:gd name="T18" fmla="*/ 520 w 522"/>
                <a:gd name="T19" fmla="*/ 22 h 1067"/>
                <a:gd name="T20" fmla="*/ 522 w 522"/>
                <a:gd name="T21" fmla="*/ 35 h 1067"/>
                <a:gd name="T22" fmla="*/ 522 w 522"/>
                <a:gd name="T23" fmla="*/ 1032 h 1067"/>
                <a:gd name="T24" fmla="*/ 520 w 522"/>
                <a:gd name="T25" fmla="*/ 1046 h 1067"/>
                <a:gd name="T26" fmla="*/ 512 w 522"/>
                <a:gd name="T27" fmla="*/ 1057 h 1067"/>
                <a:gd name="T28" fmla="*/ 501 w 522"/>
                <a:gd name="T29" fmla="*/ 1063 h 1067"/>
                <a:gd name="T30" fmla="*/ 488 w 522"/>
                <a:gd name="T31" fmla="*/ 1067 h 1067"/>
                <a:gd name="T32" fmla="*/ 35 w 522"/>
                <a:gd name="T33" fmla="*/ 1067 h 1067"/>
                <a:gd name="T34" fmla="*/ 21 w 522"/>
                <a:gd name="T35" fmla="*/ 1063 h 1067"/>
                <a:gd name="T36" fmla="*/ 10 w 522"/>
                <a:gd name="T37" fmla="*/ 1057 h 1067"/>
                <a:gd name="T38" fmla="*/ 3 w 522"/>
                <a:gd name="T39" fmla="*/ 1046 h 1067"/>
                <a:gd name="T40" fmla="*/ 0 w 522"/>
                <a:gd name="T41" fmla="*/ 1032 h 1067"/>
                <a:gd name="T42" fmla="*/ 0 w 522"/>
                <a:gd name="T43" fmla="*/ 35 h 1067"/>
                <a:gd name="T44" fmla="*/ 3 w 522"/>
                <a:gd name="T45" fmla="*/ 22 h 1067"/>
                <a:gd name="T46" fmla="*/ 10 w 522"/>
                <a:gd name="T47" fmla="*/ 11 h 1067"/>
                <a:gd name="T48" fmla="*/ 21 w 522"/>
                <a:gd name="T49" fmla="*/ 4 h 1067"/>
                <a:gd name="T50" fmla="*/ 35 w 522"/>
                <a:gd name="T5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2" h="1067">
                  <a:moveTo>
                    <a:pt x="70" y="69"/>
                  </a:moveTo>
                  <a:lnTo>
                    <a:pt x="70" y="998"/>
                  </a:lnTo>
                  <a:lnTo>
                    <a:pt x="453" y="998"/>
                  </a:lnTo>
                  <a:lnTo>
                    <a:pt x="453" y="69"/>
                  </a:lnTo>
                  <a:lnTo>
                    <a:pt x="70" y="69"/>
                  </a:lnTo>
                  <a:close/>
                  <a:moveTo>
                    <a:pt x="35" y="0"/>
                  </a:moveTo>
                  <a:lnTo>
                    <a:pt x="488" y="0"/>
                  </a:lnTo>
                  <a:lnTo>
                    <a:pt x="501" y="4"/>
                  </a:lnTo>
                  <a:lnTo>
                    <a:pt x="512" y="11"/>
                  </a:lnTo>
                  <a:lnTo>
                    <a:pt x="520" y="22"/>
                  </a:lnTo>
                  <a:lnTo>
                    <a:pt x="522" y="35"/>
                  </a:lnTo>
                  <a:lnTo>
                    <a:pt x="522" y="1032"/>
                  </a:lnTo>
                  <a:lnTo>
                    <a:pt x="520" y="1046"/>
                  </a:lnTo>
                  <a:lnTo>
                    <a:pt x="512" y="1057"/>
                  </a:lnTo>
                  <a:lnTo>
                    <a:pt x="501" y="1063"/>
                  </a:lnTo>
                  <a:lnTo>
                    <a:pt x="488" y="1067"/>
                  </a:lnTo>
                  <a:lnTo>
                    <a:pt x="35" y="1067"/>
                  </a:lnTo>
                  <a:lnTo>
                    <a:pt x="21" y="1063"/>
                  </a:lnTo>
                  <a:lnTo>
                    <a:pt x="10" y="1057"/>
                  </a:lnTo>
                  <a:lnTo>
                    <a:pt x="3" y="1046"/>
                  </a:lnTo>
                  <a:lnTo>
                    <a:pt x="0" y="1032"/>
                  </a:lnTo>
                  <a:lnTo>
                    <a:pt x="0" y="35"/>
                  </a:lnTo>
                  <a:lnTo>
                    <a:pt x="3" y="22"/>
                  </a:lnTo>
                  <a:lnTo>
                    <a:pt x="10" y="11"/>
                  </a:lnTo>
                  <a:lnTo>
                    <a:pt x="21" y="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3658" y="2053"/>
              <a:ext cx="74" cy="153"/>
            </a:xfrm>
            <a:custGeom>
              <a:avLst/>
              <a:gdLst>
                <a:gd name="T0" fmla="*/ 70 w 523"/>
                <a:gd name="T1" fmla="*/ 69 h 1067"/>
                <a:gd name="T2" fmla="*/ 70 w 523"/>
                <a:gd name="T3" fmla="*/ 998 h 1067"/>
                <a:gd name="T4" fmla="*/ 453 w 523"/>
                <a:gd name="T5" fmla="*/ 998 h 1067"/>
                <a:gd name="T6" fmla="*/ 453 w 523"/>
                <a:gd name="T7" fmla="*/ 69 h 1067"/>
                <a:gd name="T8" fmla="*/ 70 w 523"/>
                <a:gd name="T9" fmla="*/ 69 h 1067"/>
                <a:gd name="T10" fmla="*/ 34 w 523"/>
                <a:gd name="T11" fmla="*/ 0 h 1067"/>
                <a:gd name="T12" fmla="*/ 487 w 523"/>
                <a:gd name="T13" fmla="*/ 0 h 1067"/>
                <a:gd name="T14" fmla="*/ 500 w 523"/>
                <a:gd name="T15" fmla="*/ 4 h 1067"/>
                <a:gd name="T16" fmla="*/ 511 w 523"/>
                <a:gd name="T17" fmla="*/ 11 h 1067"/>
                <a:gd name="T18" fmla="*/ 519 w 523"/>
                <a:gd name="T19" fmla="*/ 22 h 1067"/>
                <a:gd name="T20" fmla="*/ 523 w 523"/>
                <a:gd name="T21" fmla="*/ 35 h 1067"/>
                <a:gd name="T22" fmla="*/ 523 w 523"/>
                <a:gd name="T23" fmla="*/ 1032 h 1067"/>
                <a:gd name="T24" fmla="*/ 519 w 523"/>
                <a:gd name="T25" fmla="*/ 1046 h 1067"/>
                <a:gd name="T26" fmla="*/ 511 w 523"/>
                <a:gd name="T27" fmla="*/ 1057 h 1067"/>
                <a:gd name="T28" fmla="*/ 500 w 523"/>
                <a:gd name="T29" fmla="*/ 1063 h 1067"/>
                <a:gd name="T30" fmla="*/ 487 w 523"/>
                <a:gd name="T31" fmla="*/ 1067 h 1067"/>
                <a:gd name="T32" fmla="*/ 34 w 523"/>
                <a:gd name="T33" fmla="*/ 1067 h 1067"/>
                <a:gd name="T34" fmla="*/ 21 w 523"/>
                <a:gd name="T35" fmla="*/ 1063 h 1067"/>
                <a:gd name="T36" fmla="*/ 10 w 523"/>
                <a:gd name="T37" fmla="*/ 1057 h 1067"/>
                <a:gd name="T38" fmla="*/ 3 w 523"/>
                <a:gd name="T39" fmla="*/ 1046 h 1067"/>
                <a:gd name="T40" fmla="*/ 0 w 523"/>
                <a:gd name="T41" fmla="*/ 1032 h 1067"/>
                <a:gd name="T42" fmla="*/ 0 w 523"/>
                <a:gd name="T43" fmla="*/ 35 h 1067"/>
                <a:gd name="T44" fmla="*/ 3 w 523"/>
                <a:gd name="T45" fmla="*/ 22 h 1067"/>
                <a:gd name="T46" fmla="*/ 10 w 523"/>
                <a:gd name="T47" fmla="*/ 11 h 1067"/>
                <a:gd name="T48" fmla="*/ 21 w 523"/>
                <a:gd name="T49" fmla="*/ 4 h 1067"/>
                <a:gd name="T50" fmla="*/ 34 w 523"/>
                <a:gd name="T5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3" h="1067">
                  <a:moveTo>
                    <a:pt x="70" y="69"/>
                  </a:moveTo>
                  <a:lnTo>
                    <a:pt x="70" y="998"/>
                  </a:lnTo>
                  <a:lnTo>
                    <a:pt x="453" y="998"/>
                  </a:lnTo>
                  <a:lnTo>
                    <a:pt x="453" y="69"/>
                  </a:lnTo>
                  <a:lnTo>
                    <a:pt x="70" y="69"/>
                  </a:lnTo>
                  <a:close/>
                  <a:moveTo>
                    <a:pt x="34" y="0"/>
                  </a:moveTo>
                  <a:lnTo>
                    <a:pt x="487" y="0"/>
                  </a:lnTo>
                  <a:lnTo>
                    <a:pt x="500" y="4"/>
                  </a:lnTo>
                  <a:lnTo>
                    <a:pt x="511" y="11"/>
                  </a:lnTo>
                  <a:lnTo>
                    <a:pt x="519" y="22"/>
                  </a:lnTo>
                  <a:lnTo>
                    <a:pt x="523" y="35"/>
                  </a:lnTo>
                  <a:lnTo>
                    <a:pt x="523" y="1032"/>
                  </a:lnTo>
                  <a:lnTo>
                    <a:pt x="519" y="1046"/>
                  </a:lnTo>
                  <a:lnTo>
                    <a:pt x="511" y="1057"/>
                  </a:lnTo>
                  <a:lnTo>
                    <a:pt x="500" y="1063"/>
                  </a:lnTo>
                  <a:lnTo>
                    <a:pt x="487" y="1067"/>
                  </a:lnTo>
                  <a:lnTo>
                    <a:pt x="34" y="1067"/>
                  </a:lnTo>
                  <a:lnTo>
                    <a:pt x="21" y="1063"/>
                  </a:lnTo>
                  <a:lnTo>
                    <a:pt x="10" y="1057"/>
                  </a:lnTo>
                  <a:lnTo>
                    <a:pt x="3" y="1046"/>
                  </a:lnTo>
                  <a:lnTo>
                    <a:pt x="0" y="1032"/>
                  </a:lnTo>
                  <a:lnTo>
                    <a:pt x="0" y="35"/>
                  </a:lnTo>
                  <a:lnTo>
                    <a:pt x="3" y="22"/>
                  </a:lnTo>
                  <a:lnTo>
                    <a:pt x="10" y="11"/>
                  </a:lnTo>
                  <a:lnTo>
                    <a:pt x="21" y="4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34" name="Freeform 9"/>
            <p:cNvSpPr>
              <a:spLocks noEditPoints="1"/>
            </p:cNvSpPr>
            <p:nvPr/>
          </p:nvSpPr>
          <p:spPr bwMode="auto">
            <a:xfrm>
              <a:off x="3745" y="2053"/>
              <a:ext cx="75" cy="153"/>
            </a:xfrm>
            <a:custGeom>
              <a:avLst/>
              <a:gdLst>
                <a:gd name="T0" fmla="*/ 70 w 523"/>
                <a:gd name="T1" fmla="*/ 69 h 1067"/>
                <a:gd name="T2" fmla="*/ 70 w 523"/>
                <a:gd name="T3" fmla="*/ 998 h 1067"/>
                <a:gd name="T4" fmla="*/ 453 w 523"/>
                <a:gd name="T5" fmla="*/ 998 h 1067"/>
                <a:gd name="T6" fmla="*/ 453 w 523"/>
                <a:gd name="T7" fmla="*/ 69 h 1067"/>
                <a:gd name="T8" fmla="*/ 70 w 523"/>
                <a:gd name="T9" fmla="*/ 69 h 1067"/>
                <a:gd name="T10" fmla="*/ 36 w 523"/>
                <a:gd name="T11" fmla="*/ 0 h 1067"/>
                <a:gd name="T12" fmla="*/ 488 w 523"/>
                <a:gd name="T13" fmla="*/ 0 h 1067"/>
                <a:gd name="T14" fmla="*/ 502 w 523"/>
                <a:gd name="T15" fmla="*/ 4 h 1067"/>
                <a:gd name="T16" fmla="*/ 513 w 523"/>
                <a:gd name="T17" fmla="*/ 11 h 1067"/>
                <a:gd name="T18" fmla="*/ 520 w 523"/>
                <a:gd name="T19" fmla="*/ 22 h 1067"/>
                <a:gd name="T20" fmla="*/ 523 w 523"/>
                <a:gd name="T21" fmla="*/ 35 h 1067"/>
                <a:gd name="T22" fmla="*/ 523 w 523"/>
                <a:gd name="T23" fmla="*/ 1032 h 1067"/>
                <a:gd name="T24" fmla="*/ 520 w 523"/>
                <a:gd name="T25" fmla="*/ 1046 h 1067"/>
                <a:gd name="T26" fmla="*/ 513 w 523"/>
                <a:gd name="T27" fmla="*/ 1057 h 1067"/>
                <a:gd name="T28" fmla="*/ 502 w 523"/>
                <a:gd name="T29" fmla="*/ 1063 h 1067"/>
                <a:gd name="T30" fmla="*/ 488 w 523"/>
                <a:gd name="T31" fmla="*/ 1067 h 1067"/>
                <a:gd name="T32" fmla="*/ 36 w 523"/>
                <a:gd name="T33" fmla="*/ 1067 h 1067"/>
                <a:gd name="T34" fmla="*/ 23 w 523"/>
                <a:gd name="T35" fmla="*/ 1063 h 1067"/>
                <a:gd name="T36" fmla="*/ 12 w 523"/>
                <a:gd name="T37" fmla="*/ 1057 h 1067"/>
                <a:gd name="T38" fmla="*/ 4 w 523"/>
                <a:gd name="T39" fmla="*/ 1046 h 1067"/>
                <a:gd name="T40" fmla="*/ 0 w 523"/>
                <a:gd name="T41" fmla="*/ 1032 h 1067"/>
                <a:gd name="T42" fmla="*/ 0 w 523"/>
                <a:gd name="T43" fmla="*/ 35 h 1067"/>
                <a:gd name="T44" fmla="*/ 4 w 523"/>
                <a:gd name="T45" fmla="*/ 22 h 1067"/>
                <a:gd name="T46" fmla="*/ 12 w 523"/>
                <a:gd name="T47" fmla="*/ 11 h 1067"/>
                <a:gd name="T48" fmla="*/ 23 w 523"/>
                <a:gd name="T49" fmla="*/ 4 h 1067"/>
                <a:gd name="T50" fmla="*/ 36 w 523"/>
                <a:gd name="T5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3" h="1067">
                  <a:moveTo>
                    <a:pt x="70" y="69"/>
                  </a:moveTo>
                  <a:lnTo>
                    <a:pt x="70" y="998"/>
                  </a:lnTo>
                  <a:lnTo>
                    <a:pt x="453" y="998"/>
                  </a:lnTo>
                  <a:lnTo>
                    <a:pt x="453" y="69"/>
                  </a:lnTo>
                  <a:lnTo>
                    <a:pt x="70" y="69"/>
                  </a:lnTo>
                  <a:close/>
                  <a:moveTo>
                    <a:pt x="36" y="0"/>
                  </a:moveTo>
                  <a:lnTo>
                    <a:pt x="488" y="0"/>
                  </a:lnTo>
                  <a:lnTo>
                    <a:pt x="502" y="4"/>
                  </a:lnTo>
                  <a:lnTo>
                    <a:pt x="513" y="11"/>
                  </a:lnTo>
                  <a:lnTo>
                    <a:pt x="520" y="22"/>
                  </a:lnTo>
                  <a:lnTo>
                    <a:pt x="523" y="35"/>
                  </a:lnTo>
                  <a:lnTo>
                    <a:pt x="523" y="1032"/>
                  </a:lnTo>
                  <a:lnTo>
                    <a:pt x="520" y="1046"/>
                  </a:lnTo>
                  <a:lnTo>
                    <a:pt x="513" y="1057"/>
                  </a:lnTo>
                  <a:lnTo>
                    <a:pt x="502" y="1063"/>
                  </a:lnTo>
                  <a:lnTo>
                    <a:pt x="488" y="1067"/>
                  </a:lnTo>
                  <a:lnTo>
                    <a:pt x="36" y="1067"/>
                  </a:lnTo>
                  <a:lnTo>
                    <a:pt x="23" y="1063"/>
                  </a:lnTo>
                  <a:lnTo>
                    <a:pt x="12" y="1057"/>
                  </a:lnTo>
                  <a:lnTo>
                    <a:pt x="4" y="1046"/>
                  </a:lnTo>
                  <a:lnTo>
                    <a:pt x="0" y="1032"/>
                  </a:lnTo>
                  <a:lnTo>
                    <a:pt x="0" y="35"/>
                  </a:lnTo>
                  <a:lnTo>
                    <a:pt x="4" y="22"/>
                  </a:lnTo>
                  <a:lnTo>
                    <a:pt x="12" y="11"/>
                  </a:lnTo>
                  <a:lnTo>
                    <a:pt x="23" y="4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833" y="2053"/>
              <a:ext cx="75" cy="153"/>
            </a:xfrm>
            <a:custGeom>
              <a:avLst/>
              <a:gdLst>
                <a:gd name="T0" fmla="*/ 70 w 522"/>
                <a:gd name="T1" fmla="*/ 69 h 1067"/>
                <a:gd name="T2" fmla="*/ 70 w 522"/>
                <a:gd name="T3" fmla="*/ 998 h 1067"/>
                <a:gd name="T4" fmla="*/ 452 w 522"/>
                <a:gd name="T5" fmla="*/ 998 h 1067"/>
                <a:gd name="T6" fmla="*/ 452 w 522"/>
                <a:gd name="T7" fmla="*/ 69 h 1067"/>
                <a:gd name="T8" fmla="*/ 70 w 522"/>
                <a:gd name="T9" fmla="*/ 69 h 1067"/>
                <a:gd name="T10" fmla="*/ 34 w 522"/>
                <a:gd name="T11" fmla="*/ 0 h 1067"/>
                <a:gd name="T12" fmla="*/ 486 w 522"/>
                <a:gd name="T13" fmla="*/ 0 h 1067"/>
                <a:gd name="T14" fmla="*/ 501 w 522"/>
                <a:gd name="T15" fmla="*/ 4 h 1067"/>
                <a:gd name="T16" fmla="*/ 512 w 522"/>
                <a:gd name="T17" fmla="*/ 11 h 1067"/>
                <a:gd name="T18" fmla="*/ 519 w 522"/>
                <a:gd name="T19" fmla="*/ 22 h 1067"/>
                <a:gd name="T20" fmla="*/ 522 w 522"/>
                <a:gd name="T21" fmla="*/ 35 h 1067"/>
                <a:gd name="T22" fmla="*/ 522 w 522"/>
                <a:gd name="T23" fmla="*/ 1032 h 1067"/>
                <a:gd name="T24" fmla="*/ 519 w 522"/>
                <a:gd name="T25" fmla="*/ 1046 h 1067"/>
                <a:gd name="T26" fmla="*/ 512 w 522"/>
                <a:gd name="T27" fmla="*/ 1057 h 1067"/>
                <a:gd name="T28" fmla="*/ 501 w 522"/>
                <a:gd name="T29" fmla="*/ 1063 h 1067"/>
                <a:gd name="T30" fmla="*/ 486 w 522"/>
                <a:gd name="T31" fmla="*/ 1067 h 1067"/>
                <a:gd name="T32" fmla="*/ 34 w 522"/>
                <a:gd name="T33" fmla="*/ 1067 h 1067"/>
                <a:gd name="T34" fmla="*/ 21 w 522"/>
                <a:gd name="T35" fmla="*/ 1063 h 1067"/>
                <a:gd name="T36" fmla="*/ 10 w 522"/>
                <a:gd name="T37" fmla="*/ 1057 h 1067"/>
                <a:gd name="T38" fmla="*/ 2 w 522"/>
                <a:gd name="T39" fmla="*/ 1046 h 1067"/>
                <a:gd name="T40" fmla="*/ 0 w 522"/>
                <a:gd name="T41" fmla="*/ 1032 h 1067"/>
                <a:gd name="T42" fmla="*/ 0 w 522"/>
                <a:gd name="T43" fmla="*/ 35 h 1067"/>
                <a:gd name="T44" fmla="*/ 2 w 522"/>
                <a:gd name="T45" fmla="*/ 22 h 1067"/>
                <a:gd name="T46" fmla="*/ 10 w 522"/>
                <a:gd name="T47" fmla="*/ 11 h 1067"/>
                <a:gd name="T48" fmla="*/ 21 w 522"/>
                <a:gd name="T49" fmla="*/ 4 h 1067"/>
                <a:gd name="T50" fmla="*/ 34 w 522"/>
                <a:gd name="T5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2" h="1067">
                  <a:moveTo>
                    <a:pt x="70" y="69"/>
                  </a:moveTo>
                  <a:lnTo>
                    <a:pt x="70" y="998"/>
                  </a:lnTo>
                  <a:lnTo>
                    <a:pt x="452" y="998"/>
                  </a:lnTo>
                  <a:lnTo>
                    <a:pt x="452" y="69"/>
                  </a:lnTo>
                  <a:lnTo>
                    <a:pt x="70" y="69"/>
                  </a:lnTo>
                  <a:close/>
                  <a:moveTo>
                    <a:pt x="34" y="0"/>
                  </a:moveTo>
                  <a:lnTo>
                    <a:pt x="486" y="0"/>
                  </a:lnTo>
                  <a:lnTo>
                    <a:pt x="501" y="4"/>
                  </a:lnTo>
                  <a:lnTo>
                    <a:pt x="512" y="11"/>
                  </a:lnTo>
                  <a:lnTo>
                    <a:pt x="519" y="22"/>
                  </a:lnTo>
                  <a:lnTo>
                    <a:pt x="522" y="35"/>
                  </a:lnTo>
                  <a:lnTo>
                    <a:pt x="522" y="1032"/>
                  </a:lnTo>
                  <a:lnTo>
                    <a:pt x="519" y="1046"/>
                  </a:lnTo>
                  <a:lnTo>
                    <a:pt x="512" y="1057"/>
                  </a:lnTo>
                  <a:lnTo>
                    <a:pt x="501" y="1063"/>
                  </a:lnTo>
                  <a:lnTo>
                    <a:pt x="486" y="1067"/>
                  </a:lnTo>
                  <a:lnTo>
                    <a:pt x="34" y="1067"/>
                  </a:lnTo>
                  <a:lnTo>
                    <a:pt x="21" y="1063"/>
                  </a:lnTo>
                  <a:lnTo>
                    <a:pt x="10" y="1057"/>
                  </a:lnTo>
                  <a:lnTo>
                    <a:pt x="2" y="1046"/>
                  </a:lnTo>
                  <a:lnTo>
                    <a:pt x="0" y="103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10" y="11"/>
                  </a:lnTo>
                  <a:lnTo>
                    <a:pt x="21" y="4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236" name="Freeform 15"/>
          <p:cNvSpPr>
            <a:spLocks noEditPoints="1"/>
          </p:cNvSpPr>
          <p:nvPr/>
        </p:nvSpPr>
        <p:spPr bwMode="auto">
          <a:xfrm>
            <a:off x="4638686" y="2703103"/>
            <a:ext cx="344297" cy="339594"/>
          </a:xfrm>
          <a:custGeom>
            <a:avLst/>
            <a:gdLst>
              <a:gd name="T0" fmla="*/ 895 w 3293"/>
              <a:gd name="T1" fmla="*/ 2928 h 3246"/>
              <a:gd name="T2" fmla="*/ 844 w 3293"/>
              <a:gd name="T3" fmla="*/ 2979 h 3246"/>
              <a:gd name="T4" fmla="*/ 836 w 3293"/>
              <a:gd name="T5" fmla="*/ 3052 h 3246"/>
              <a:gd name="T6" fmla="*/ 874 w 3293"/>
              <a:gd name="T7" fmla="*/ 3112 h 3246"/>
              <a:gd name="T8" fmla="*/ 943 w 3293"/>
              <a:gd name="T9" fmla="*/ 3137 h 3246"/>
              <a:gd name="T10" fmla="*/ 1011 w 3293"/>
              <a:gd name="T11" fmla="*/ 3112 h 3246"/>
              <a:gd name="T12" fmla="*/ 1049 w 3293"/>
              <a:gd name="T13" fmla="*/ 3052 h 3246"/>
              <a:gd name="T14" fmla="*/ 1041 w 3293"/>
              <a:gd name="T15" fmla="*/ 2979 h 3246"/>
              <a:gd name="T16" fmla="*/ 991 w 3293"/>
              <a:gd name="T17" fmla="*/ 2928 h 3246"/>
              <a:gd name="T18" fmla="*/ 2133 w 3293"/>
              <a:gd name="T19" fmla="*/ 2336 h 3246"/>
              <a:gd name="T20" fmla="*/ 2220 w 3293"/>
              <a:gd name="T21" fmla="*/ 2360 h 3246"/>
              <a:gd name="T22" fmla="*/ 2283 w 3293"/>
              <a:gd name="T23" fmla="*/ 2422 h 3246"/>
              <a:gd name="T24" fmla="*/ 2306 w 3293"/>
              <a:gd name="T25" fmla="*/ 2509 h 3246"/>
              <a:gd name="T26" fmla="*/ 2283 w 3293"/>
              <a:gd name="T27" fmla="*/ 2597 h 3246"/>
              <a:gd name="T28" fmla="*/ 2220 w 3293"/>
              <a:gd name="T29" fmla="*/ 2659 h 3246"/>
              <a:gd name="T30" fmla="*/ 2133 w 3293"/>
              <a:gd name="T31" fmla="*/ 2683 h 3246"/>
              <a:gd name="T32" fmla="*/ 2046 w 3293"/>
              <a:gd name="T33" fmla="*/ 2659 h 3246"/>
              <a:gd name="T34" fmla="*/ 1984 w 3293"/>
              <a:gd name="T35" fmla="*/ 2597 h 3246"/>
              <a:gd name="T36" fmla="*/ 1961 w 3293"/>
              <a:gd name="T37" fmla="*/ 2509 h 3246"/>
              <a:gd name="T38" fmla="*/ 1984 w 3293"/>
              <a:gd name="T39" fmla="*/ 2422 h 3246"/>
              <a:gd name="T40" fmla="*/ 2046 w 3293"/>
              <a:gd name="T41" fmla="*/ 2360 h 3246"/>
              <a:gd name="T42" fmla="*/ 2133 w 3293"/>
              <a:gd name="T43" fmla="*/ 2336 h 3246"/>
              <a:gd name="T44" fmla="*/ 1289 w 3293"/>
              <a:gd name="T45" fmla="*/ 2347 h 3246"/>
              <a:gd name="T46" fmla="*/ 1360 w 3293"/>
              <a:gd name="T47" fmla="*/ 2397 h 3246"/>
              <a:gd name="T48" fmla="*/ 1398 w 3293"/>
              <a:gd name="T49" fmla="*/ 2478 h 3246"/>
              <a:gd name="T50" fmla="*/ 1390 w 3293"/>
              <a:gd name="T51" fmla="*/ 2569 h 3246"/>
              <a:gd name="T52" fmla="*/ 1340 w 3293"/>
              <a:gd name="T53" fmla="*/ 2642 h 3246"/>
              <a:gd name="T54" fmla="*/ 1259 w 3293"/>
              <a:gd name="T55" fmla="*/ 2680 h 3246"/>
              <a:gd name="T56" fmla="*/ 1168 w 3293"/>
              <a:gd name="T57" fmla="*/ 2672 h 3246"/>
              <a:gd name="T58" fmla="*/ 1095 w 3293"/>
              <a:gd name="T59" fmla="*/ 2620 h 3246"/>
              <a:gd name="T60" fmla="*/ 1058 w 3293"/>
              <a:gd name="T61" fmla="*/ 2541 h 3246"/>
              <a:gd name="T62" fmla="*/ 1066 w 3293"/>
              <a:gd name="T63" fmla="*/ 2449 h 3246"/>
              <a:gd name="T64" fmla="*/ 1117 w 3293"/>
              <a:gd name="T65" fmla="*/ 2377 h 3246"/>
              <a:gd name="T66" fmla="*/ 1197 w 3293"/>
              <a:gd name="T67" fmla="*/ 2339 h 3246"/>
              <a:gd name="T68" fmla="*/ 3293 w 3293"/>
              <a:gd name="T69" fmla="*/ 632 h 3246"/>
              <a:gd name="T70" fmla="*/ 2449 w 3293"/>
              <a:gd name="T71" fmla="*/ 2263 h 3246"/>
              <a:gd name="T72" fmla="*/ 2357 w 3293"/>
              <a:gd name="T73" fmla="*/ 967 h 3246"/>
              <a:gd name="T74" fmla="*/ 1030 w 3293"/>
              <a:gd name="T75" fmla="*/ 2077 h 3246"/>
              <a:gd name="T76" fmla="*/ 712 w 3293"/>
              <a:gd name="T77" fmla="*/ 159 h 3246"/>
              <a:gd name="T78" fmla="*/ 686 w 3293"/>
              <a:gd name="T79" fmla="*/ 174 h 3246"/>
              <a:gd name="T80" fmla="*/ 692 w 3293"/>
              <a:gd name="T81" fmla="*/ 204 h 3246"/>
              <a:gd name="T82" fmla="*/ 1174 w 3293"/>
              <a:gd name="T83" fmla="*/ 211 h 3246"/>
              <a:gd name="T84" fmla="*/ 1199 w 3293"/>
              <a:gd name="T85" fmla="*/ 195 h 3246"/>
              <a:gd name="T86" fmla="*/ 1193 w 3293"/>
              <a:gd name="T87" fmla="*/ 166 h 3246"/>
              <a:gd name="T88" fmla="*/ 712 w 3293"/>
              <a:gd name="T89" fmla="*/ 159 h 3246"/>
              <a:gd name="T90" fmla="*/ 1702 w 3293"/>
              <a:gd name="T91" fmla="*/ 3 h 3246"/>
              <a:gd name="T92" fmla="*/ 1796 w 3293"/>
              <a:gd name="T93" fmla="*/ 42 h 3246"/>
              <a:gd name="T94" fmla="*/ 1861 w 3293"/>
              <a:gd name="T95" fmla="*/ 119 h 3246"/>
              <a:gd name="T96" fmla="*/ 1886 w 3293"/>
              <a:gd name="T97" fmla="*/ 220 h 3246"/>
              <a:gd name="T98" fmla="*/ 1734 w 3293"/>
              <a:gd name="T99" fmla="*/ 348 h 3246"/>
              <a:gd name="T100" fmla="*/ 1734 w 3293"/>
              <a:gd name="T101" fmla="*/ 2840 h 3246"/>
              <a:gd name="T102" fmla="*/ 1886 w 3293"/>
              <a:gd name="T103" fmla="*/ 3027 h 3246"/>
              <a:gd name="T104" fmla="*/ 1861 w 3293"/>
              <a:gd name="T105" fmla="*/ 3128 h 3246"/>
              <a:gd name="T106" fmla="*/ 1796 w 3293"/>
              <a:gd name="T107" fmla="*/ 3204 h 3246"/>
              <a:gd name="T108" fmla="*/ 1702 w 3293"/>
              <a:gd name="T109" fmla="*/ 3243 h 3246"/>
              <a:gd name="T110" fmla="*/ 184 w 3293"/>
              <a:gd name="T111" fmla="*/ 3243 h 3246"/>
              <a:gd name="T112" fmla="*/ 90 w 3293"/>
              <a:gd name="T113" fmla="*/ 3204 h 3246"/>
              <a:gd name="T114" fmla="*/ 25 w 3293"/>
              <a:gd name="T115" fmla="*/ 3128 h 3246"/>
              <a:gd name="T116" fmla="*/ 0 w 3293"/>
              <a:gd name="T117" fmla="*/ 3027 h 3246"/>
              <a:gd name="T118" fmla="*/ 11 w 3293"/>
              <a:gd name="T119" fmla="*/ 151 h 3246"/>
              <a:gd name="T120" fmla="*/ 64 w 3293"/>
              <a:gd name="T121" fmla="*/ 65 h 3246"/>
              <a:gd name="T122" fmla="*/ 150 w 3293"/>
              <a:gd name="T123" fmla="*/ 11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293" h="3246">
                <a:moveTo>
                  <a:pt x="943" y="2917"/>
                </a:moveTo>
                <a:lnTo>
                  <a:pt x="917" y="2920"/>
                </a:lnTo>
                <a:lnTo>
                  <a:pt x="895" y="2928"/>
                </a:lnTo>
                <a:lnTo>
                  <a:pt x="874" y="2942"/>
                </a:lnTo>
                <a:lnTo>
                  <a:pt x="857" y="2959"/>
                </a:lnTo>
                <a:lnTo>
                  <a:pt x="844" y="2979"/>
                </a:lnTo>
                <a:lnTo>
                  <a:pt x="836" y="3002"/>
                </a:lnTo>
                <a:lnTo>
                  <a:pt x="833" y="3027"/>
                </a:lnTo>
                <a:lnTo>
                  <a:pt x="836" y="3052"/>
                </a:lnTo>
                <a:lnTo>
                  <a:pt x="844" y="3076"/>
                </a:lnTo>
                <a:lnTo>
                  <a:pt x="857" y="3096"/>
                </a:lnTo>
                <a:lnTo>
                  <a:pt x="874" y="3112"/>
                </a:lnTo>
                <a:lnTo>
                  <a:pt x="895" y="3126"/>
                </a:lnTo>
                <a:lnTo>
                  <a:pt x="917" y="3134"/>
                </a:lnTo>
                <a:lnTo>
                  <a:pt x="943" y="3137"/>
                </a:lnTo>
                <a:lnTo>
                  <a:pt x="968" y="3134"/>
                </a:lnTo>
                <a:lnTo>
                  <a:pt x="991" y="3126"/>
                </a:lnTo>
                <a:lnTo>
                  <a:pt x="1011" y="3112"/>
                </a:lnTo>
                <a:lnTo>
                  <a:pt x="1028" y="3096"/>
                </a:lnTo>
                <a:lnTo>
                  <a:pt x="1041" y="3076"/>
                </a:lnTo>
                <a:lnTo>
                  <a:pt x="1049" y="3052"/>
                </a:lnTo>
                <a:lnTo>
                  <a:pt x="1052" y="3027"/>
                </a:lnTo>
                <a:lnTo>
                  <a:pt x="1050" y="3002"/>
                </a:lnTo>
                <a:lnTo>
                  <a:pt x="1041" y="2979"/>
                </a:lnTo>
                <a:lnTo>
                  <a:pt x="1029" y="2959"/>
                </a:lnTo>
                <a:lnTo>
                  <a:pt x="1011" y="2942"/>
                </a:lnTo>
                <a:lnTo>
                  <a:pt x="991" y="2928"/>
                </a:lnTo>
                <a:lnTo>
                  <a:pt x="968" y="2920"/>
                </a:lnTo>
                <a:lnTo>
                  <a:pt x="943" y="2917"/>
                </a:lnTo>
                <a:close/>
                <a:moveTo>
                  <a:pt x="2133" y="2336"/>
                </a:moveTo>
                <a:lnTo>
                  <a:pt x="2164" y="2339"/>
                </a:lnTo>
                <a:lnTo>
                  <a:pt x="2194" y="2347"/>
                </a:lnTo>
                <a:lnTo>
                  <a:pt x="2220" y="2360"/>
                </a:lnTo>
                <a:lnTo>
                  <a:pt x="2245" y="2377"/>
                </a:lnTo>
                <a:lnTo>
                  <a:pt x="2266" y="2397"/>
                </a:lnTo>
                <a:lnTo>
                  <a:pt x="2283" y="2422"/>
                </a:lnTo>
                <a:lnTo>
                  <a:pt x="2296" y="2449"/>
                </a:lnTo>
                <a:lnTo>
                  <a:pt x="2304" y="2478"/>
                </a:lnTo>
                <a:lnTo>
                  <a:pt x="2306" y="2509"/>
                </a:lnTo>
                <a:lnTo>
                  <a:pt x="2304" y="2541"/>
                </a:lnTo>
                <a:lnTo>
                  <a:pt x="2296" y="2569"/>
                </a:lnTo>
                <a:lnTo>
                  <a:pt x="2283" y="2597"/>
                </a:lnTo>
                <a:lnTo>
                  <a:pt x="2266" y="2620"/>
                </a:lnTo>
                <a:lnTo>
                  <a:pt x="2245" y="2642"/>
                </a:lnTo>
                <a:lnTo>
                  <a:pt x="2220" y="2659"/>
                </a:lnTo>
                <a:lnTo>
                  <a:pt x="2194" y="2672"/>
                </a:lnTo>
                <a:lnTo>
                  <a:pt x="2164" y="2680"/>
                </a:lnTo>
                <a:lnTo>
                  <a:pt x="2133" y="2683"/>
                </a:lnTo>
                <a:lnTo>
                  <a:pt x="2103" y="2680"/>
                </a:lnTo>
                <a:lnTo>
                  <a:pt x="2073" y="2672"/>
                </a:lnTo>
                <a:lnTo>
                  <a:pt x="2046" y="2659"/>
                </a:lnTo>
                <a:lnTo>
                  <a:pt x="2022" y="2642"/>
                </a:lnTo>
                <a:lnTo>
                  <a:pt x="2001" y="2620"/>
                </a:lnTo>
                <a:lnTo>
                  <a:pt x="1984" y="2597"/>
                </a:lnTo>
                <a:lnTo>
                  <a:pt x="1972" y="2569"/>
                </a:lnTo>
                <a:lnTo>
                  <a:pt x="1964" y="2541"/>
                </a:lnTo>
                <a:lnTo>
                  <a:pt x="1961" y="2509"/>
                </a:lnTo>
                <a:lnTo>
                  <a:pt x="1964" y="2478"/>
                </a:lnTo>
                <a:lnTo>
                  <a:pt x="1972" y="2449"/>
                </a:lnTo>
                <a:lnTo>
                  <a:pt x="1984" y="2422"/>
                </a:lnTo>
                <a:lnTo>
                  <a:pt x="2001" y="2397"/>
                </a:lnTo>
                <a:lnTo>
                  <a:pt x="2022" y="2377"/>
                </a:lnTo>
                <a:lnTo>
                  <a:pt x="2046" y="2360"/>
                </a:lnTo>
                <a:lnTo>
                  <a:pt x="2073" y="2346"/>
                </a:lnTo>
                <a:lnTo>
                  <a:pt x="2103" y="2339"/>
                </a:lnTo>
                <a:lnTo>
                  <a:pt x="2133" y="2336"/>
                </a:lnTo>
                <a:close/>
                <a:moveTo>
                  <a:pt x="1228" y="2336"/>
                </a:moveTo>
                <a:lnTo>
                  <a:pt x="1259" y="2339"/>
                </a:lnTo>
                <a:lnTo>
                  <a:pt x="1289" y="2347"/>
                </a:lnTo>
                <a:lnTo>
                  <a:pt x="1315" y="2360"/>
                </a:lnTo>
                <a:lnTo>
                  <a:pt x="1340" y="2377"/>
                </a:lnTo>
                <a:lnTo>
                  <a:pt x="1360" y="2397"/>
                </a:lnTo>
                <a:lnTo>
                  <a:pt x="1378" y="2422"/>
                </a:lnTo>
                <a:lnTo>
                  <a:pt x="1390" y="2449"/>
                </a:lnTo>
                <a:lnTo>
                  <a:pt x="1398" y="2478"/>
                </a:lnTo>
                <a:lnTo>
                  <a:pt x="1401" y="2509"/>
                </a:lnTo>
                <a:lnTo>
                  <a:pt x="1398" y="2541"/>
                </a:lnTo>
                <a:lnTo>
                  <a:pt x="1390" y="2569"/>
                </a:lnTo>
                <a:lnTo>
                  <a:pt x="1378" y="2597"/>
                </a:lnTo>
                <a:lnTo>
                  <a:pt x="1360" y="2620"/>
                </a:lnTo>
                <a:lnTo>
                  <a:pt x="1340" y="2642"/>
                </a:lnTo>
                <a:lnTo>
                  <a:pt x="1315" y="2659"/>
                </a:lnTo>
                <a:lnTo>
                  <a:pt x="1289" y="2672"/>
                </a:lnTo>
                <a:lnTo>
                  <a:pt x="1259" y="2680"/>
                </a:lnTo>
                <a:lnTo>
                  <a:pt x="1228" y="2683"/>
                </a:lnTo>
                <a:lnTo>
                  <a:pt x="1197" y="2680"/>
                </a:lnTo>
                <a:lnTo>
                  <a:pt x="1168" y="2672"/>
                </a:lnTo>
                <a:lnTo>
                  <a:pt x="1140" y="2659"/>
                </a:lnTo>
                <a:lnTo>
                  <a:pt x="1117" y="2642"/>
                </a:lnTo>
                <a:lnTo>
                  <a:pt x="1095" y="2620"/>
                </a:lnTo>
                <a:lnTo>
                  <a:pt x="1078" y="2597"/>
                </a:lnTo>
                <a:lnTo>
                  <a:pt x="1066" y="2569"/>
                </a:lnTo>
                <a:lnTo>
                  <a:pt x="1058" y="2541"/>
                </a:lnTo>
                <a:lnTo>
                  <a:pt x="1054" y="2509"/>
                </a:lnTo>
                <a:lnTo>
                  <a:pt x="1058" y="2478"/>
                </a:lnTo>
                <a:lnTo>
                  <a:pt x="1066" y="2449"/>
                </a:lnTo>
                <a:lnTo>
                  <a:pt x="1078" y="2422"/>
                </a:lnTo>
                <a:lnTo>
                  <a:pt x="1095" y="2397"/>
                </a:lnTo>
                <a:lnTo>
                  <a:pt x="1117" y="2377"/>
                </a:lnTo>
                <a:lnTo>
                  <a:pt x="1140" y="2360"/>
                </a:lnTo>
                <a:lnTo>
                  <a:pt x="1168" y="2346"/>
                </a:lnTo>
                <a:lnTo>
                  <a:pt x="1197" y="2339"/>
                </a:lnTo>
                <a:lnTo>
                  <a:pt x="1228" y="2336"/>
                </a:lnTo>
                <a:close/>
                <a:moveTo>
                  <a:pt x="2620" y="632"/>
                </a:moveTo>
                <a:lnTo>
                  <a:pt x="3293" y="632"/>
                </a:lnTo>
                <a:lnTo>
                  <a:pt x="3293" y="817"/>
                </a:lnTo>
                <a:lnTo>
                  <a:pt x="2770" y="817"/>
                </a:lnTo>
                <a:lnTo>
                  <a:pt x="2449" y="2263"/>
                </a:lnTo>
                <a:lnTo>
                  <a:pt x="882" y="2263"/>
                </a:lnTo>
                <a:lnTo>
                  <a:pt x="593" y="967"/>
                </a:lnTo>
                <a:lnTo>
                  <a:pt x="2357" y="967"/>
                </a:lnTo>
                <a:lnTo>
                  <a:pt x="2309" y="1153"/>
                </a:lnTo>
                <a:lnTo>
                  <a:pt x="824" y="1153"/>
                </a:lnTo>
                <a:lnTo>
                  <a:pt x="1030" y="2077"/>
                </a:lnTo>
                <a:lnTo>
                  <a:pt x="2301" y="2077"/>
                </a:lnTo>
                <a:lnTo>
                  <a:pt x="2620" y="632"/>
                </a:lnTo>
                <a:close/>
                <a:moveTo>
                  <a:pt x="712" y="159"/>
                </a:moveTo>
                <a:lnTo>
                  <a:pt x="701" y="161"/>
                </a:lnTo>
                <a:lnTo>
                  <a:pt x="692" y="166"/>
                </a:lnTo>
                <a:lnTo>
                  <a:pt x="686" y="174"/>
                </a:lnTo>
                <a:lnTo>
                  <a:pt x="684" y="184"/>
                </a:lnTo>
                <a:lnTo>
                  <a:pt x="686" y="195"/>
                </a:lnTo>
                <a:lnTo>
                  <a:pt x="692" y="204"/>
                </a:lnTo>
                <a:lnTo>
                  <a:pt x="701" y="209"/>
                </a:lnTo>
                <a:lnTo>
                  <a:pt x="712" y="211"/>
                </a:lnTo>
                <a:lnTo>
                  <a:pt x="1174" y="211"/>
                </a:lnTo>
                <a:lnTo>
                  <a:pt x="1184" y="209"/>
                </a:lnTo>
                <a:lnTo>
                  <a:pt x="1193" y="204"/>
                </a:lnTo>
                <a:lnTo>
                  <a:pt x="1199" y="195"/>
                </a:lnTo>
                <a:lnTo>
                  <a:pt x="1201" y="184"/>
                </a:lnTo>
                <a:lnTo>
                  <a:pt x="1199" y="174"/>
                </a:lnTo>
                <a:lnTo>
                  <a:pt x="1193" y="166"/>
                </a:lnTo>
                <a:lnTo>
                  <a:pt x="1184" y="161"/>
                </a:lnTo>
                <a:lnTo>
                  <a:pt x="1174" y="159"/>
                </a:lnTo>
                <a:lnTo>
                  <a:pt x="712" y="159"/>
                </a:lnTo>
                <a:close/>
                <a:moveTo>
                  <a:pt x="219" y="0"/>
                </a:moveTo>
                <a:lnTo>
                  <a:pt x="1667" y="0"/>
                </a:lnTo>
                <a:lnTo>
                  <a:pt x="1702" y="3"/>
                </a:lnTo>
                <a:lnTo>
                  <a:pt x="1736" y="11"/>
                </a:lnTo>
                <a:lnTo>
                  <a:pt x="1767" y="25"/>
                </a:lnTo>
                <a:lnTo>
                  <a:pt x="1796" y="42"/>
                </a:lnTo>
                <a:lnTo>
                  <a:pt x="1821" y="65"/>
                </a:lnTo>
                <a:lnTo>
                  <a:pt x="1843" y="90"/>
                </a:lnTo>
                <a:lnTo>
                  <a:pt x="1861" y="119"/>
                </a:lnTo>
                <a:lnTo>
                  <a:pt x="1875" y="151"/>
                </a:lnTo>
                <a:lnTo>
                  <a:pt x="1883" y="184"/>
                </a:lnTo>
                <a:lnTo>
                  <a:pt x="1886" y="220"/>
                </a:lnTo>
                <a:lnTo>
                  <a:pt x="1886" y="826"/>
                </a:lnTo>
                <a:lnTo>
                  <a:pt x="1734" y="826"/>
                </a:lnTo>
                <a:lnTo>
                  <a:pt x="1734" y="348"/>
                </a:lnTo>
                <a:lnTo>
                  <a:pt x="152" y="348"/>
                </a:lnTo>
                <a:lnTo>
                  <a:pt x="152" y="2840"/>
                </a:lnTo>
                <a:lnTo>
                  <a:pt x="1734" y="2840"/>
                </a:lnTo>
                <a:lnTo>
                  <a:pt x="1734" y="2397"/>
                </a:lnTo>
                <a:lnTo>
                  <a:pt x="1886" y="2397"/>
                </a:lnTo>
                <a:lnTo>
                  <a:pt x="1886" y="3027"/>
                </a:lnTo>
                <a:lnTo>
                  <a:pt x="1883" y="3062"/>
                </a:lnTo>
                <a:lnTo>
                  <a:pt x="1875" y="3096"/>
                </a:lnTo>
                <a:lnTo>
                  <a:pt x="1861" y="3128"/>
                </a:lnTo>
                <a:lnTo>
                  <a:pt x="1843" y="3156"/>
                </a:lnTo>
                <a:lnTo>
                  <a:pt x="1821" y="3182"/>
                </a:lnTo>
                <a:lnTo>
                  <a:pt x="1796" y="3204"/>
                </a:lnTo>
                <a:lnTo>
                  <a:pt x="1767" y="3222"/>
                </a:lnTo>
                <a:lnTo>
                  <a:pt x="1736" y="3235"/>
                </a:lnTo>
                <a:lnTo>
                  <a:pt x="1702" y="3243"/>
                </a:lnTo>
                <a:lnTo>
                  <a:pt x="1667" y="3246"/>
                </a:lnTo>
                <a:lnTo>
                  <a:pt x="219" y="3246"/>
                </a:lnTo>
                <a:lnTo>
                  <a:pt x="184" y="3243"/>
                </a:lnTo>
                <a:lnTo>
                  <a:pt x="150" y="3235"/>
                </a:lnTo>
                <a:lnTo>
                  <a:pt x="119" y="3222"/>
                </a:lnTo>
                <a:lnTo>
                  <a:pt x="90" y="3204"/>
                </a:lnTo>
                <a:lnTo>
                  <a:pt x="64" y="3182"/>
                </a:lnTo>
                <a:lnTo>
                  <a:pt x="42" y="3156"/>
                </a:lnTo>
                <a:lnTo>
                  <a:pt x="25" y="3128"/>
                </a:lnTo>
                <a:lnTo>
                  <a:pt x="11" y="3096"/>
                </a:lnTo>
                <a:lnTo>
                  <a:pt x="3" y="3062"/>
                </a:lnTo>
                <a:lnTo>
                  <a:pt x="0" y="3027"/>
                </a:lnTo>
                <a:lnTo>
                  <a:pt x="0" y="220"/>
                </a:lnTo>
                <a:lnTo>
                  <a:pt x="3" y="184"/>
                </a:lnTo>
                <a:lnTo>
                  <a:pt x="11" y="151"/>
                </a:lnTo>
                <a:lnTo>
                  <a:pt x="25" y="119"/>
                </a:lnTo>
                <a:lnTo>
                  <a:pt x="42" y="90"/>
                </a:lnTo>
                <a:lnTo>
                  <a:pt x="64" y="65"/>
                </a:lnTo>
                <a:lnTo>
                  <a:pt x="90" y="42"/>
                </a:lnTo>
                <a:lnTo>
                  <a:pt x="119" y="25"/>
                </a:lnTo>
                <a:lnTo>
                  <a:pt x="150" y="11"/>
                </a:lnTo>
                <a:lnTo>
                  <a:pt x="184" y="3"/>
                </a:lnTo>
                <a:lnTo>
                  <a:pt x="21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37" name="Freeform 6"/>
          <p:cNvSpPr>
            <a:spLocks/>
          </p:cNvSpPr>
          <p:nvPr/>
        </p:nvSpPr>
        <p:spPr bwMode="auto">
          <a:xfrm>
            <a:off x="2034966" y="3266984"/>
            <a:ext cx="430082" cy="401263"/>
          </a:xfrm>
          <a:custGeom>
            <a:avLst/>
            <a:gdLst>
              <a:gd name="T0" fmla="*/ 2810 w 3294"/>
              <a:gd name="T1" fmla="*/ 30 h 3078"/>
              <a:gd name="T2" fmla="*/ 2996 w 3294"/>
              <a:gd name="T3" fmla="*/ 136 h 3078"/>
              <a:gd name="T4" fmla="*/ 3181 w 3294"/>
              <a:gd name="T5" fmla="*/ 329 h 3078"/>
              <a:gd name="T6" fmla="*/ 3292 w 3294"/>
              <a:gd name="T7" fmla="*/ 618 h 3078"/>
              <a:gd name="T8" fmla="*/ 3263 w 3294"/>
              <a:gd name="T9" fmla="*/ 846 h 3078"/>
              <a:gd name="T10" fmla="*/ 3182 w 3294"/>
              <a:gd name="T11" fmla="*/ 1007 h 3078"/>
              <a:gd name="T12" fmla="*/ 3108 w 3294"/>
              <a:gd name="T13" fmla="*/ 1102 h 3078"/>
              <a:gd name="T14" fmla="*/ 1410 w 3294"/>
              <a:gd name="T15" fmla="*/ 2799 h 3078"/>
              <a:gd name="T16" fmla="*/ 1340 w 3294"/>
              <a:gd name="T17" fmla="*/ 2861 h 3078"/>
              <a:gd name="T18" fmla="*/ 1196 w 3294"/>
              <a:gd name="T19" fmla="*/ 2961 h 3078"/>
              <a:gd name="T20" fmla="*/ 992 w 3294"/>
              <a:gd name="T21" fmla="*/ 3048 h 3078"/>
              <a:gd name="T22" fmla="*/ 733 w 3294"/>
              <a:gd name="T23" fmla="*/ 3076 h 3078"/>
              <a:gd name="T24" fmla="*/ 431 w 3294"/>
              <a:gd name="T25" fmla="*/ 2973 h 3078"/>
              <a:gd name="T26" fmla="*/ 163 w 3294"/>
              <a:gd name="T27" fmla="*/ 2718 h 3078"/>
              <a:gd name="T28" fmla="*/ 20 w 3294"/>
              <a:gd name="T29" fmla="*/ 2420 h 3078"/>
              <a:gd name="T30" fmla="*/ 2 w 3294"/>
              <a:gd name="T31" fmla="*/ 2189 h 3078"/>
              <a:gd name="T32" fmla="*/ 62 w 3294"/>
              <a:gd name="T33" fmla="*/ 1930 h 3078"/>
              <a:gd name="T34" fmla="*/ 176 w 3294"/>
              <a:gd name="T35" fmla="*/ 1720 h 3078"/>
              <a:gd name="T36" fmla="*/ 1567 w 3294"/>
              <a:gd name="T37" fmla="*/ 303 h 3078"/>
              <a:gd name="T38" fmla="*/ 1666 w 3294"/>
              <a:gd name="T39" fmla="*/ 294 h 3078"/>
              <a:gd name="T40" fmla="*/ 1731 w 3294"/>
              <a:gd name="T41" fmla="*/ 373 h 3078"/>
              <a:gd name="T42" fmla="*/ 1701 w 3294"/>
              <a:gd name="T43" fmla="*/ 471 h 3078"/>
              <a:gd name="T44" fmla="*/ 376 w 3294"/>
              <a:gd name="T45" fmla="*/ 1816 h 3078"/>
              <a:gd name="T46" fmla="*/ 300 w 3294"/>
              <a:gd name="T47" fmla="*/ 1933 h 3078"/>
              <a:gd name="T48" fmla="*/ 231 w 3294"/>
              <a:gd name="T49" fmla="*/ 2112 h 3078"/>
              <a:gd name="T50" fmla="*/ 223 w 3294"/>
              <a:gd name="T51" fmla="*/ 2334 h 3078"/>
              <a:gd name="T52" fmla="*/ 332 w 3294"/>
              <a:gd name="T53" fmla="*/ 2582 h 3078"/>
              <a:gd name="T54" fmla="*/ 553 w 3294"/>
              <a:gd name="T55" fmla="*/ 2793 h 3078"/>
              <a:gd name="T56" fmla="*/ 795 w 3294"/>
              <a:gd name="T57" fmla="*/ 2861 h 3078"/>
              <a:gd name="T58" fmla="*/ 991 w 3294"/>
              <a:gd name="T59" fmla="*/ 2819 h 3078"/>
              <a:gd name="T60" fmla="*/ 1148 w 3294"/>
              <a:gd name="T61" fmla="*/ 2735 h 3078"/>
              <a:gd name="T62" fmla="*/ 1241 w 3294"/>
              <a:gd name="T63" fmla="*/ 2660 h 3078"/>
              <a:gd name="T64" fmla="*/ 2944 w 3294"/>
              <a:gd name="T65" fmla="*/ 961 h 3078"/>
              <a:gd name="T66" fmla="*/ 2995 w 3294"/>
              <a:gd name="T67" fmla="*/ 899 h 3078"/>
              <a:gd name="T68" fmla="*/ 3061 w 3294"/>
              <a:gd name="T69" fmla="*/ 770 h 3078"/>
              <a:gd name="T70" fmla="*/ 3068 w 3294"/>
              <a:gd name="T71" fmla="*/ 585 h 3078"/>
              <a:gd name="T72" fmla="*/ 2938 w 3294"/>
              <a:gd name="T73" fmla="*/ 374 h 3078"/>
              <a:gd name="T74" fmla="*/ 2748 w 3294"/>
              <a:gd name="T75" fmla="*/ 241 h 3078"/>
              <a:gd name="T76" fmla="*/ 2586 w 3294"/>
              <a:gd name="T77" fmla="*/ 224 h 3078"/>
              <a:gd name="T78" fmla="*/ 2447 w 3294"/>
              <a:gd name="T79" fmla="*/ 290 h 3078"/>
              <a:gd name="T80" fmla="*/ 849 w 3294"/>
              <a:gd name="T81" fmla="*/ 1891 h 3078"/>
              <a:gd name="T82" fmla="*/ 811 w 3294"/>
              <a:gd name="T83" fmla="*/ 1935 h 3078"/>
              <a:gd name="T84" fmla="*/ 764 w 3294"/>
              <a:gd name="T85" fmla="*/ 2045 h 3078"/>
              <a:gd name="T86" fmla="*/ 811 w 3294"/>
              <a:gd name="T87" fmla="*/ 2201 h 3078"/>
              <a:gd name="T88" fmla="*/ 942 w 3294"/>
              <a:gd name="T89" fmla="*/ 2294 h 3078"/>
              <a:gd name="T90" fmla="*/ 1076 w 3294"/>
              <a:gd name="T91" fmla="*/ 2264 h 3078"/>
              <a:gd name="T92" fmla="*/ 1165 w 3294"/>
              <a:gd name="T93" fmla="*/ 2199 h 3078"/>
              <a:gd name="T94" fmla="*/ 2368 w 3294"/>
              <a:gd name="T95" fmla="*/ 1028 h 3078"/>
              <a:gd name="T96" fmla="*/ 2458 w 3294"/>
              <a:gd name="T97" fmla="*/ 1077 h 3078"/>
              <a:gd name="T98" fmla="*/ 2468 w 3294"/>
              <a:gd name="T99" fmla="*/ 1178 h 3078"/>
              <a:gd name="T100" fmla="*/ 1305 w 3294"/>
              <a:gd name="T101" fmla="*/ 2365 h 3078"/>
              <a:gd name="T102" fmla="*/ 1211 w 3294"/>
              <a:gd name="T103" fmla="*/ 2438 h 3078"/>
              <a:gd name="T104" fmla="*/ 1052 w 3294"/>
              <a:gd name="T105" fmla="*/ 2505 h 3078"/>
              <a:gd name="T106" fmla="*/ 843 w 3294"/>
              <a:gd name="T107" fmla="*/ 2491 h 3078"/>
              <a:gd name="T108" fmla="*/ 649 w 3294"/>
              <a:gd name="T109" fmla="*/ 2345 h 3078"/>
              <a:gd name="T110" fmla="*/ 548 w 3294"/>
              <a:gd name="T111" fmla="*/ 2114 h 3078"/>
              <a:gd name="T112" fmla="*/ 576 w 3294"/>
              <a:gd name="T113" fmla="*/ 1917 h 3078"/>
              <a:gd name="T114" fmla="*/ 651 w 3294"/>
              <a:gd name="T115" fmla="*/ 1787 h 3078"/>
              <a:gd name="T116" fmla="*/ 700 w 3294"/>
              <a:gd name="T117" fmla="*/ 1733 h 3078"/>
              <a:gd name="T118" fmla="*/ 2402 w 3294"/>
              <a:gd name="T119" fmla="*/ 63 h 3078"/>
              <a:gd name="T120" fmla="*/ 2640 w 3294"/>
              <a:gd name="T12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4" h="3078">
                <a:moveTo>
                  <a:pt x="2640" y="0"/>
                </a:moveTo>
                <a:lnTo>
                  <a:pt x="2684" y="2"/>
                </a:lnTo>
                <a:lnTo>
                  <a:pt x="2727" y="8"/>
                </a:lnTo>
                <a:lnTo>
                  <a:pt x="2769" y="17"/>
                </a:lnTo>
                <a:lnTo>
                  <a:pt x="2810" y="30"/>
                </a:lnTo>
                <a:lnTo>
                  <a:pt x="2850" y="47"/>
                </a:lnTo>
                <a:lnTo>
                  <a:pt x="2889" y="66"/>
                </a:lnTo>
                <a:lnTo>
                  <a:pt x="2926" y="88"/>
                </a:lnTo>
                <a:lnTo>
                  <a:pt x="2962" y="112"/>
                </a:lnTo>
                <a:lnTo>
                  <a:pt x="2996" y="136"/>
                </a:lnTo>
                <a:lnTo>
                  <a:pt x="3029" y="164"/>
                </a:lnTo>
                <a:lnTo>
                  <a:pt x="3061" y="192"/>
                </a:lnTo>
                <a:lnTo>
                  <a:pt x="3091" y="221"/>
                </a:lnTo>
                <a:lnTo>
                  <a:pt x="3140" y="275"/>
                </a:lnTo>
                <a:lnTo>
                  <a:pt x="3181" y="329"/>
                </a:lnTo>
                <a:lnTo>
                  <a:pt x="3217" y="385"/>
                </a:lnTo>
                <a:lnTo>
                  <a:pt x="3246" y="441"/>
                </a:lnTo>
                <a:lnTo>
                  <a:pt x="3268" y="499"/>
                </a:lnTo>
                <a:lnTo>
                  <a:pt x="3283" y="558"/>
                </a:lnTo>
                <a:lnTo>
                  <a:pt x="3292" y="618"/>
                </a:lnTo>
                <a:lnTo>
                  <a:pt x="3294" y="677"/>
                </a:lnTo>
                <a:lnTo>
                  <a:pt x="3291" y="723"/>
                </a:lnTo>
                <a:lnTo>
                  <a:pt x="3284" y="766"/>
                </a:lnTo>
                <a:lnTo>
                  <a:pt x="3275" y="807"/>
                </a:lnTo>
                <a:lnTo>
                  <a:pt x="3263" y="846"/>
                </a:lnTo>
                <a:lnTo>
                  <a:pt x="3250" y="883"/>
                </a:lnTo>
                <a:lnTo>
                  <a:pt x="3233" y="917"/>
                </a:lnTo>
                <a:lnTo>
                  <a:pt x="3217" y="950"/>
                </a:lnTo>
                <a:lnTo>
                  <a:pt x="3200" y="980"/>
                </a:lnTo>
                <a:lnTo>
                  <a:pt x="3182" y="1007"/>
                </a:lnTo>
                <a:lnTo>
                  <a:pt x="3165" y="1032"/>
                </a:lnTo>
                <a:lnTo>
                  <a:pt x="3149" y="1054"/>
                </a:lnTo>
                <a:lnTo>
                  <a:pt x="3133" y="1073"/>
                </a:lnTo>
                <a:lnTo>
                  <a:pt x="3119" y="1088"/>
                </a:lnTo>
                <a:lnTo>
                  <a:pt x="3108" y="1102"/>
                </a:lnTo>
                <a:lnTo>
                  <a:pt x="3099" y="1111"/>
                </a:lnTo>
                <a:lnTo>
                  <a:pt x="3093" y="1117"/>
                </a:lnTo>
                <a:lnTo>
                  <a:pt x="3090" y="1119"/>
                </a:lnTo>
                <a:lnTo>
                  <a:pt x="1413" y="2796"/>
                </a:lnTo>
                <a:lnTo>
                  <a:pt x="1410" y="2799"/>
                </a:lnTo>
                <a:lnTo>
                  <a:pt x="1403" y="2806"/>
                </a:lnTo>
                <a:lnTo>
                  <a:pt x="1391" y="2816"/>
                </a:lnTo>
                <a:lnTo>
                  <a:pt x="1377" y="2829"/>
                </a:lnTo>
                <a:lnTo>
                  <a:pt x="1361" y="2844"/>
                </a:lnTo>
                <a:lnTo>
                  <a:pt x="1340" y="2861"/>
                </a:lnTo>
                <a:lnTo>
                  <a:pt x="1317" y="2879"/>
                </a:lnTo>
                <a:lnTo>
                  <a:pt x="1290" y="2899"/>
                </a:lnTo>
                <a:lnTo>
                  <a:pt x="1262" y="2919"/>
                </a:lnTo>
                <a:lnTo>
                  <a:pt x="1230" y="2940"/>
                </a:lnTo>
                <a:lnTo>
                  <a:pt x="1196" y="2961"/>
                </a:lnTo>
                <a:lnTo>
                  <a:pt x="1160" y="2980"/>
                </a:lnTo>
                <a:lnTo>
                  <a:pt x="1121" y="3000"/>
                </a:lnTo>
                <a:lnTo>
                  <a:pt x="1080" y="3018"/>
                </a:lnTo>
                <a:lnTo>
                  <a:pt x="1037" y="3034"/>
                </a:lnTo>
                <a:lnTo>
                  <a:pt x="992" y="3048"/>
                </a:lnTo>
                <a:lnTo>
                  <a:pt x="947" y="3060"/>
                </a:lnTo>
                <a:lnTo>
                  <a:pt x="898" y="3070"/>
                </a:lnTo>
                <a:lnTo>
                  <a:pt x="849" y="3076"/>
                </a:lnTo>
                <a:lnTo>
                  <a:pt x="798" y="3078"/>
                </a:lnTo>
                <a:lnTo>
                  <a:pt x="733" y="3076"/>
                </a:lnTo>
                <a:lnTo>
                  <a:pt x="670" y="3067"/>
                </a:lnTo>
                <a:lnTo>
                  <a:pt x="609" y="3052"/>
                </a:lnTo>
                <a:lnTo>
                  <a:pt x="549" y="3032"/>
                </a:lnTo>
                <a:lnTo>
                  <a:pt x="490" y="3005"/>
                </a:lnTo>
                <a:lnTo>
                  <a:pt x="431" y="2973"/>
                </a:lnTo>
                <a:lnTo>
                  <a:pt x="374" y="2934"/>
                </a:lnTo>
                <a:lnTo>
                  <a:pt x="319" y="2889"/>
                </a:lnTo>
                <a:lnTo>
                  <a:pt x="265" y="2838"/>
                </a:lnTo>
                <a:lnTo>
                  <a:pt x="211" y="2779"/>
                </a:lnTo>
                <a:lnTo>
                  <a:pt x="163" y="2718"/>
                </a:lnTo>
                <a:lnTo>
                  <a:pt x="122" y="2659"/>
                </a:lnTo>
                <a:lnTo>
                  <a:pt x="88" y="2599"/>
                </a:lnTo>
                <a:lnTo>
                  <a:pt x="59" y="2538"/>
                </a:lnTo>
                <a:lnTo>
                  <a:pt x="37" y="2478"/>
                </a:lnTo>
                <a:lnTo>
                  <a:pt x="20" y="2420"/>
                </a:lnTo>
                <a:lnTo>
                  <a:pt x="9" y="2361"/>
                </a:lnTo>
                <a:lnTo>
                  <a:pt x="2" y="2302"/>
                </a:lnTo>
                <a:lnTo>
                  <a:pt x="0" y="2248"/>
                </a:lnTo>
                <a:lnTo>
                  <a:pt x="0" y="2243"/>
                </a:lnTo>
                <a:lnTo>
                  <a:pt x="2" y="2189"/>
                </a:lnTo>
                <a:lnTo>
                  <a:pt x="8" y="2134"/>
                </a:lnTo>
                <a:lnTo>
                  <a:pt x="17" y="2081"/>
                </a:lnTo>
                <a:lnTo>
                  <a:pt x="30" y="2029"/>
                </a:lnTo>
                <a:lnTo>
                  <a:pt x="45" y="1979"/>
                </a:lnTo>
                <a:lnTo>
                  <a:pt x="62" y="1930"/>
                </a:lnTo>
                <a:lnTo>
                  <a:pt x="83" y="1883"/>
                </a:lnTo>
                <a:lnTo>
                  <a:pt x="104" y="1839"/>
                </a:lnTo>
                <a:lnTo>
                  <a:pt x="128" y="1796"/>
                </a:lnTo>
                <a:lnTo>
                  <a:pt x="152" y="1757"/>
                </a:lnTo>
                <a:lnTo>
                  <a:pt x="176" y="1720"/>
                </a:lnTo>
                <a:lnTo>
                  <a:pt x="202" y="1686"/>
                </a:lnTo>
                <a:lnTo>
                  <a:pt x="228" y="1655"/>
                </a:lnTo>
                <a:lnTo>
                  <a:pt x="254" y="1626"/>
                </a:lnTo>
                <a:lnTo>
                  <a:pt x="1549" y="318"/>
                </a:lnTo>
                <a:lnTo>
                  <a:pt x="1567" y="303"/>
                </a:lnTo>
                <a:lnTo>
                  <a:pt x="1585" y="294"/>
                </a:lnTo>
                <a:lnTo>
                  <a:pt x="1604" y="288"/>
                </a:lnTo>
                <a:lnTo>
                  <a:pt x="1626" y="286"/>
                </a:lnTo>
                <a:lnTo>
                  <a:pt x="1646" y="288"/>
                </a:lnTo>
                <a:lnTo>
                  <a:pt x="1666" y="294"/>
                </a:lnTo>
                <a:lnTo>
                  <a:pt x="1685" y="303"/>
                </a:lnTo>
                <a:lnTo>
                  <a:pt x="1701" y="318"/>
                </a:lnTo>
                <a:lnTo>
                  <a:pt x="1716" y="334"/>
                </a:lnTo>
                <a:lnTo>
                  <a:pt x="1725" y="354"/>
                </a:lnTo>
                <a:lnTo>
                  <a:pt x="1731" y="373"/>
                </a:lnTo>
                <a:lnTo>
                  <a:pt x="1733" y="395"/>
                </a:lnTo>
                <a:lnTo>
                  <a:pt x="1731" y="416"/>
                </a:lnTo>
                <a:lnTo>
                  <a:pt x="1725" y="435"/>
                </a:lnTo>
                <a:lnTo>
                  <a:pt x="1716" y="455"/>
                </a:lnTo>
                <a:lnTo>
                  <a:pt x="1701" y="471"/>
                </a:lnTo>
                <a:lnTo>
                  <a:pt x="408" y="1779"/>
                </a:lnTo>
                <a:lnTo>
                  <a:pt x="404" y="1783"/>
                </a:lnTo>
                <a:lnTo>
                  <a:pt x="397" y="1790"/>
                </a:lnTo>
                <a:lnTo>
                  <a:pt x="388" y="1801"/>
                </a:lnTo>
                <a:lnTo>
                  <a:pt x="376" y="1816"/>
                </a:lnTo>
                <a:lnTo>
                  <a:pt x="363" y="1833"/>
                </a:lnTo>
                <a:lnTo>
                  <a:pt x="348" y="1854"/>
                </a:lnTo>
                <a:lnTo>
                  <a:pt x="333" y="1878"/>
                </a:lnTo>
                <a:lnTo>
                  <a:pt x="316" y="1904"/>
                </a:lnTo>
                <a:lnTo>
                  <a:pt x="300" y="1933"/>
                </a:lnTo>
                <a:lnTo>
                  <a:pt x="284" y="1964"/>
                </a:lnTo>
                <a:lnTo>
                  <a:pt x="268" y="1998"/>
                </a:lnTo>
                <a:lnTo>
                  <a:pt x="254" y="2034"/>
                </a:lnTo>
                <a:lnTo>
                  <a:pt x="242" y="2072"/>
                </a:lnTo>
                <a:lnTo>
                  <a:pt x="231" y="2112"/>
                </a:lnTo>
                <a:lnTo>
                  <a:pt x="223" y="2154"/>
                </a:lnTo>
                <a:lnTo>
                  <a:pt x="217" y="2197"/>
                </a:lnTo>
                <a:lnTo>
                  <a:pt x="216" y="2241"/>
                </a:lnTo>
                <a:lnTo>
                  <a:pt x="218" y="2288"/>
                </a:lnTo>
                <a:lnTo>
                  <a:pt x="223" y="2334"/>
                </a:lnTo>
                <a:lnTo>
                  <a:pt x="235" y="2383"/>
                </a:lnTo>
                <a:lnTo>
                  <a:pt x="250" y="2432"/>
                </a:lnTo>
                <a:lnTo>
                  <a:pt x="271" y="2481"/>
                </a:lnTo>
                <a:lnTo>
                  <a:pt x="298" y="2532"/>
                </a:lnTo>
                <a:lnTo>
                  <a:pt x="332" y="2582"/>
                </a:lnTo>
                <a:lnTo>
                  <a:pt x="371" y="2634"/>
                </a:lnTo>
                <a:lnTo>
                  <a:pt x="418" y="2684"/>
                </a:lnTo>
                <a:lnTo>
                  <a:pt x="462" y="2726"/>
                </a:lnTo>
                <a:lnTo>
                  <a:pt x="507" y="2762"/>
                </a:lnTo>
                <a:lnTo>
                  <a:pt x="553" y="2793"/>
                </a:lnTo>
                <a:lnTo>
                  <a:pt x="600" y="2817"/>
                </a:lnTo>
                <a:lnTo>
                  <a:pt x="648" y="2836"/>
                </a:lnTo>
                <a:lnTo>
                  <a:pt x="696" y="2850"/>
                </a:lnTo>
                <a:lnTo>
                  <a:pt x="745" y="2859"/>
                </a:lnTo>
                <a:lnTo>
                  <a:pt x="795" y="2861"/>
                </a:lnTo>
                <a:lnTo>
                  <a:pt x="836" y="2859"/>
                </a:lnTo>
                <a:lnTo>
                  <a:pt x="877" y="2852"/>
                </a:lnTo>
                <a:lnTo>
                  <a:pt x="916" y="2844"/>
                </a:lnTo>
                <a:lnTo>
                  <a:pt x="955" y="2833"/>
                </a:lnTo>
                <a:lnTo>
                  <a:pt x="991" y="2819"/>
                </a:lnTo>
                <a:lnTo>
                  <a:pt x="1026" y="2804"/>
                </a:lnTo>
                <a:lnTo>
                  <a:pt x="1060" y="2787"/>
                </a:lnTo>
                <a:lnTo>
                  <a:pt x="1091" y="2770"/>
                </a:lnTo>
                <a:lnTo>
                  <a:pt x="1120" y="2752"/>
                </a:lnTo>
                <a:lnTo>
                  <a:pt x="1148" y="2735"/>
                </a:lnTo>
                <a:lnTo>
                  <a:pt x="1172" y="2717"/>
                </a:lnTo>
                <a:lnTo>
                  <a:pt x="1193" y="2701"/>
                </a:lnTo>
                <a:lnTo>
                  <a:pt x="1212" y="2685"/>
                </a:lnTo>
                <a:lnTo>
                  <a:pt x="1228" y="2672"/>
                </a:lnTo>
                <a:lnTo>
                  <a:pt x="1241" y="2660"/>
                </a:lnTo>
                <a:lnTo>
                  <a:pt x="1251" y="2651"/>
                </a:lnTo>
                <a:lnTo>
                  <a:pt x="1257" y="2645"/>
                </a:lnTo>
                <a:lnTo>
                  <a:pt x="1259" y="2643"/>
                </a:lnTo>
                <a:lnTo>
                  <a:pt x="2942" y="963"/>
                </a:lnTo>
                <a:lnTo>
                  <a:pt x="2944" y="961"/>
                </a:lnTo>
                <a:lnTo>
                  <a:pt x="2950" y="955"/>
                </a:lnTo>
                <a:lnTo>
                  <a:pt x="2958" y="945"/>
                </a:lnTo>
                <a:lnTo>
                  <a:pt x="2969" y="933"/>
                </a:lnTo>
                <a:lnTo>
                  <a:pt x="2981" y="917"/>
                </a:lnTo>
                <a:lnTo>
                  <a:pt x="2995" y="899"/>
                </a:lnTo>
                <a:lnTo>
                  <a:pt x="3009" y="878"/>
                </a:lnTo>
                <a:lnTo>
                  <a:pt x="3023" y="855"/>
                </a:lnTo>
                <a:lnTo>
                  <a:pt x="3038" y="829"/>
                </a:lnTo>
                <a:lnTo>
                  <a:pt x="3050" y="800"/>
                </a:lnTo>
                <a:lnTo>
                  <a:pt x="3061" y="770"/>
                </a:lnTo>
                <a:lnTo>
                  <a:pt x="3070" y="739"/>
                </a:lnTo>
                <a:lnTo>
                  <a:pt x="3075" y="705"/>
                </a:lnTo>
                <a:lnTo>
                  <a:pt x="3078" y="671"/>
                </a:lnTo>
                <a:lnTo>
                  <a:pt x="3076" y="628"/>
                </a:lnTo>
                <a:lnTo>
                  <a:pt x="3068" y="585"/>
                </a:lnTo>
                <a:lnTo>
                  <a:pt x="3054" y="542"/>
                </a:lnTo>
                <a:lnTo>
                  <a:pt x="3033" y="500"/>
                </a:lnTo>
                <a:lnTo>
                  <a:pt x="3008" y="458"/>
                </a:lnTo>
                <a:lnTo>
                  <a:pt x="2975" y="417"/>
                </a:lnTo>
                <a:lnTo>
                  <a:pt x="2938" y="374"/>
                </a:lnTo>
                <a:lnTo>
                  <a:pt x="2898" y="336"/>
                </a:lnTo>
                <a:lnTo>
                  <a:pt x="2858" y="304"/>
                </a:lnTo>
                <a:lnTo>
                  <a:pt x="2820" y="278"/>
                </a:lnTo>
                <a:lnTo>
                  <a:pt x="2784" y="256"/>
                </a:lnTo>
                <a:lnTo>
                  <a:pt x="2748" y="241"/>
                </a:lnTo>
                <a:lnTo>
                  <a:pt x="2714" y="229"/>
                </a:lnTo>
                <a:lnTo>
                  <a:pt x="2681" y="222"/>
                </a:lnTo>
                <a:lnTo>
                  <a:pt x="2648" y="219"/>
                </a:lnTo>
                <a:lnTo>
                  <a:pt x="2616" y="220"/>
                </a:lnTo>
                <a:lnTo>
                  <a:pt x="2586" y="224"/>
                </a:lnTo>
                <a:lnTo>
                  <a:pt x="2556" y="232"/>
                </a:lnTo>
                <a:lnTo>
                  <a:pt x="2528" y="243"/>
                </a:lnTo>
                <a:lnTo>
                  <a:pt x="2500" y="256"/>
                </a:lnTo>
                <a:lnTo>
                  <a:pt x="2472" y="272"/>
                </a:lnTo>
                <a:lnTo>
                  <a:pt x="2447" y="290"/>
                </a:lnTo>
                <a:lnTo>
                  <a:pt x="2421" y="310"/>
                </a:lnTo>
                <a:lnTo>
                  <a:pt x="2397" y="330"/>
                </a:lnTo>
                <a:lnTo>
                  <a:pt x="2373" y="352"/>
                </a:lnTo>
                <a:lnTo>
                  <a:pt x="2349" y="374"/>
                </a:lnTo>
                <a:lnTo>
                  <a:pt x="849" y="1891"/>
                </a:lnTo>
                <a:lnTo>
                  <a:pt x="847" y="1893"/>
                </a:lnTo>
                <a:lnTo>
                  <a:pt x="842" y="1898"/>
                </a:lnTo>
                <a:lnTo>
                  <a:pt x="832" y="1908"/>
                </a:lnTo>
                <a:lnTo>
                  <a:pt x="822" y="1920"/>
                </a:lnTo>
                <a:lnTo>
                  <a:pt x="811" y="1935"/>
                </a:lnTo>
                <a:lnTo>
                  <a:pt x="800" y="1953"/>
                </a:lnTo>
                <a:lnTo>
                  <a:pt x="788" y="1974"/>
                </a:lnTo>
                <a:lnTo>
                  <a:pt x="778" y="1995"/>
                </a:lnTo>
                <a:lnTo>
                  <a:pt x="769" y="2019"/>
                </a:lnTo>
                <a:lnTo>
                  <a:pt x="764" y="2045"/>
                </a:lnTo>
                <a:lnTo>
                  <a:pt x="761" y="2070"/>
                </a:lnTo>
                <a:lnTo>
                  <a:pt x="764" y="2104"/>
                </a:lnTo>
                <a:lnTo>
                  <a:pt x="773" y="2136"/>
                </a:lnTo>
                <a:lnTo>
                  <a:pt x="788" y="2169"/>
                </a:lnTo>
                <a:lnTo>
                  <a:pt x="811" y="2201"/>
                </a:lnTo>
                <a:lnTo>
                  <a:pt x="839" y="2234"/>
                </a:lnTo>
                <a:lnTo>
                  <a:pt x="865" y="2257"/>
                </a:lnTo>
                <a:lnTo>
                  <a:pt x="890" y="2274"/>
                </a:lnTo>
                <a:lnTo>
                  <a:pt x="916" y="2287"/>
                </a:lnTo>
                <a:lnTo>
                  <a:pt x="942" y="2294"/>
                </a:lnTo>
                <a:lnTo>
                  <a:pt x="970" y="2296"/>
                </a:lnTo>
                <a:lnTo>
                  <a:pt x="998" y="2294"/>
                </a:lnTo>
                <a:lnTo>
                  <a:pt x="1025" y="2287"/>
                </a:lnTo>
                <a:lnTo>
                  <a:pt x="1052" y="2276"/>
                </a:lnTo>
                <a:lnTo>
                  <a:pt x="1076" y="2264"/>
                </a:lnTo>
                <a:lnTo>
                  <a:pt x="1100" y="2251"/>
                </a:lnTo>
                <a:lnTo>
                  <a:pt x="1121" y="2236"/>
                </a:lnTo>
                <a:lnTo>
                  <a:pt x="1138" y="2223"/>
                </a:lnTo>
                <a:lnTo>
                  <a:pt x="1154" y="2209"/>
                </a:lnTo>
                <a:lnTo>
                  <a:pt x="1165" y="2199"/>
                </a:lnTo>
                <a:lnTo>
                  <a:pt x="2292" y="1060"/>
                </a:lnTo>
                <a:lnTo>
                  <a:pt x="2309" y="1046"/>
                </a:lnTo>
                <a:lnTo>
                  <a:pt x="2328" y="1036"/>
                </a:lnTo>
                <a:lnTo>
                  <a:pt x="2348" y="1030"/>
                </a:lnTo>
                <a:lnTo>
                  <a:pt x="2368" y="1028"/>
                </a:lnTo>
                <a:lnTo>
                  <a:pt x="2389" y="1030"/>
                </a:lnTo>
                <a:lnTo>
                  <a:pt x="2409" y="1036"/>
                </a:lnTo>
                <a:lnTo>
                  <a:pt x="2428" y="1046"/>
                </a:lnTo>
                <a:lnTo>
                  <a:pt x="2445" y="1060"/>
                </a:lnTo>
                <a:lnTo>
                  <a:pt x="2458" y="1077"/>
                </a:lnTo>
                <a:lnTo>
                  <a:pt x="2468" y="1096"/>
                </a:lnTo>
                <a:lnTo>
                  <a:pt x="2475" y="1116"/>
                </a:lnTo>
                <a:lnTo>
                  <a:pt x="2477" y="1137"/>
                </a:lnTo>
                <a:lnTo>
                  <a:pt x="2475" y="1158"/>
                </a:lnTo>
                <a:lnTo>
                  <a:pt x="2468" y="1178"/>
                </a:lnTo>
                <a:lnTo>
                  <a:pt x="2458" y="1197"/>
                </a:lnTo>
                <a:lnTo>
                  <a:pt x="2445" y="1214"/>
                </a:lnTo>
                <a:lnTo>
                  <a:pt x="1319" y="2352"/>
                </a:lnTo>
                <a:lnTo>
                  <a:pt x="1314" y="2357"/>
                </a:lnTo>
                <a:lnTo>
                  <a:pt x="1305" y="2365"/>
                </a:lnTo>
                <a:lnTo>
                  <a:pt x="1292" y="2376"/>
                </a:lnTo>
                <a:lnTo>
                  <a:pt x="1276" y="2390"/>
                </a:lnTo>
                <a:lnTo>
                  <a:pt x="1258" y="2405"/>
                </a:lnTo>
                <a:lnTo>
                  <a:pt x="1236" y="2422"/>
                </a:lnTo>
                <a:lnTo>
                  <a:pt x="1211" y="2438"/>
                </a:lnTo>
                <a:lnTo>
                  <a:pt x="1184" y="2454"/>
                </a:lnTo>
                <a:lnTo>
                  <a:pt x="1154" y="2469"/>
                </a:lnTo>
                <a:lnTo>
                  <a:pt x="1122" y="2484"/>
                </a:lnTo>
                <a:lnTo>
                  <a:pt x="1087" y="2495"/>
                </a:lnTo>
                <a:lnTo>
                  <a:pt x="1052" y="2505"/>
                </a:lnTo>
                <a:lnTo>
                  <a:pt x="1013" y="2511"/>
                </a:lnTo>
                <a:lnTo>
                  <a:pt x="973" y="2513"/>
                </a:lnTo>
                <a:lnTo>
                  <a:pt x="929" y="2511"/>
                </a:lnTo>
                <a:lnTo>
                  <a:pt x="885" y="2504"/>
                </a:lnTo>
                <a:lnTo>
                  <a:pt x="843" y="2491"/>
                </a:lnTo>
                <a:lnTo>
                  <a:pt x="802" y="2473"/>
                </a:lnTo>
                <a:lnTo>
                  <a:pt x="762" y="2450"/>
                </a:lnTo>
                <a:lnTo>
                  <a:pt x="724" y="2422"/>
                </a:lnTo>
                <a:lnTo>
                  <a:pt x="687" y="2388"/>
                </a:lnTo>
                <a:lnTo>
                  <a:pt x="649" y="2345"/>
                </a:lnTo>
                <a:lnTo>
                  <a:pt x="616" y="2301"/>
                </a:lnTo>
                <a:lnTo>
                  <a:pt x="591" y="2256"/>
                </a:lnTo>
                <a:lnTo>
                  <a:pt x="570" y="2209"/>
                </a:lnTo>
                <a:lnTo>
                  <a:pt x="556" y="2162"/>
                </a:lnTo>
                <a:lnTo>
                  <a:pt x="548" y="2114"/>
                </a:lnTo>
                <a:lnTo>
                  <a:pt x="546" y="2064"/>
                </a:lnTo>
                <a:lnTo>
                  <a:pt x="549" y="2024"/>
                </a:lnTo>
                <a:lnTo>
                  <a:pt x="555" y="1986"/>
                </a:lnTo>
                <a:lnTo>
                  <a:pt x="565" y="1951"/>
                </a:lnTo>
                <a:lnTo>
                  <a:pt x="576" y="1917"/>
                </a:lnTo>
                <a:lnTo>
                  <a:pt x="591" y="1886"/>
                </a:lnTo>
                <a:lnTo>
                  <a:pt x="605" y="1857"/>
                </a:lnTo>
                <a:lnTo>
                  <a:pt x="620" y="1831"/>
                </a:lnTo>
                <a:lnTo>
                  <a:pt x="636" y="1808"/>
                </a:lnTo>
                <a:lnTo>
                  <a:pt x="651" y="1787"/>
                </a:lnTo>
                <a:lnTo>
                  <a:pt x="665" y="1771"/>
                </a:lnTo>
                <a:lnTo>
                  <a:pt x="677" y="1756"/>
                </a:lnTo>
                <a:lnTo>
                  <a:pt x="689" y="1745"/>
                </a:lnTo>
                <a:lnTo>
                  <a:pt x="696" y="1738"/>
                </a:lnTo>
                <a:lnTo>
                  <a:pt x="700" y="1733"/>
                </a:lnTo>
                <a:lnTo>
                  <a:pt x="2197" y="221"/>
                </a:lnTo>
                <a:lnTo>
                  <a:pt x="2249" y="172"/>
                </a:lnTo>
                <a:lnTo>
                  <a:pt x="2301" y="129"/>
                </a:lnTo>
                <a:lnTo>
                  <a:pt x="2352" y="93"/>
                </a:lnTo>
                <a:lnTo>
                  <a:pt x="2402" y="63"/>
                </a:lnTo>
                <a:lnTo>
                  <a:pt x="2451" y="40"/>
                </a:lnTo>
                <a:lnTo>
                  <a:pt x="2500" y="22"/>
                </a:lnTo>
                <a:lnTo>
                  <a:pt x="2547" y="10"/>
                </a:lnTo>
                <a:lnTo>
                  <a:pt x="2594" y="3"/>
                </a:lnTo>
                <a:lnTo>
                  <a:pt x="264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" name="Freeform 237"/>
          <p:cNvSpPr>
            <a:spLocks noEditPoints="1"/>
          </p:cNvSpPr>
          <p:nvPr/>
        </p:nvSpPr>
        <p:spPr bwMode="auto">
          <a:xfrm>
            <a:off x="3368132" y="3223802"/>
            <a:ext cx="468936" cy="471831"/>
          </a:xfrm>
          <a:custGeom>
            <a:avLst/>
            <a:gdLst>
              <a:gd name="T0" fmla="*/ 2855 w 3074"/>
              <a:gd name="T1" fmla="*/ 2354 h 3102"/>
              <a:gd name="T2" fmla="*/ 2236 w 3074"/>
              <a:gd name="T3" fmla="*/ 2660 h 3102"/>
              <a:gd name="T4" fmla="*/ 2720 w 3074"/>
              <a:gd name="T5" fmla="*/ 2258 h 3102"/>
              <a:gd name="T6" fmla="*/ 2195 w 3074"/>
              <a:gd name="T7" fmla="*/ 2478 h 3102"/>
              <a:gd name="T8" fmla="*/ 2522 w 3074"/>
              <a:gd name="T9" fmla="*/ 2191 h 3102"/>
              <a:gd name="T10" fmla="*/ 2213 w 3074"/>
              <a:gd name="T11" fmla="*/ 2182 h 3102"/>
              <a:gd name="T12" fmla="*/ 2190 w 3074"/>
              <a:gd name="T13" fmla="*/ 2406 h 3102"/>
              <a:gd name="T14" fmla="*/ 1774 w 3074"/>
              <a:gd name="T15" fmla="*/ 2024 h 3102"/>
              <a:gd name="T16" fmla="*/ 2047 w 3074"/>
              <a:gd name="T17" fmla="*/ 2024 h 3102"/>
              <a:gd name="T18" fmla="*/ 2047 w 3074"/>
              <a:gd name="T19" fmla="*/ 1754 h 3102"/>
              <a:gd name="T20" fmla="*/ 1711 w 3074"/>
              <a:gd name="T21" fmla="*/ 2011 h 3102"/>
              <a:gd name="T22" fmla="*/ 1899 w 3074"/>
              <a:gd name="T23" fmla="*/ 1402 h 3102"/>
              <a:gd name="T24" fmla="*/ 1594 w 3074"/>
              <a:gd name="T25" fmla="*/ 1975 h 3102"/>
              <a:gd name="T26" fmla="*/ 1899 w 3074"/>
              <a:gd name="T27" fmla="*/ 1402 h 3102"/>
              <a:gd name="T28" fmla="*/ 1374 w 3074"/>
              <a:gd name="T29" fmla="*/ 1844 h 3102"/>
              <a:gd name="T30" fmla="*/ 1173 w 3074"/>
              <a:gd name="T31" fmla="*/ 1597 h 3102"/>
              <a:gd name="T32" fmla="*/ 1296 w 3074"/>
              <a:gd name="T33" fmla="*/ 1770 h 3102"/>
              <a:gd name="T34" fmla="*/ 1661 w 3074"/>
              <a:gd name="T35" fmla="*/ 1185 h 3102"/>
              <a:gd name="T36" fmla="*/ 1136 w 3074"/>
              <a:gd name="T37" fmla="*/ 1520 h 3102"/>
              <a:gd name="T38" fmla="*/ 1509 w 3074"/>
              <a:gd name="T39" fmla="*/ 1113 h 3102"/>
              <a:gd name="T40" fmla="*/ 1079 w 3074"/>
              <a:gd name="T41" fmla="*/ 1147 h 3102"/>
              <a:gd name="T42" fmla="*/ 1108 w 3074"/>
              <a:gd name="T43" fmla="*/ 1435 h 3102"/>
              <a:gd name="T44" fmla="*/ 1233 w 3074"/>
              <a:gd name="T45" fmla="*/ 1064 h 3102"/>
              <a:gd name="T46" fmla="*/ 883 w 3074"/>
              <a:gd name="T47" fmla="*/ 923 h 3102"/>
              <a:gd name="T48" fmla="*/ 944 w 3074"/>
              <a:gd name="T49" fmla="*/ 789 h 3102"/>
              <a:gd name="T50" fmla="*/ 716 w 3074"/>
              <a:gd name="T51" fmla="*/ 938 h 3102"/>
              <a:gd name="T52" fmla="*/ 857 w 3074"/>
              <a:gd name="T53" fmla="*/ 346 h 3102"/>
              <a:gd name="T54" fmla="*/ 519 w 3074"/>
              <a:gd name="T55" fmla="*/ 911 h 3102"/>
              <a:gd name="T56" fmla="*/ 905 w 3074"/>
              <a:gd name="T57" fmla="*/ 456 h 3102"/>
              <a:gd name="T58" fmla="*/ 253 w 3074"/>
              <a:gd name="T59" fmla="*/ 792 h 3102"/>
              <a:gd name="T60" fmla="*/ 816 w 3074"/>
              <a:gd name="T61" fmla="*/ 274 h 3102"/>
              <a:gd name="T62" fmla="*/ 938 w 3074"/>
              <a:gd name="T63" fmla="*/ 107 h 3102"/>
              <a:gd name="T64" fmla="*/ 1074 w 3074"/>
              <a:gd name="T65" fmla="*/ 348 h 3102"/>
              <a:gd name="T66" fmla="*/ 1138 w 3074"/>
              <a:gd name="T67" fmla="*/ 608 h 3102"/>
              <a:gd name="T68" fmla="*/ 1131 w 3074"/>
              <a:gd name="T69" fmla="*/ 876 h 3102"/>
              <a:gd name="T70" fmla="*/ 1402 w 3074"/>
              <a:gd name="T71" fmla="*/ 886 h 3102"/>
              <a:gd name="T72" fmla="*/ 1664 w 3074"/>
              <a:gd name="T73" fmla="*/ 966 h 3102"/>
              <a:gd name="T74" fmla="*/ 1901 w 3074"/>
              <a:gd name="T75" fmla="*/ 1118 h 3102"/>
              <a:gd name="T76" fmla="*/ 2089 w 3074"/>
              <a:gd name="T77" fmla="*/ 1334 h 3102"/>
              <a:gd name="T78" fmla="*/ 2208 w 3074"/>
              <a:gd name="T79" fmla="*/ 1582 h 3102"/>
              <a:gd name="T80" fmla="*/ 2254 w 3074"/>
              <a:gd name="T81" fmla="*/ 1848 h 3102"/>
              <a:gd name="T82" fmla="*/ 2387 w 3074"/>
              <a:gd name="T83" fmla="*/ 1980 h 3102"/>
              <a:gd name="T84" fmla="*/ 2593 w 3074"/>
              <a:gd name="T85" fmla="*/ 2008 h 3102"/>
              <a:gd name="T86" fmla="*/ 2787 w 3074"/>
              <a:gd name="T87" fmla="*/ 2076 h 3102"/>
              <a:gd name="T88" fmla="*/ 3022 w 3074"/>
              <a:gd name="T89" fmla="*/ 2226 h 3102"/>
              <a:gd name="T90" fmla="*/ 2903 w 3074"/>
              <a:gd name="T91" fmla="*/ 2382 h 3102"/>
              <a:gd name="T92" fmla="*/ 2293 w 3074"/>
              <a:gd name="T93" fmla="*/ 3102 h 3102"/>
              <a:gd name="T94" fmla="*/ 2122 w 3074"/>
              <a:gd name="T95" fmla="*/ 2877 h 3102"/>
              <a:gd name="T96" fmla="*/ 2022 w 3074"/>
              <a:gd name="T97" fmla="*/ 2624 h 3102"/>
              <a:gd name="T98" fmla="*/ 1993 w 3074"/>
              <a:gd name="T99" fmla="*/ 2357 h 3102"/>
              <a:gd name="T100" fmla="*/ 1870 w 3074"/>
              <a:gd name="T101" fmla="*/ 2228 h 3102"/>
              <a:gd name="T102" fmla="*/ 1600 w 3074"/>
              <a:gd name="T103" fmla="*/ 2183 h 3102"/>
              <a:gd name="T104" fmla="*/ 1349 w 3074"/>
              <a:gd name="T105" fmla="*/ 2066 h 3102"/>
              <a:gd name="T106" fmla="*/ 1131 w 3074"/>
              <a:gd name="T107" fmla="*/ 1880 h 3102"/>
              <a:gd name="T108" fmla="*/ 978 w 3074"/>
              <a:gd name="T109" fmla="*/ 1645 h 3102"/>
              <a:gd name="T110" fmla="*/ 896 w 3074"/>
              <a:gd name="T111" fmla="*/ 1387 h 3102"/>
              <a:gd name="T112" fmla="*/ 886 w 3074"/>
              <a:gd name="T113" fmla="*/ 1118 h 3102"/>
              <a:gd name="T114" fmla="*/ 616 w 3074"/>
              <a:gd name="T115" fmla="*/ 1125 h 3102"/>
              <a:gd name="T116" fmla="*/ 352 w 3074"/>
              <a:gd name="T117" fmla="*/ 1062 h 3102"/>
              <a:gd name="T118" fmla="*/ 108 w 3074"/>
              <a:gd name="T119" fmla="*/ 928 h 3102"/>
              <a:gd name="T120" fmla="*/ 173 w 3074"/>
              <a:gd name="T121" fmla="*/ 729 h 3102"/>
              <a:gd name="T122" fmla="*/ 706 w 3074"/>
              <a:gd name="T123" fmla="*/ 137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74" h="3102">
                <a:moveTo>
                  <a:pt x="2817" y="2316"/>
                </a:moveTo>
                <a:lnTo>
                  <a:pt x="2312" y="2814"/>
                </a:lnTo>
                <a:lnTo>
                  <a:pt x="2343" y="2860"/>
                </a:lnTo>
                <a:lnTo>
                  <a:pt x="2855" y="2354"/>
                </a:lnTo>
                <a:lnTo>
                  <a:pt x="2817" y="2316"/>
                </a:lnTo>
                <a:close/>
                <a:moveTo>
                  <a:pt x="2613" y="2215"/>
                </a:moveTo>
                <a:lnTo>
                  <a:pt x="2219" y="2605"/>
                </a:lnTo>
                <a:lnTo>
                  <a:pt x="2236" y="2660"/>
                </a:lnTo>
                <a:lnTo>
                  <a:pt x="2259" y="2714"/>
                </a:lnTo>
                <a:lnTo>
                  <a:pt x="2284" y="2766"/>
                </a:lnTo>
                <a:lnTo>
                  <a:pt x="2770" y="2285"/>
                </a:lnTo>
                <a:lnTo>
                  <a:pt x="2720" y="2258"/>
                </a:lnTo>
                <a:lnTo>
                  <a:pt x="2667" y="2235"/>
                </a:lnTo>
                <a:lnTo>
                  <a:pt x="2613" y="2215"/>
                </a:lnTo>
                <a:close/>
                <a:moveTo>
                  <a:pt x="2492" y="2184"/>
                </a:moveTo>
                <a:lnTo>
                  <a:pt x="2195" y="2478"/>
                </a:lnTo>
                <a:lnTo>
                  <a:pt x="2199" y="2511"/>
                </a:lnTo>
                <a:lnTo>
                  <a:pt x="2205" y="2543"/>
                </a:lnTo>
                <a:lnTo>
                  <a:pt x="2554" y="2198"/>
                </a:lnTo>
                <a:lnTo>
                  <a:pt x="2522" y="2191"/>
                </a:lnTo>
                <a:lnTo>
                  <a:pt x="2492" y="2184"/>
                </a:lnTo>
                <a:close/>
                <a:moveTo>
                  <a:pt x="2353" y="2172"/>
                </a:moveTo>
                <a:lnTo>
                  <a:pt x="2283" y="2174"/>
                </a:lnTo>
                <a:lnTo>
                  <a:pt x="2213" y="2182"/>
                </a:lnTo>
                <a:lnTo>
                  <a:pt x="2201" y="2238"/>
                </a:lnTo>
                <a:lnTo>
                  <a:pt x="2194" y="2294"/>
                </a:lnTo>
                <a:lnTo>
                  <a:pt x="2190" y="2350"/>
                </a:lnTo>
                <a:lnTo>
                  <a:pt x="2190" y="2406"/>
                </a:lnTo>
                <a:lnTo>
                  <a:pt x="2423" y="2176"/>
                </a:lnTo>
                <a:lnTo>
                  <a:pt x="2353" y="2172"/>
                </a:lnTo>
                <a:close/>
                <a:moveTo>
                  <a:pt x="2047" y="1754"/>
                </a:moveTo>
                <a:lnTo>
                  <a:pt x="1774" y="2024"/>
                </a:lnTo>
                <a:lnTo>
                  <a:pt x="1842" y="2033"/>
                </a:lnTo>
                <a:lnTo>
                  <a:pt x="1910" y="2035"/>
                </a:lnTo>
                <a:lnTo>
                  <a:pt x="1979" y="2032"/>
                </a:lnTo>
                <a:lnTo>
                  <a:pt x="2047" y="2024"/>
                </a:lnTo>
                <a:lnTo>
                  <a:pt x="2055" y="1957"/>
                </a:lnTo>
                <a:lnTo>
                  <a:pt x="2058" y="1889"/>
                </a:lnTo>
                <a:lnTo>
                  <a:pt x="2056" y="1821"/>
                </a:lnTo>
                <a:lnTo>
                  <a:pt x="2047" y="1754"/>
                </a:lnTo>
                <a:close/>
                <a:moveTo>
                  <a:pt x="2019" y="1631"/>
                </a:moveTo>
                <a:lnTo>
                  <a:pt x="1650" y="1996"/>
                </a:lnTo>
                <a:lnTo>
                  <a:pt x="1680" y="2004"/>
                </a:lnTo>
                <a:lnTo>
                  <a:pt x="1711" y="2011"/>
                </a:lnTo>
                <a:lnTo>
                  <a:pt x="2034" y="1691"/>
                </a:lnTo>
                <a:lnTo>
                  <a:pt x="2027" y="1661"/>
                </a:lnTo>
                <a:lnTo>
                  <a:pt x="2019" y="1631"/>
                </a:lnTo>
                <a:close/>
                <a:moveTo>
                  <a:pt x="1899" y="1402"/>
                </a:moveTo>
                <a:lnTo>
                  <a:pt x="1418" y="1878"/>
                </a:lnTo>
                <a:lnTo>
                  <a:pt x="1474" y="1915"/>
                </a:lnTo>
                <a:lnTo>
                  <a:pt x="1533" y="1947"/>
                </a:lnTo>
                <a:lnTo>
                  <a:pt x="1594" y="1975"/>
                </a:lnTo>
                <a:lnTo>
                  <a:pt x="1997" y="1576"/>
                </a:lnTo>
                <a:lnTo>
                  <a:pt x="1970" y="1516"/>
                </a:lnTo>
                <a:lnTo>
                  <a:pt x="1936" y="1458"/>
                </a:lnTo>
                <a:lnTo>
                  <a:pt x="1899" y="1402"/>
                </a:lnTo>
                <a:close/>
                <a:moveTo>
                  <a:pt x="1816" y="1332"/>
                </a:moveTo>
                <a:lnTo>
                  <a:pt x="1335" y="1808"/>
                </a:lnTo>
                <a:lnTo>
                  <a:pt x="1354" y="1826"/>
                </a:lnTo>
                <a:lnTo>
                  <a:pt x="1374" y="1844"/>
                </a:lnTo>
                <a:lnTo>
                  <a:pt x="1854" y="1370"/>
                </a:lnTo>
                <a:lnTo>
                  <a:pt x="1816" y="1332"/>
                </a:lnTo>
                <a:close/>
                <a:moveTo>
                  <a:pt x="1615" y="1160"/>
                </a:moveTo>
                <a:lnTo>
                  <a:pt x="1173" y="1597"/>
                </a:lnTo>
                <a:lnTo>
                  <a:pt x="1199" y="1642"/>
                </a:lnTo>
                <a:lnTo>
                  <a:pt x="1228" y="1686"/>
                </a:lnTo>
                <a:lnTo>
                  <a:pt x="1261" y="1729"/>
                </a:lnTo>
                <a:lnTo>
                  <a:pt x="1296" y="1770"/>
                </a:lnTo>
                <a:lnTo>
                  <a:pt x="1791" y="1281"/>
                </a:lnTo>
                <a:lnTo>
                  <a:pt x="1749" y="1246"/>
                </a:lnTo>
                <a:lnTo>
                  <a:pt x="1705" y="1214"/>
                </a:lnTo>
                <a:lnTo>
                  <a:pt x="1661" y="1185"/>
                </a:lnTo>
                <a:lnTo>
                  <a:pt x="1615" y="1160"/>
                </a:lnTo>
                <a:close/>
                <a:moveTo>
                  <a:pt x="1509" y="1113"/>
                </a:moveTo>
                <a:lnTo>
                  <a:pt x="1126" y="1492"/>
                </a:lnTo>
                <a:lnTo>
                  <a:pt x="1136" y="1520"/>
                </a:lnTo>
                <a:lnTo>
                  <a:pt x="1146" y="1548"/>
                </a:lnTo>
                <a:lnTo>
                  <a:pt x="1565" y="1134"/>
                </a:lnTo>
                <a:lnTo>
                  <a:pt x="1537" y="1123"/>
                </a:lnTo>
                <a:lnTo>
                  <a:pt x="1509" y="1113"/>
                </a:lnTo>
                <a:close/>
                <a:moveTo>
                  <a:pt x="1233" y="1064"/>
                </a:moveTo>
                <a:lnTo>
                  <a:pt x="1160" y="1066"/>
                </a:lnTo>
                <a:lnTo>
                  <a:pt x="1088" y="1075"/>
                </a:lnTo>
                <a:lnTo>
                  <a:pt x="1079" y="1147"/>
                </a:lnTo>
                <a:lnTo>
                  <a:pt x="1076" y="1219"/>
                </a:lnTo>
                <a:lnTo>
                  <a:pt x="1080" y="1291"/>
                </a:lnTo>
                <a:lnTo>
                  <a:pt x="1090" y="1364"/>
                </a:lnTo>
                <a:lnTo>
                  <a:pt x="1108" y="1435"/>
                </a:lnTo>
                <a:lnTo>
                  <a:pt x="1451" y="1095"/>
                </a:lnTo>
                <a:lnTo>
                  <a:pt x="1379" y="1078"/>
                </a:lnTo>
                <a:lnTo>
                  <a:pt x="1306" y="1068"/>
                </a:lnTo>
                <a:lnTo>
                  <a:pt x="1233" y="1064"/>
                </a:lnTo>
                <a:close/>
                <a:moveTo>
                  <a:pt x="944" y="789"/>
                </a:moveTo>
                <a:lnTo>
                  <a:pt x="797" y="934"/>
                </a:lnTo>
                <a:lnTo>
                  <a:pt x="840" y="930"/>
                </a:lnTo>
                <a:lnTo>
                  <a:pt x="883" y="923"/>
                </a:lnTo>
                <a:lnTo>
                  <a:pt x="925" y="914"/>
                </a:lnTo>
                <a:lnTo>
                  <a:pt x="934" y="873"/>
                </a:lnTo>
                <a:lnTo>
                  <a:pt x="940" y="831"/>
                </a:lnTo>
                <a:lnTo>
                  <a:pt x="944" y="789"/>
                </a:lnTo>
                <a:close/>
                <a:moveTo>
                  <a:pt x="944" y="637"/>
                </a:moveTo>
                <a:lnTo>
                  <a:pt x="644" y="933"/>
                </a:lnTo>
                <a:lnTo>
                  <a:pt x="681" y="937"/>
                </a:lnTo>
                <a:lnTo>
                  <a:pt x="716" y="938"/>
                </a:lnTo>
                <a:lnTo>
                  <a:pt x="948" y="708"/>
                </a:lnTo>
                <a:lnTo>
                  <a:pt x="947" y="673"/>
                </a:lnTo>
                <a:lnTo>
                  <a:pt x="944" y="637"/>
                </a:lnTo>
                <a:close/>
                <a:moveTo>
                  <a:pt x="857" y="346"/>
                </a:moveTo>
                <a:lnTo>
                  <a:pt x="350" y="848"/>
                </a:lnTo>
                <a:lnTo>
                  <a:pt x="404" y="874"/>
                </a:lnTo>
                <a:lnTo>
                  <a:pt x="461" y="895"/>
                </a:lnTo>
                <a:lnTo>
                  <a:pt x="519" y="911"/>
                </a:lnTo>
                <a:lnTo>
                  <a:pt x="578" y="924"/>
                </a:lnTo>
                <a:lnTo>
                  <a:pt x="934" y="571"/>
                </a:lnTo>
                <a:lnTo>
                  <a:pt x="922" y="513"/>
                </a:lnTo>
                <a:lnTo>
                  <a:pt x="905" y="456"/>
                </a:lnTo>
                <a:lnTo>
                  <a:pt x="884" y="400"/>
                </a:lnTo>
                <a:lnTo>
                  <a:pt x="857" y="346"/>
                </a:lnTo>
                <a:close/>
                <a:moveTo>
                  <a:pt x="801" y="251"/>
                </a:moveTo>
                <a:lnTo>
                  <a:pt x="253" y="792"/>
                </a:lnTo>
                <a:lnTo>
                  <a:pt x="277" y="807"/>
                </a:lnTo>
                <a:lnTo>
                  <a:pt x="300" y="822"/>
                </a:lnTo>
                <a:lnTo>
                  <a:pt x="831" y="297"/>
                </a:lnTo>
                <a:lnTo>
                  <a:pt x="816" y="274"/>
                </a:lnTo>
                <a:lnTo>
                  <a:pt x="801" y="251"/>
                </a:lnTo>
                <a:close/>
                <a:moveTo>
                  <a:pt x="844" y="0"/>
                </a:moveTo>
                <a:lnTo>
                  <a:pt x="894" y="52"/>
                </a:lnTo>
                <a:lnTo>
                  <a:pt x="938" y="107"/>
                </a:lnTo>
                <a:lnTo>
                  <a:pt x="979" y="164"/>
                </a:lnTo>
                <a:lnTo>
                  <a:pt x="1015" y="224"/>
                </a:lnTo>
                <a:lnTo>
                  <a:pt x="1047" y="285"/>
                </a:lnTo>
                <a:lnTo>
                  <a:pt x="1074" y="348"/>
                </a:lnTo>
                <a:lnTo>
                  <a:pt x="1096" y="411"/>
                </a:lnTo>
                <a:lnTo>
                  <a:pt x="1115" y="476"/>
                </a:lnTo>
                <a:lnTo>
                  <a:pt x="1129" y="542"/>
                </a:lnTo>
                <a:lnTo>
                  <a:pt x="1138" y="608"/>
                </a:lnTo>
                <a:lnTo>
                  <a:pt x="1143" y="675"/>
                </a:lnTo>
                <a:lnTo>
                  <a:pt x="1143" y="742"/>
                </a:lnTo>
                <a:lnTo>
                  <a:pt x="1139" y="810"/>
                </a:lnTo>
                <a:lnTo>
                  <a:pt x="1131" y="876"/>
                </a:lnTo>
                <a:lnTo>
                  <a:pt x="1199" y="872"/>
                </a:lnTo>
                <a:lnTo>
                  <a:pt x="1267" y="872"/>
                </a:lnTo>
                <a:lnTo>
                  <a:pt x="1335" y="877"/>
                </a:lnTo>
                <a:lnTo>
                  <a:pt x="1402" y="886"/>
                </a:lnTo>
                <a:lnTo>
                  <a:pt x="1469" y="899"/>
                </a:lnTo>
                <a:lnTo>
                  <a:pt x="1536" y="917"/>
                </a:lnTo>
                <a:lnTo>
                  <a:pt x="1601" y="940"/>
                </a:lnTo>
                <a:lnTo>
                  <a:pt x="1664" y="966"/>
                </a:lnTo>
                <a:lnTo>
                  <a:pt x="1727" y="998"/>
                </a:lnTo>
                <a:lnTo>
                  <a:pt x="1787" y="1033"/>
                </a:lnTo>
                <a:lnTo>
                  <a:pt x="1845" y="1074"/>
                </a:lnTo>
                <a:lnTo>
                  <a:pt x="1901" y="1118"/>
                </a:lnTo>
                <a:lnTo>
                  <a:pt x="1954" y="1168"/>
                </a:lnTo>
                <a:lnTo>
                  <a:pt x="2003" y="1220"/>
                </a:lnTo>
                <a:lnTo>
                  <a:pt x="2049" y="1275"/>
                </a:lnTo>
                <a:lnTo>
                  <a:pt x="2089" y="1334"/>
                </a:lnTo>
                <a:lnTo>
                  <a:pt x="2126" y="1394"/>
                </a:lnTo>
                <a:lnTo>
                  <a:pt x="2157" y="1455"/>
                </a:lnTo>
                <a:lnTo>
                  <a:pt x="2185" y="1518"/>
                </a:lnTo>
                <a:lnTo>
                  <a:pt x="2208" y="1582"/>
                </a:lnTo>
                <a:lnTo>
                  <a:pt x="2226" y="1648"/>
                </a:lnTo>
                <a:lnTo>
                  <a:pt x="2239" y="1714"/>
                </a:lnTo>
                <a:lnTo>
                  <a:pt x="2249" y="1781"/>
                </a:lnTo>
                <a:lnTo>
                  <a:pt x="2254" y="1848"/>
                </a:lnTo>
                <a:lnTo>
                  <a:pt x="2254" y="1917"/>
                </a:lnTo>
                <a:lnTo>
                  <a:pt x="2250" y="1984"/>
                </a:lnTo>
                <a:lnTo>
                  <a:pt x="2319" y="1980"/>
                </a:lnTo>
                <a:lnTo>
                  <a:pt x="2387" y="1980"/>
                </a:lnTo>
                <a:lnTo>
                  <a:pt x="2456" y="1985"/>
                </a:lnTo>
                <a:lnTo>
                  <a:pt x="2525" y="1995"/>
                </a:lnTo>
                <a:lnTo>
                  <a:pt x="2593" y="2008"/>
                </a:lnTo>
                <a:lnTo>
                  <a:pt x="2593" y="2008"/>
                </a:lnTo>
                <a:lnTo>
                  <a:pt x="2594" y="2008"/>
                </a:lnTo>
                <a:lnTo>
                  <a:pt x="2660" y="2026"/>
                </a:lnTo>
                <a:lnTo>
                  <a:pt x="2724" y="2049"/>
                </a:lnTo>
                <a:lnTo>
                  <a:pt x="2787" y="2076"/>
                </a:lnTo>
                <a:lnTo>
                  <a:pt x="2848" y="2107"/>
                </a:lnTo>
                <a:lnTo>
                  <a:pt x="2908" y="2142"/>
                </a:lnTo>
                <a:lnTo>
                  <a:pt x="2966" y="2182"/>
                </a:lnTo>
                <a:lnTo>
                  <a:pt x="3022" y="2226"/>
                </a:lnTo>
                <a:lnTo>
                  <a:pt x="3074" y="2275"/>
                </a:lnTo>
                <a:lnTo>
                  <a:pt x="2936" y="2411"/>
                </a:lnTo>
                <a:lnTo>
                  <a:pt x="2919" y="2396"/>
                </a:lnTo>
                <a:lnTo>
                  <a:pt x="2903" y="2382"/>
                </a:lnTo>
                <a:lnTo>
                  <a:pt x="2376" y="2902"/>
                </a:lnTo>
                <a:lnTo>
                  <a:pt x="2403" y="2934"/>
                </a:lnTo>
                <a:lnTo>
                  <a:pt x="2431" y="2965"/>
                </a:lnTo>
                <a:lnTo>
                  <a:pt x="2293" y="3102"/>
                </a:lnTo>
                <a:lnTo>
                  <a:pt x="2244" y="3050"/>
                </a:lnTo>
                <a:lnTo>
                  <a:pt x="2199" y="2995"/>
                </a:lnTo>
                <a:lnTo>
                  <a:pt x="2157" y="2936"/>
                </a:lnTo>
                <a:lnTo>
                  <a:pt x="2122" y="2877"/>
                </a:lnTo>
                <a:lnTo>
                  <a:pt x="2091" y="2816"/>
                </a:lnTo>
                <a:lnTo>
                  <a:pt x="2063" y="2753"/>
                </a:lnTo>
                <a:lnTo>
                  <a:pt x="2040" y="2689"/>
                </a:lnTo>
                <a:lnTo>
                  <a:pt x="2022" y="2624"/>
                </a:lnTo>
                <a:lnTo>
                  <a:pt x="2008" y="2558"/>
                </a:lnTo>
                <a:lnTo>
                  <a:pt x="1998" y="2492"/>
                </a:lnTo>
                <a:lnTo>
                  <a:pt x="1994" y="2424"/>
                </a:lnTo>
                <a:lnTo>
                  <a:pt x="1993" y="2357"/>
                </a:lnTo>
                <a:lnTo>
                  <a:pt x="1997" y="2290"/>
                </a:lnTo>
                <a:lnTo>
                  <a:pt x="2006" y="2224"/>
                </a:lnTo>
                <a:lnTo>
                  <a:pt x="1939" y="2228"/>
                </a:lnTo>
                <a:lnTo>
                  <a:pt x="1870" y="2228"/>
                </a:lnTo>
                <a:lnTo>
                  <a:pt x="1802" y="2223"/>
                </a:lnTo>
                <a:lnTo>
                  <a:pt x="1734" y="2214"/>
                </a:lnTo>
                <a:lnTo>
                  <a:pt x="1667" y="2201"/>
                </a:lnTo>
                <a:lnTo>
                  <a:pt x="1600" y="2183"/>
                </a:lnTo>
                <a:lnTo>
                  <a:pt x="1535" y="2160"/>
                </a:lnTo>
                <a:lnTo>
                  <a:pt x="1471" y="2133"/>
                </a:lnTo>
                <a:lnTo>
                  <a:pt x="1410" y="2102"/>
                </a:lnTo>
                <a:lnTo>
                  <a:pt x="1349" y="2066"/>
                </a:lnTo>
                <a:lnTo>
                  <a:pt x="1290" y="2026"/>
                </a:lnTo>
                <a:lnTo>
                  <a:pt x="1234" y="1981"/>
                </a:lnTo>
                <a:lnTo>
                  <a:pt x="1182" y="1932"/>
                </a:lnTo>
                <a:lnTo>
                  <a:pt x="1131" y="1880"/>
                </a:lnTo>
                <a:lnTo>
                  <a:pt x="1086" y="1823"/>
                </a:lnTo>
                <a:lnTo>
                  <a:pt x="1046" y="1766"/>
                </a:lnTo>
                <a:lnTo>
                  <a:pt x="1009" y="1706"/>
                </a:lnTo>
                <a:lnTo>
                  <a:pt x="978" y="1645"/>
                </a:lnTo>
                <a:lnTo>
                  <a:pt x="951" y="1582"/>
                </a:lnTo>
                <a:lnTo>
                  <a:pt x="928" y="1518"/>
                </a:lnTo>
                <a:lnTo>
                  <a:pt x="910" y="1453"/>
                </a:lnTo>
                <a:lnTo>
                  <a:pt x="896" y="1387"/>
                </a:lnTo>
                <a:lnTo>
                  <a:pt x="887" y="1319"/>
                </a:lnTo>
                <a:lnTo>
                  <a:pt x="882" y="1252"/>
                </a:lnTo>
                <a:lnTo>
                  <a:pt x="882" y="1185"/>
                </a:lnTo>
                <a:lnTo>
                  <a:pt x="886" y="1118"/>
                </a:lnTo>
                <a:lnTo>
                  <a:pt x="819" y="1126"/>
                </a:lnTo>
                <a:lnTo>
                  <a:pt x="751" y="1130"/>
                </a:lnTo>
                <a:lnTo>
                  <a:pt x="683" y="1130"/>
                </a:lnTo>
                <a:lnTo>
                  <a:pt x="616" y="1125"/>
                </a:lnTo>
                <a:lnTo>
                  <a:pt x="548" y="1116"/>
                </a:lnTo>
                <a:lnTo>
                  <a:pt x="481" y="1102"/>
                </a:lnTo>
                <a:lnTo>
                  <a:pt x="416" y="1084"/>
                </a:lnTo>
                <a:lnTo>
                  <a:pt x="352" y="1062"/>
                </a:lnTo>
                <a:lnTo>
                  <a:pt x="288" y="1035"/>
                </a:lnTo>
                <a:lnTo>
                  <a:pt x="226" y="1004"/>
                </a:lnTo>
                <a:lnTo>
                  <a:pt x="166" y="968"/>
                </a:lnTo>
                <a:lnTo>
                  <a:pt x="108" y="928"/>
                </a:lnTo>
                <a:lnTo>
                  <a:pt x="53" y="884"/>
                </a:lnTo>
                <a:lnTo>
                  <a:pt x="0" y="835"/>
                </a:lnTo>
                <a:lnTo>
                  <a:pt x="138" y="698"/>
                </a:lnTo>
                <a:lnTo>
                  <a:pt x="173" y="729"/>
                </a:lnTo>
                <a:lnTo>
                  <a:pt x="209" y="759"/>
                </a:lnTo>
                <a:lnTo>
                  <a:pt x="768" y="206"/>
                </a:lnTo>
                <a:lnTo>
                  <a:pt x="738" y="171"/>
                </a:lnTo>
                <a:lnTo>
                  <a:pt x="706" y="137"/>
                </a:lnTo>
                <a:lnTo>
                  <a:pt x="84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9" name="Group 14"/>
          <p:cNvGrpSpPr>
            <a:grpSpLocks noChangeAspect="1"/>
          </p:cNvGrpSpPr>
          <p:nvPr/>
        </p:nvGrpSpPr>
        <p:grpSpPr bwMode="auto">
          <a:xfrm>
            <a:off x="2681469" y="3199227"/>
            <a:ext cx="535762" cy="488815"/>
            <a:chOff x="3456" y="1237"/>
            <a:chExt cx="194" cy="17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40" name="Freeform 16"/>
            <p:cNvSpPr>
              <a:spLocks noEditPoints="1"/>
            </p:cNvSpPr>
            <p:nvPr/>
          </p:nvSpPr>
          <p:spPr bwMode="auto">
            <a:xfrm>
              <a:off x="3456" y="1237"/>
              <a:ext cx="96" cy="164"/>
            </a:xfrm>
            <a:custGeom>
              <a:avLst/>
              <a:gdLst>
                <a:gd name="T0" fmla="*/ 766 w 1640"/>
                <a:gd name="T1" fmla="*/ 504 h 2792"/>
                <a:gd name="T2" fmla="*/ 699 w 1640"/>
                <a:gd name="T3" fmla="*/ 527 h 2792"/>
                <a:gd name="T4" fmla="*/ 642 w 1640"/>
                <a:gd name="T5" fmla="*/ 569 h 2792"/>
                <a:gd name="T6" fmla="*/ 600 w 1640"/>
                <a:gd name="T7" fmla="*/ 627 h 2792"/>
                <a:gd name="T8" fmla="*/ 577 w 1640"/>
                <a:gd name="T9" fmla="*/ 696 h 2792"/>
                <a:gd name="T10" fmla="*/ 577 w 1640"/>
                <a:gd name="T11" fmla="*/ 772 h 2792"/>
                <a:gd name="T12" fmla="*/ 600 w 1640"/>
                <a:gd name="T13" fmla="*/ 842 h 2792"/>
                <a:gd name="T14" fmla="*/ 642 w 1640"/>
                <a:gd name="T15" fmla="*/ 899 h 2792"/>
                <a:gd name="T16" fmla="*/ 699 w 1640"/>
                <a:gd name="T17" fmla="*/ 942 h 2792"/>
                <a:gd name="T18" fmla="*/ 766 w 1640"/>
                <a:gd name="T19" fmla="*/ 965 h 2792"/>
                <a:gd name="T20" fmla="*/ 840 w 1640"/>
                <a:gd name="T21" fmla="*/ 965 h 2792"/>
                <a:gd name="T22" fmla="*/ 909 w 1640"/>
                <a:gd name="T23" fmla="*/ 942 h 2792"/>
                <a:gd name="T24" fmla="*/ 965 w 1640"/>
                <a:gd name="T25" fmla="*/ 899 h 2792"/>
                <a:gd name="T26" fmla="*/ 1007 w 1640"/>
                <a:gd name="T27" fmla="*/ 842 h 2792"/>
                <a:gd name="T28" fmla="*/ 1029 w 1640"/>
                <a:gd name="T29" fmla="*/ 772 h 2792"/>
                <a:gd name="T30" fmla="*/ 1029 w 1640"/>
                <a:gd name="T31" fmla="*/ 696 h 2792"/>
                <a:gd name="T32" fmla="*/ 1007 w 1640"/>
                <a:gd name="T33" fmla="*/ 627 h 2792"/>
                <a:gd name="T34" fmla="*/ 965 w 1640"/>
                <a:gd name="T35" fmla="*/ 569 h 2792"/>
                <a:gd name="T36" fmla="*/ 909 w 1640"/>
                <a:gd name="T37" fmla="*/ 527 h 2792"/>
                <a:gd name="T38" fmla="*/ 840 w 1640"/>
                <a:gd name="T39" fmla="*/ 504 h 2792"/>
                <a:gd name="T40" fmla="*/ 754 w 1640"/>
                <a:gd name="T41" fmla="*/ 0 h 2792"/>
                <a:gd name="T42" fmla="*/ 843 w 1640"/>
                <a:gd name="T43" fmla="*/ 401 h 2792"/>
                <a:gd name="T44" fmla="*/ 927 w 1640"/>
                <a:gd name="T45" fmla="*/ 424 h 2792"/>
                <a:gd name="T46" fmla="*/ 1001 w 1640"/>
                <a:gd name="T47" fmla="*/ 467 h 2792"/>
                <a:gd name="T48" fmla="*/ 1061 w 1640"/>
                <a:gd name="T49" fmla="*/ 528 h 2792"/>
                <a:gd name="T50" fmla="*/ 1104 w 1640"/>
                <a:gd name="T51" fmla="*/ 603 h 2792"/>
                <a:gd name="T52" fmla="*/ 1127 w 1640"/>
                <a:gd name="T53" fmla="*/ 688 h 2792"/>
                <a:gd name="T54" fmla="*/ 1128 w 1640"/>
                <a:gd name="T55" fmla="*/ 769 h 2792"/>
                <a:gd name="T56" fmla="*/ 1113 w 1640"/>
                <a:gd name="T57" fmla="*/ 838 h 2792"/>
                <a:gd name="T58" fmla="*/ 1271 w 1640"/>
                <a:gd name="T59" fmla="*/ 1342 h 2792"/>
                <a:gd name="T60" fmla="*/ 1442 w 1640"/>
                <a:gd name="T61" fmla="*/ 1224 h 2792"/>
                <a:gd name="T62" fmla="*/ 1514 w 1640"/>
                <a:gd name="T63" fmla="*/ 1533 h 2792"/>
                <a:gd name="T64" fmla="*/ 1442 w 1640"/>
                <a:gd name="T65" fmla="*/ 1415 h 2792"/>
                <a:gd name="T66" fmla="*/ 1560 w 1640"/>
                <a:gd name="T67" fmla="*/ 2143 h 2792"/>
                <a:gd name="T68" fmla="*/ 1640 w 1640"/>
                <a:gd name="T69" fmla="*/ 2792 h 2792"/>
                <a:gd name="T70" fmla="*/ 1263 w 1640"/>
                <a:gd name="T71" fmla="*/ 2248 h 2792"/>
                <a:gd name="T72" fmla="*/ 377 w 1640"/>
                <a:gd name="T73" fmla="*/ 2248 h 2792"/>
                <a:gd name="T74" fmla="*/ 0 w 1640"/>
                <a:gd name="T75" fmla="*/ 2792 h 2792"/>
                <a:gd name="T76" fmla="*/ 81 w 1640"/>
                <a:gd name="T77" fmla="*/ 2143 h 2792"/>
                <a:gd name="T78" fmla="*/ 191 w 1640"/>
                <a:gd name="T79" fmla="*/ 1415 h 2792"/>
                <a:gd name="T80" fmla="*/ 120 w 1640"/>
                <a:gd name="T81" fmla="*/ 1533 h 2792"/>
                <a:gd name="T82" fmla="*/ 191 w 1640"/>
                <a:gd name="T83" fmla="*/ 1224 h 2792"/>
                <a:gd name="T84" fmla="*/ 369 w 1640"/>
                <a:gd name="T85" fmla="*/ 1342 h 2792"/>
                <a:gd name="T86" fmla="*/ 503 w 1640"/>
                <a:gd name="T87" fmla="*/ 887 h 2792"/>
                <a:gd name="T88" fmla="*/ 476 w 1640"/>
                <a:gd name="T89" fmla="*/ 814 h 2792"/>
                <a:gd name="T90" fmla="*/ 467 w 1640"/>
                <a:gd name="T91" fmla="*/ 734 h 2792"/>
                <a:gd name="T92" fmla="*/ 479 w 1640"/>
                <a:gd name="T93" fmla="*/ 644 h 2792"/>
                <a:gd name="T94" fmla="*/ 512 w 1640"/>
                <a:gd name="T95" fmla="*/ 563 h 2792"/>
                <a:gd name="T96" fmla="*/ 564 w 1640"/>
                <a:gd name="T97" fmla="*/ 495 h 2792"/>
                <a:gd name="T98" fmla="*/ 631 w 1640"/>
                <a:gd name="T99" fmla="*/ 443 h 2792"/>
                <a:gd name="T100" fmla="*/ 711 w 1640"/>
                <a:gd name="T101" fmla="*/ 409 h 2792"/>
                <a:gd name="T102" fmla="*/ 754 w 1640"/>
                <a:gd name="T103" fmla="*/ 0 h 2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40" h="2792">
                  <a:moveTo>
                    <a:pt x="804" y="501"/>
                  </a:moveTo>
                  <a:lnTo>
                    <a:pt x="766" y="504"/>
                  </a:lnTo>
                  <a:lnTo>
                    <a:pt x="731" y="513"/>
                  </a:lnTo>
                  <a:lnTo>
                    <a:pt x="699" y="527"/>
                  </a:lnTo>
                  <a:lnTo>
                    <a:pt x="668" y="546"/>
                  </a:lnTo>
                  <a:lnTo>
                    <a:pt x="642" y="569"/>
                  </a:lnTo>
                  <a:lnTo>
                    <a:pt x="618" y="596"/>
                  </a:lnTo>
                  <a:lnTo>
                    <a:pt x="600" y="627"/>
                  </a:lnTo>
                  <a:lnTo>
                    <a:pt x="587" y="661"/>
                  </a:lnTo>
                  <a:lnTo>
                    <a:pt x="577" y="696"/>
                  </a:lnTo>
                  <a:lnTo>
                    <a:pt x="574" y="734"/>
                  </a:lnTo>
                  <a:lnTo>
                    <a:pt x="577" y="772"/>
                  </a:lnTo>
                  <a:lnTo>
                    <a:pt x="587" y="809"/>
                  </a:lnTo>
                  <a:lnTo>
                    <a:pt x="600" y="842"/>
                  </a:lnTo>
                  <a:lnTo>
                    <a:pt x="618" y="872"/>
                  </a:lnTo>
                  <a:lnTo>
                    <a:pt x="642" y="899"/>
                  </a:lnTo>
                  <a:lnTo>
                    <a:pt x="668" y="923"/>
                  </a:lnTo>
                  <a:lnTo>
                    <a:pt x="699" y="942"/>
                  </a:lnTo>
                  <a:lnTo>
                    <a:pt x="731" y="957"/>
                  </a:lnTo>
                  <a:lnTo>
                    <a:pt x="766" y="965"/>
                  </a:lnTo>
                  <a:lnTo>
                    <a:pt x="804" y="968"/>
                  </a:lnTo>
                  <a:lnTo>
                    <a:pt x="840" y="965"/>
                  </a:lnTo>
                  <a:lnTo>
                    <a:pt x="876" y="957"/>
                  </a:lnTo>
                  <a:lnTo>
                    <a:pt x="909" y="942"/>
                  </a:lnTo>
                  <a:lnTo>
                    <a:pt x="938" y="923"/>
                  </a:lnTo>
                  <a:lnTo>
                    <a:pt x="965" y="899"/>
                  </a:lnTo>
                  <a:lnTo>
                    <a:pt x="988" y="872"/>
                  </a:lnTo>
                  <a:lnTo>
                    <a:pt x="1007" y="842"/>
                  </a:lnTo>
                  <a:lnTo>
                    <a:pt x="1021" y="809"/>
                  </a:lnTo>
                  <a:lnTo>
                    <a:pt x="1029" y="772"/>
                  </a:lnTo>
                  <a:lnTo>
                    <a:pt x="1032" y="734"/>
                  </a:lnTo>
                  <a:lnTo>
                    <a:pt x="1029" y="696"/>
                  </a:lnTo>
                  <a:lnTo>
                    <a:pt x="1021" y="661"/>
                  </a:lnTo>
                  <a:lnTo>
                    <a:pt x="1007" y="627"/>
                  </a:lnTo>
                  <a:lnTo>
                    <a:pt x="988" y="596"/>
                  </a:lnTo>
                  <a:lnTo>
                    <a:pt x="965" y="569"/>
                  </a:lnTo>
                  <a:lnTo>
                    <a:pt x="938" y="546"/>
                  </a:lnTo>
                  <a:lnTo>
                    <a:pt x="909" y="527"/>
                  </a:lnTo>
                  <a:lnTo>
                    <a:pt x="876" y="513"/>
                  </a:lnTo>
                  <a:lnTo>
                    <a:pt x="840" y="504"/>
                  </a:lnTo>
                  <a:lnTo>
                    <a:pt x="804" y="501"/>
                  </a:lnTo>
                  <a:close/>
                  <a:moveTo>
                    <a:pt x="754" y="0"/>
                  </a:moveTo>
                  <a:lnTo>
                    <a:pt x="843" y="0"/>
                  </a:lnTo>
                  <a:lnTo>
                    <a:pt x="843" y="401"/>
                  </a:lnTo>
                  <a:lnTo>
                    <a:pt x="885" y="409"/>
                  </a:lnTo>
                  <a:lnTo>
                    <a:pt x="927" y="424"/>
                  </a:lnTo>
                  <a:lnTo>
                    <a:pt x="965" y="443"/>
                  </a:lnTo>
                  <a:lnTo>
                    <a:pt x="1001" y="467"/>
                  </a:lnTo>
                  <a:lnTo>
                    <a:pt x="1032" y="495"/>
                  </a:lnTo>
                  <a:lnTo>
                    <a:pt x="1061" y="528"/>
                  </a:lnTo>
                  <a:lnTo>
                    <a:pt x="1084" y="563"/>
                  </a:lnTo>
                  <a:lnTo>
                    <a:pt x="1104" y="603"/>
                  </a:lnTo>
                  <a:lnTo>
                    <a:pt x="1118" y="644"/>
                  </a:lnTo>
                  <a:lnTo>
                    <a:pt x="1127" y="688"/>
                  </a:lnTo>
                  <a:lnTo>
                    <a:pt x="1130" y="734"/>
                  </a:lnTo>
                  <a:lnTo>
                    <a:pt x="1128" y="769"/>
                  </a:lnTo>
                  <a:lnTo>
                    <a:pt x="1122" y="805"/>
                  </a:lnTo>
                  <a:lnTo>
                    <a:pt x="1113" y="838"/>
                  </a:lnTo>
                  <a:lnTo>
                    <a:pt x="1101" y="870"/>
                  </a:lnTo>
                  <a:lnTo>
                    <a:pt x="1271" y="1342"/>
                  </a:lnTo>
                  <a:lnTo>
                    <a:pt x="1442" y="1342"/>
                  </a:lnTo>
                  <a:lnTo>
                    <a:pt x="1442" y="1224"/>
                  </a:lnTo>
                  <a:lnTo>
                    <a:pt x="1514" y="1224"/>
                  </a:lnTo>
                  <a:lnTo>
                    <a:pt x="1514" y="1533"/>
                  </a:lnTo>
                  <a:lnTo>
                    <a:pt x="1442" y="1533"/>
                  </a:lnTo>
                  <a:lnTo>
                    <a:pt x="1442" y="1415"/>
                  </a:lnTo>
                  <a:lnTo>
                    <a:pt x="1297" y="1415"/>
                  </a:lnTo>
                  <a:lnTo>
                    <a:pt x="1560" y="2143"/>
                  </a:lnTo>
                  <a:lnTo>
                    <a:pt x="1542" y="2348"/>
                  </a:lnTo>
                  <a:lnTo>
                    <a:pt x="1640" y="2792"/>
                  </a:lnTo>
                  <a:lnTo>
                    <a:pt x="1421" y="2399"/>
                  </a:lnTo>
                  <a:lnTo>
                    <a:pt x="1263" y="2248"/>
                  </a:lnTo>
                  <a:lnTo>
                    <a:pt x="820" y="1091"/>
                  </a:lnTo>
                  <a:lnTo>
                    <a:pt x="377" y="2248"/>
                  </a:lnTo>
                  <a:lnTo>
                    <a:pt x="219" y="2399"/>
                  </a:lnTo>
                  <a:lnTo>
                    <a:pt x="0" y="2792"/>
                  </a:lnTo>
                  <a:lnTo>
                    <a:pt x="98" y="2348"/>
                  </a:lnTo>
                  <a:lnTo>
                    <a:pt x="81" y="2143"/>
                  </a:lnTo>
                  <a:lnTo>
                    <a:pt x="343" y="1415"/>
                  </a:lnTo>
                  <a:lnTo>
                    <a:pt x="191" y="1415"/>
                  </a:lnTo>
                  <a:lnTo>
                    <a:pt x="191" y="1533"/>
                  </a:lnTo>
                  <a:lnTo>
                    <a:pt x="120" y="1533"/>
                  </a:lnTo>
                  <a:lnTo>
                    <a:pt x="120" y="1224"/>
                  </a:lnTo>
                  <a:lnTo>
                    <a:pt x="191" y="1224"/>
                  </a:lnTo>
                  <a:lnTo>
                    <a:pt x="191" y="1342"/>
                  </a:lnTo>
                  <a:lnTo>
                    <a:pt x="369" y="1342"/>
                  </a:lnTo>
                  <a:lnTo>
                    <a:pt x="521" y="919"/>
                  </a:lnTo>
                  <a:lnTo>
                    <a:pt x="503" y="887"/>
                  </a:lnTo>
                  <a:lnTo>
                    <a:pt x="488" y="852"/>
                  </a:lnTo>
                  <a:lnTo>
                    <a:pt x="476" y="814"/>
                  </a:lnTo>
                  <a:lnTo>
                    <a:pt x="469" y="775"/>
                  </a:lnTo>
                  <a:lnTo>
                    <a:pt x="467" y="734"/>
                  </a:lnTo>
                  <a:lnTo>
                    <a:pt x="470" y="688"/>
                  </a:lnTo>
                  <a:lnTo>
                    <a:pt x="479" y="644"/>
                  </a:lnTo>
                  <a:lnTo>
                    <a:pt x="494" y="603"/>
                  </a:lnTo>
                  <a:lnTo>
                    <a:pt x="512" y="563"/>
                  </a:lnTo>
                  <a:lnTo>
                    <a:pt x="537" y="528"/>
                  </a:lnTo>
                  <a:lnTo>
                    <a:pt x="564" y="495"/>
                  </a:lnTo>
                  <a:lnTo>
                    <a:pt x="597" y="467"/>
                  </a:lnTo>
                  <a:lnTo>
                    <a:pt x="631" y="443"/>
                  </a:lnTo>
                  <a:lnTo>
                    <a:pt x="670" y="424"/>
                  </a:lnTo>
                  <a:lnTo>
                    <a:pt x="711" y="409"/>
                  </a:lnTo>
                  <a:lnTo>
                    <a:pt x="754" y="401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7"/>
            <p:cNvSpPr>
              <a:spLocks/>
            </p:cNvSpPr>
            <p:nvPr/>
          </p:nvSpPr>
          <p:spPr bwMode="auto">
            <a:xfrm>
              <a:off x="3497" y="1274"/>
              <a:ext cx="13" cy="13"/>
            </a:xfrm>
            <a:custGeom>
              <a:avLst/>
              <a:gdLst>
                <a:gd name="T0" fmla="*/ 113 w 225"/>
                <a:gd name="T1" fmla="*/ 0 h 231"/>
                <a:gd name="T2" fmla="*/ 138 w 225"/>
                <a:gd name="T3" fmla="*/ 4 h 231"/>
                <a:gd name="T4" fmla="*/ 162 w 225"/>
                <a:gd name="T5" fmla="*/ 13 h 231"/>
                <a:gd name="T6" fmla="*/ 183 w 225"/>
                <a:gd name="T7" fmla="*/ 26 h 231"/>
                <a:gd name="T8" fmla="*/ 200 w 225"/>
                <a:gd name="T9" fmla="*/ 44 h 231"/>
                <a:gd name="T10" fmla="*/ 214 w 225"/>
                <a:gd name="T11" fmla="*/ 65 h 231"/>
                <a:gd name="T12" fmla="*/ 222 w 225"/>
                <a:gd name="T13" fmla="*/ 90 h 231"/>
                <a:gd name="T14" fmla="*/ 225 w 225"/>
                <a:gd name="T15" fmla="*/ 116 h 231"/>
                <a:gd name="T16" fmla="*/ 222 w 225"/>
                <a:gd name="T17" fmla="*/ 142 h 231"/>
                <a:gd name="T18" fmla="*/ 214 w 225"/>
                <a:gd name="T19" fmla="*/ 167 h 231"/>
                <a:gd name="T20" fmla="*/ 200 w 225"/>
                <a:gd name="T21" fmla="*/ 188 h 231"/>
                <a:gd name="T22" fmla="*/ 183 w 225"/>
                <a:gd name="T23" fmla="*/ 206 h 231"/>
                <a:gd name="T24" fmla="*/ 162 w 225"/>
                <a:gd name="T25" fmla="*/ 219 h 231"/>
                <a:gd name="T26" fmla="*/ 138 w 225"/>
                <a:gd name="T27" fmla="*/ 227 h 231"/>
                <a:gd name="T28" fmla="*/ 113 w 225"/>
                <a:gd name="T29" fmla="*/ 231 h 231"/>
                <a:gd name="T30" fmla="*/ 86 w 225"/>
                <a:gd name="T31" fmla="*/ 227 h 231"/>
                <a:gd name="T32" fmla="*/ 63 w 225"/>
                <a:gd name="T33" fmla="*/ 219 h 231"/>
                <a:gd name="T34" fmla="*/ 41 w 225"/>
                <a:gd name="T35" fmla="*/ 206 h 231"/>
                <a:gd name="T36" fmla="*/ 24 w 225"/>
                <a:gd name="T37" fmla="*/ 188 h 231"/>
                <a:gd name="T38" fmla="*/ 11 w 225"/>
                <a:gd name="T39" fmla="*/ 167 h 231"/>
                <a:gd name="T40" fmla="*/ 3 w 225"/>
                <a:gd name="T41" fmla="*/ 142 h 231"/>
                <a:gd name="T42" fmla="*/ 0 w 225"/>
                <a:gd name="T43" fmla="*/ 116 h 231"/>
                <a:gd name="T44" fmla="*/ 3 w 225"/>
                <a:gd name="T45" fmla="*/ 90 h 231"/>
                <a:gd name="T46" fmla="*/ 11 w 225"/>
                <a:gd name="T47" fmla="*/ 65 h 231"/>
                <a:gd name="T48" fmla="*/ 24 w 225"/>
                <a:gd name="T49" fmla="*/ 44 h 231"/>
                <a:gd name="T50" fmla="*/ 41 w 225"/>
                <a:gd name="T51" fmla="*/ 26 h 231"/>
                <a:gd name="T52" fmla="*/ 63 w 225"/>
                <a:gd name="T53" fmla="*/ 13 h 231"/>
                <a:gd name="T54" fmla="*/ 86 w 225"/>
                <a:gd name="T55" fmla="*/ 4 h 231"/>
                <a:gd name="T56" fmla="*/ 113 w 225"/>
                <a:gd name="T5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5" h="231">
                  <a:moveTo>
                    <a:pt x="113" y="0"/>
                  </a:moveTo>
                  <a:lnTo>
                    <a:pt x="138" y="4"/>
                  </a:lnTo>
                  <a:lnTo>
                    <a:pt x="162" y="13"/>
                  </a:lnTo>
                  <a:lnTo>
                    <a:pt x="183" y="26"/>
                  </a:lnTo>
                  <a:lnTo>
                    <a:pt x="200" y="44"/>
                  </a:lnTo>
                  <a:lnTo>
                    <a:pt x="214" y="65"/>
                  </a:lnTo>
                  <a:lnTo>
                    <a:pt x="222" y="90"/>
                  </a:lnTo>
                  <a:lnTo>
                    <a:pt x="225" y="116"/>
                  </a:lnTo>
                  <a:lnTo>
                    <a:pt x="222" y="142"/>
                  </a:lnTo>
                  <a:lnTo>
                    <a:pt x="214" y="167"/>
                  </a:lnTo>
                  <a:lnTo>
                    <a:pt x="200" y="188"/>
                  </a:lnTo>
                  <a:lnTo>
                    <a:pt x="183" y="206"/>
                  </a:lnTo>
                  <a:lnTo>
                    <a:pt x="162" y="219"/>
                  </a:lnTo>
                  <a:lnTo>
                    <a:pt x="138" y="227"/>
                  </a:lnTo>
                  <a:lnTo>
                    <a:pt x="113" y="231"/>
                  </a:lnTo>
                  <a:lnTo>
                    <a:pt x="86" y="227"/>
                  </a:lnTo>
                  <a:lnTo>
                    <a:pt x="63" y="219"/>
                  </a:lnTo>
                  <a:lnTo>
                    <a:pt x="41" y="206"/>
                  </a:lnTo>
                  <a:lnTo>
                    <a:pt x="24" y="188"/>
                  </a:lnTo>
                  <a:lnTo>
                    <a:pt x="11" y="167"/>
                  </a:lnTo>
                  <a:lnTo>
                    <a:pt x="3" y="142"/>
                  </a:lnTo>
                  <a:lnTo>
                    <a:pt x="0" y="116"/>
                  </a:lnTo>
                  <a:lnTo>
                    <a:pt x="3" y="90"/>
                  </a:lnTo>
                  <a:lnTo>
                    <a:pt x="11" y="65"/>
                  </a:lnTo>
                  <a:lnTo>
                    <a:pt x="24" y="44"/>
                  </a:lnTo>
                  <a:lnTo>
                    <a:pt x="41" y="26"/>
                  </a:lnTo>
                  <a:lnTo>
                    <a:pt x="63" y="13"/>
                  </a:lnTo>
                  <a:lnTo>
                    <a:pt x="86" y="4"/>
                  </a:lnTo>
                  <a:lnTo>
                    <a:pt x="1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8"/>
            <p:cNvSpPr>
              <a:spLocks/>
            </p:cNvSpPr>
            <p:nvPr/>
          </p:nvSpPr>
          <p:spPr bwMode="auto">
            <a:xfrm>
              <a:off x="3461" y="1402"/>
              <a:ext cx="86" cy="12"/>
            </a:xfrm>
            <a:custGeom>
              <a:avLst/>
              <a:gdLst>
                <a:gd name="T0" fmla="*/ 1432 w 1455"/>
                <a:gd name="T1" fmla="*/ 0 h 208"/>
                <a:gd name="T2" fmla="*/ 1455 w 1455"/>
                <a:gd name="T3" fmla="*/ 54 h 208"/>
                <a:gd name="T4" fmla="*/ 1363 w 1455"/>
                <a:gd name="T5" fmla="*/ 94 h 208"/>
                <a:gd name="T6" fmla="*/ 1271 w 1455"/>
                <a:gd name="T7" fmla="*/ 127 h 208"/>
                <a:gd name="T8" fmla="*/ 1179 w 1455"/>
                <a:gd name="T9" fmla="*/ 153 h 208"/>
                <a:gd name="T10" fmla="*/ 1089 w 1455"/>
                <a:gd name="T11" fmla="*/ 174 h 208"/>
                <a:gd name="T12" fmla="*/ 1000 w 1455"/>
                <a:gd name="T13" fmla="*/ 190 h 208"/>
                <a:gd name="T14" fmla="*/ 914 w 1455"/>
                <a:gd name="T15" fmla="*/ 200 h 208"/>
                <a:gd name="T16" fmla="*/ 829 w 1455"/>
                <a:gd name="T17" fmla="*/ 205 h 208"/>
                <a:gd name="T18" fmla="*/ 747 w 1455"/>
                <a:gd name="T19" fmla="*/ 208 h 208"/>
                <a:gd name="T20" fmla="*/ 681 w 1455"/>
                <a:gd name="T21" fmla="*/ 206 h 208"/>
                <a:gd name="T22" fmla="*/ 616 w 1455"/>
                <a:gd name="T23" fmla="*/ 203 h 208"/>
                <a:gd name="T24" fmla="*/ 554 w 1455"/>
                <a:gd name="T25" fmla="*/ 197 h 208"/>
                <a:gd name="T26" fmla="*/ 495 w 1455"/>
                <a:gd name="T27" fmla="*/ 191 h 208"/>
                <a:gd name="T28" fmla="*/ 436 w 1455"/>
                <a:gd name="T29" fmla="*/ 181 h 208"/>
                <a:gd name="T30" fmla="*/ 382 w 1455"/>
                <a:gd name="T31" fmla="*/ 172 h 208"/>
                <a:gd name="T32" fmla="*/ 330 w 1455"/>
                <a:gd name="T33" fmla="*/ 161 h 208"/>
                <a:gd name="T34" fmla="*/ 282 w 1455"/>
                <a:gd name="T35" fmla="*/ 149 h 208"/>
                <a:gd name="T36" fmla="*/ 236 w 1455"/>
                <a:gd name="T37" fmla="*/ 138 h 208"/>
                <a:gd name="T38" fmla="*/ 195 w 1455"/>
                <a:gd name="T39" fmla="*/ 126 h 208"/>
                <a:gd name="T40" fmla="*/ 157 w 1455"/>
                <a:gd name="T41" fmla="*/ 114 h 208"/>
                <a:gd name="T42" fmla="*/ 122 w 1455"/>
                <a:gd name="T43" fmla="*/ 102 h 208"/>
                <a:gd name="T44" fmla="*/ 92 w 1455"/>
                <a:gd name="T45" fmla="*/ 92 h 208"/>
                <a:gd name="T46" fmla="*/ 65 w 1455"/>
                <a:gd name="T47" fmla="*/ 82 h 208"/>
                <a:gd name="T48" fmla="*/ 43 w 1455"/>
                <a:gd name="T49" fmla="*/ 73 h 208"/>
                <a:gd name="T50" fmla="*/ 25 w 1455"/>
                <a:gd name="T51" fmla="*/ 65 h 208"/>
                <a:gd name="T52" fmla="*/ 12 w 1455"/>
                <a:gd name="T53" fmla="*/ 60 h 208"/>
                <a:gd name="T54" fmla="*/ 4 w 1455"/>
                <a:gd name="T55" fmla="*/ 55 h 208"/>
                <a:gd name="T56" fmla="*/ 0 w 1455"/>
                <a:gd name="T57" fmla="*/ 54 h 208"/>
                <a:gd name="T58" fmla="*/ 25 w 1455"/>
                <a:gd name="T59" fmla="*/ 1 h 208"/>
                <a:gd name="T60" fmla="*/ 28 w 1455"/>
                <a:gd name="T61" fmla="*/ 2 h 208"/>
                <a:gd name="T62" fmla="*/ 37 w 1455"/>
                <a:gd name="T63" fmla="*/ 7 h 208"/>
                <a:gd name="T64" fmla="*/ 50 w 1455"/>
                <a:gd name="T65" fmla="*/ 12 h 208"/>
                <a:gd name="T66" fmla="*/ 68 w 1455"/>
                <a:gd name="T67" fmla="*/ 19 h 208"/>
                <a:gd name="T68" fmla="*/ 90 w 1455"/>
                <a:gd name="T69" fmla="*/ 28 h 208"/>
                <a:gd name="T70" fmla="*/ 116 w 1455"/>
                <a:gd name="T71" fmla="*/ 38 h 208"/>
                <a:gd name="T72" fmla="*/ 147 w 1455"/>
                <a:gd name="T73" fmla="*/ 49 h 208"/>
                <a:gd name="T74" fmla="*/ 181 w 1455"/>
                <a:gd name="T75" fmla="*/ 60 h 208"/>
                <a:gd name="T76" fmla="*/ 220 w 1455"/>
                <a:gd name="T77" fmla="*/ 72 h 208"/>
                <a:gd name="T78" fmla="*/ 262 w 1455"/>
                <a:gd name="T79" fmla="*/ 84 h 208"/>
                <a:gd name="T80" fmla="*/ 308 w 1455"/>
                <a:gd name="T81" fmla="*/ 95 h 208"/>
                <a:gd name="T82" fmla="*/ 356 w 1455"/>
                <a:gd name="T83" fmla="*/ 106 h 208"/>
                <a:gd name="T84" fmla="*/ 408 w 1455"/>
                <a:gd name="T85" fmla="*/ 117 h 208"/>
                <a:gd name="T86" fmla="*/ 463 w 1455"/>
                <a:gd name="T87" fmla="*/ 126 h 208"/>
                <a:gd name="T88" fmla="*/ 520 w 1455"/>
                <a:gd name="T89" fmla="*/ 134 h 208"/>
                <a:gd name="T90" fmla="*/ 579 w 1455"/>
                <a:gd name="T91" fmla="*/ 141 h 208"/>
                <a:gd name="T92" fmla="*/ 641 w 1455"/>
                <a:gd name="T93" fmla="*/ 145 h 208"/>
                <a:gd name="T94" fmla="*/ 706 w 1455"/>
                <a:gd name="T95" fmla="*/ 148 h 208"/>
                <a:gd name="T96" fmla="*/ 773 w 1455"/>
                <a:gd name="T97" fmla="*/ 148 h 208"/>
                <a:gd name="T98" fmla="*/ 840 w 1455"/>
                <a:gd name="T99" fmla="*/ 146 h 208"/>
                <a:gd name="T100" fmla="*/ 911 w 1455"/>
                <a:gd name="T101" fmla="*/ 141 h 208"/>
                <a:gd name="T102" fmla="*/ 982 w 1455"/>
                <a:gd name="T103" fmla="*/ 133 h 208"/>
                <a:gd name="T104" fmla="*/ 1054 w 1455"/>
                <a:gd name="T105" fmla="*/ 120 h 208"/>
                <a:gd name="T106" fmla="*/ 1129 w 1455"/>
                <a:gd name="T107" fmla="*/ 104 h 208"/>
                <a:gd name="T108" fmla="*/ 1203 w 1455"/>
                <a:gd name="T109" fmla="*/ 86 h 208"/>
                <a:gd name="T110" fmla="*/ 1279 w 1455"/>
                <a:gd name="T111" fmla="*/ 62 h 208"/>
                <a:gd name="T112" fmla="*/ 1355 w 1455"/>
                <a:gd name="T113" fmla="*/ 34 h 208"/>
                <a:gd name="T114" fmla="*/ 1432 w 1455"/>
                <a:gd name="T11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55" h="208">
                  <a:moveTo>
                    <a:pt x="1432" y="0"/>
                  </a:moveTo>
                  <a:lnTo>
                    <a:pt x="1455" y="54"/>
                  </a:lnTo>
                  <a:lnTo>
                    <a:pt x="1363" y="94"/>
                  </a:lnTo>
                  <a:lnTo>
                    <a:pt x="1271" y="127"/>
                  </a:lnTo>
                  <a:lnTo>
                    <a:pt x="1179" y="153"/>
                  </a:lnTo>
                  <a:lnTo>
                    <a:pt x="1089" y="174"/>
                  </a:lnTo>
                  <a:lnTo>
                    <a:pt x="1000" y="190"/>
                  </a:lnTo>
                  <a:lnTo>
                    <a:pt x="914" y="200"/>
                  </a:lnTo>
                  <a:lnTo>
                    <a:pt x="829" y="205"/>
                  </a:lnTo>
                  <a:lnTo>
                    <a:pt x="747" y="208"/>
                  </a:lnTo>
                  <a:lnTo>
                    <a:pt x="681" y="206"/>
                  </a:lnTo>
                  <a:lnTo>
                    <a:pt x="616" y="203"/>
                  </a:lnTo>
                  <a:lnTo>
                    <a:pt x="554" y="197"/>
                  </a:lnTo>
                  <a:lnTo>
                    <a:pt x="495" y="191"/>
                  </a:lnTo>
                  <a:lnTo>
                    <a:pt x="436" y="181"/>
                  </a:lnTo>
                  <a:lnTo>
                    <a:pt x="382" y="172"/>
                  </a:lnTo>
                  <a:lnTo>
                    <a:pt x="330" y="161"/>
                  </a:lnTo>
                  <a:lnTo>
                    <a:pt x="282" y="149"/>
                  </a:lnTo>
                  <a:lnTo>
                    <a:pt x="236" y="138"/>
                  </a:lnTo>
                  <a:lnTo>
                    <a:pt x="195" y="126"/>
                  </a:lnTo>
                  <a:lnTo>
                    <a:pt x="157" y="114"/>
                  </a:lnTo>
                  <a:lnTo>
                    <a:pt x="122" y="102"/>
                  </a:lnTo>
                  <a:lnTo>
                    <a:pt x="92" y="92"/>
                  </a:lnTo>
                  <a:lnTo>
                    <a:pt x="65" y="82"/>
                  </a:lnTo>
                  <a:lnTo>
                    <a:pt x="43" y="73"/>
                  </a:lnTo>
                  <a:lnTo>
                    <a:pt x="25" y="65"/>
                  </a:lnTo>
                  <a:lnTo>
                    <a:pt x="12" y="60"/>
                  </a:lnTo>
                  <a:lnTo>
                    <a:pt x="4" y="55"/>
                  </a:lnTo>
                  <a:lnTo>
                    <a:pt x="0" y="54"/>
                  </a:lnTo>
                  <a:lnTo>
                    <a:pt x="25" y="1"/>
                  </a:lnTo>
                  <a:lnTo>
                    <a:pt x="28" y="2"/>
                  </a:lnTo>
                  <a:lnTo>
                    <a:pt x="37" y="7"/>
                  </a:lnTo>
                  <a:lnTo>
                    <a:pt x="50" y="12"/>
                  </a:lnTo>
                  <a:lnTo>
                    <a:pt x="68" y="19"/>
                  </a:lnTo>
                  <a:lnTo>
                    <a:pt x="90" y="28"/>
                  </a:lnTo>
                  <a:lnTo>
                    <a:pt x="116" y="38"/>
                  </a:lnTo>
                  <a:lnTo>
                    <a:pt x="147" y="49"/>
                  </a:lnTo>
                  <a:lnTo>
                    <a:pt x="181" y="60"/>
                  </a:lnTo>
                  <a:lnTo>
                    <a:pt x="220" y="72"/>
                  </a:lnTo>
                  <a:lnTo>
                    <a:pt x="262" y="84"/>
                  </a:lnTo>
                  <a:lnTo>
                    <a:pt x="308" y="95"/>
                  </a:lnTo>
                  <a:lnTo>
                    <a:pt x="356" y="106"/>
                  </a:lnTo>
                  <a:lnTo>
                    <a:pt x="408" y="117"/>
                  </a:lnTo>
                  <a:lnTo>
                    <a:pt x="463" y="126"/>
                  </a:lnTo>
                  <a:lnTo>
                    <a:pt x="520" y="134"/>
                  </a:lnTo>
                  <a:lnTo>
                    <a:pt x="579" y="141"/>
                  </a:lnTo>
                  <a:lnTo>
                    <a:pt x="641" y="145"/>
                  </a:lnTo>
                  <a:lnTo>
                    <a:pt x="706" y="148"/>
                  </a:lnTo>
                  <a:lnTo>
                    <a:pt x="773" y="148"/>
                  </a:lnTo>
                  <a:lnTo>
                    <a:pt x="840" y="146"/>
                  </a:lnTo>
                  <a:lnTo>
                    <a:pt x="911" y="141"/>
                  </a:lnTo>
                  <a:lnTo>
                    <a:pt x="982" y="133"/>
                  </a:lnTo>
                  <a:lnTo>
                    <a:pt x="1054" y="120"/>
                  </a:lnTo>
                  <a:lnTo>
                    <a:pt x="1129" y="104"/>
                  </a:lnTo>
                  <a:lnTo>
                    <a:pt x="1203" y="86"/>
                  </a:lnTo>
                  <a:lnTo>
                    <a:pt x="1279" y="62"/>
                  </a:lnTo>
                  <a:lnTo>
                    <a:pt x="1355" y="34"/>
                  </a:lnTo>
                  <a:lnTo>
                    <a:pt x="14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9"/>
            <p:cNvSpPr>
              <a:spLocks/>
            </p:cNvSpPr>
            <p:nvPr/>
          </p:nvSpPr>
          <p:spPr bwMode="auto">
            <a:xfrm>
              <a:off x="3547" y="1348"/>
              <a:ext cx="85" cy="37"/>
            </a:xfrm>
            <a:custGeom>
              <a:avLst/>
              <a:gdLst>
                <a:gd name="T0" fmla="*/ 703 w 1442"/>
                <a:gd name="T1" fmla="*/ 0 h 639"/>
                <a:gd name="T2" fmla="*/ 768 w 1442"/>
                <a:gd name="T3" fmla="*/ 3 h 639"/>
                <a:gd name="T4" fmla="*/ 832 w 1442"/>
                <a:gd name="T5" fmla="*/ 11 h 639"/>
                <a:gd name="T6" fmla="*/ 894 w 1442"/>
                <a:gd name="T7" fmla="*/ 26 h 639"/>
                <a:gd name="T8" fmla="*/ 955 w 1442"/>
                <a:gd name="T9" fmla="*/ 45 h 639"/>
                <a:gd name="T10" fmla="*/ 1013 w 1442"/>
                <a:gd name="T11" fmla="*/ 69 h 639"/>
                <a:gd name="T12" fmla="*/ 1068 w 1442"/>
                <a:gd name="T13" fmla="*/ 99 h 639"/>
                <a:gd name="T14" fmla="*/ 1121 w 1442"/>
                <a:gd name="T15" fmla="*/ 132 h 639"/>
                <a:gd name="T16" fmla="*/ 1172 w 1442"/>
                <a:gd name="T17" fmla="*/ 170 h 639"/>
                <a:gd name="T18" fmla="*/ 1219 w 1442"/>
                <a:gd name="T19" fmla="*/ 212 h 639"/>
                <a:gd name="T20" fmla="*/ 1262 w 1442"/>
                <a:gd name="T21" fmla="*/ 258 h 639"/>
                <a:gd name="T22" fmla="*/ 1302 w 1442"/>
                <a:gd name="T23" fmla="*/ 308 h 639"/>
                <a:gd name="T24" fmla="*/ 1338 w 1442"/>
                <a:gd name="T25" fmla="*/ 360 h 639"/>
                <a:gd name="T26" fmla="*/ 1369 w 1442"/>
                <a:gd name="T27" fmla="*/ 416 h 639"/>
                <a:gd name="T28" fmla="*/ 1396 w 1442"/>
                <a:gd name="T29" fmla="*/ 476 h 639"/>
                <a:gd name="T30" fmla="*/ 1417 w 1442"/>
                <a:gd name="T31" fmla="*/ 537 h 639"/>
                <a:gd name="T32" fmla="*/ 1434 w 1442"/>
                <a:gd name="T33" fmla="*/ 602 h 639"/>
                <a:gd name="T34" fmla="*/ 1442 w 1442"/>
                <a:gd name="T35" fmla="*/ 639 h 639"/>
                <a:gd name="T36" fmla="*/ 0 w 1442"/>
                <a:gd name="T37" fmla="*/ 639 h 639"/>
                <a:gd name="T38" fmla="*/ 62 w 1442"/>
                <a:gd name="T39" fmla="*/ 577 h 639"/>
                <a:gd name="T40" fmla="*/ 1365 w 1442"/>
                <a:gd name="T41" fmla="*/ 577 h 639"/>
                <a:gd name="T42" fmla="*/ 1347 w 1442"/>
                <a:gd name="T43" fmla="*/ 518 h 639"/>
                <a:gd name="T44" fmla="*/ 1322 w 1442"/>
                <a:gd name="T45" fmla="*/ 462 h 639"/>
                <a:gd name="T46" fmla="*/ 1295 w 1442"/>
                <a:gd name="T47" fmla="*/ 408 h 639"/>
                <a:gd name="T48" fmla="*/ 1262 w 1442"/>
                <a:gd name="T49" fmla="*/ 358 h 639"/>
                <a:gd name="T50" fmla="*/ 1225 w 1442"/>
                <a:gd name="T51" fmla="*/ 310 h 639"/>
                <a:gd name="T52" fmla="*/ 1186 w 1442"/>
                <a:gd name="T53" fmla="*/ 266 h 639"/>
                <a:gd name="T54" fmla="*/ 1142 w 1442"/>
                <a:gd name="T55" fmla="*/ 226 h 639"/>
                <a:gd name="T56" fmla="*/ 1096 w 1442"/>
                <a:gd name="T57" fmla="*/ 189 h 639"/>
                <a:gd name="T58" fmla="*/ 1046 w 1442"/>
                <a:gd name="T59" fmla="*/ 157 h 639"/>
                <a:gd name="T60" fmla="*/ 994 w 1442"/>
                <a:gd name="T61" fmla="*/ 130 h 639"/>
                <a:gd name="T62" fmla="*/ 939 w 1442"/>
                <a:gd name="T63" fmla="*/ 106 h 639"/>
                <a:gd name="T64" fmla="*/ 883 w 1442"/>
                <a:gd name="T65" fmla="*/ 87 h 639"/>
                <a:gd name="T66" fmla="*/ 825 w 1442"/>
                <a:gd name="T67" fmla="*/ 74 h 639"/>
                <a:gd name="T68" fmla="*/ 764 w 1442"/>
                <a:gd name="T69" fmla="*/ 65 h 639"/>
                <a:gd name="T70" fmla="*/ 703 w 1442"/>
                <a:gd name="T71" fmla="*/ 63 h 639"/>
                <a:gd name="T72" fmla="*/ 650 w 1442"/>
                <a:gd name="T73" fmla="*/ 65 h 639"/>
                <a:gd name="T74" fmla="*/ 598 w 1442"/>
                <a:gd name="T75" fmla="*/ 71 h 639"/>
                <a:gd name="T76" fmla="*/ 547 w 1442"/>
                <a:gd name="T77" fmla="*/ 82 h 639"/>
                <a:gd name="T78" fmla="*/ 622 w 1442"/>
                <a:gd name="T79" fmla="*/ 6 h 639"/>
                <a:gd name="T80" fmla="*/ 662 w 1442"/>
                <a:gd name="T81" fmla="*/ 2 h 639"/>
                <a:gd name="T82" fmla="*/ 703 w 1442"/>
                <a:gd name="T83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2" h="639">
                  <a:moveTo>
                    <a:pt x="703" y="0"/>
                  </a:moveTo>
                  <a:lnTo>
                    <a:pt x="768" y="3"/>
                  </a:lnTo>
                  <a:lnTo>
                    <a:pt x="832" y="11"/>
                  </a:lnTo>
                  <a:lnTo>
                    <a:pt x="894" y="26"/>
                  </a:lnTo>
                  <a:lnTo>
                    <a:pt x="955" y="45"/>
                  </a:lnTo>
                  <a:lnTo>
                    <a:pt x="1013" y="69"/>
                  </a:lnTo>
                  <a:lnTo>
                    <a:pt x="1068" y="99"/>
                  </a:lnTo>
                  <a:lnTo>
                    <a:pt x="1121" y="132"/>
                  </a:lnTo>
                  <a:lnTo>
                    <a:pt x="1172" y="170"/>
                  </a:lnTo>
                  <a:lnTo>
                    <a:pt x="1219" y="212"/>
                  </a:lnTo>
                  <a:lnTo>
                    <a:pt x="1262" y="258"/>
                  </a:lnTo>
                  <a:lnTo>
                    <a:pt x="1302" y="308"/>
                  </a:lnTo>
                  <a:lnTo>
                    <a:pt x="1338" y="360"/>
                  </a:lnTo>
                  <a:lnTo>
                    <a:pt x="1369" y="416"/>
                  </a:lnTo>
                  <a:lnTo>
                    <a:pt x="1396" y="476"/>
                  </a:lnTo>
                  <a:lnTo>
                    <a:pt x="1417" y="537"/>
                  </a:lnTo>
                  <a:lnTo>
                    <a:pt x="1434" y="602"/>
                  </a:lnTo>
                  <a:lnTo>
                    <a:pt x="1442" y="639"/>
                  </a:lnTo>
                  <a:lnTo>
                    <a:pt x="0" y="639"/>
                  </a:lnTo>
                  <a:lnTo>
                    <a:pt x="62" y="577"/>
                  </a:lnTo>
                  <a:lnTo>
                    <a:pt x="1365" y="577"/>
                  </a:lnTo>
                  <a:lnTo>
                    <a:pt x="1347" y="518"/>
                  </a:lnTo>
                  <a:lnTo>
                    <a:pt x="1322" y="462"/>
                  </a:lnTo>
                  <a:lnTo>
                    <a:pt x="1295" y="408"/>
                  </a:lnTo>
                  <a:lnTo>
                    <a:pt x="1262" y="358"/>
                  </a:lnTo>
                  <a:lnTo>
                    <a:pt x="1225" y="310"/>
                  </a:lnTo>
                  <a:lnTo>
                    <a:pt x="1186" y="266"/>
                  </a:lnTo>
                  <a:lnTo>
                    <a:pt x="1142" y="226"/>
                  </a:lnTo>
                  <a:lnTo>
                    <a:pt x="1096" y="189"/>
                  </a:lnTo>
                  <a:lnTo>
                    <a:pt x="1046" y="157"/>
                  </a:lnTo>
                  <a:lnTo>
                    <a:pt x="994" y="130"/>
                  </a:lnTo>
                  <a:lnTo>
                    <a:pt x="939" y="106"/>
                  </a:lnTo>
                  <a:lnTo>
                    <a:pt x="883" y="87"/>
                  </a:lnTo>
                  <a:lnTo>
                    <a:pt x="825" y="74"/>
                  </a:lnTo>
                  <a:lnTo>
                    <a:pt x="764" y="65"/>
                  </a:lnTo>
                  <a:lnTo>
                    <a:pt x="703" y="63"/>
                  </a:lnTo>
                  <a:lnTo>
                    <a:pt x="650" y="65"/>
                  </a:lnTo>
                  <a:lnTo>
                    <a:pt x="598" y="71"/>
                  </a:lnTo>
                  <a:lnTo>
                    <a:pt x="547" y="82"/>
                  </a:lnTo>
                  <a:lnTo>
                    <a:pt x="622" y="6"/>
                  </a:lnTo>
                  <a:lnTo>
                    <a:pt x="662" y="2"/>
                  </a:lnTo>
                  <a:lnTo>
                    <a:pt x="7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0"/>
            <p:cNvSpPr>
              <a:spLocks/>
            </p:cNvSpPr>
            <p:nvPr/>
          </p:nvSpPr>
          <p:spPr bwMode="auto">
            <a:xfrm>
              <a:off x="3530" y="1331"/>
              <a:ext cx="120" cy="72"/>
            </a:xfrm>
            <a:custGeom>
              <a:avLst/>
              <a:gdLst>
                <a:gd name="T0" fmla="*/ 1352 w 2050"/>
                <a:gd name="T1" fmla="*/ 43 h 1238"/>
                <a:gd name="T2" fmla="*/ 1556 w 2050"/>
                <a:gd name="T3" fmla="*/ 143 h 1238"/>
                <a:gd name="T4" fmla="*/ 1731 w 2050"/>
                <a:gd name="T5" fmla="*/ 284 h 1238"/>
                <a:gd name="T6" fmla="*/ 1874 w 2050"/>
                <a:gd name="T7" fmla="*/ 460 h 1238"/>
                <a:gd name="T8" fmla="*/ 1978 w 2050"/>
                <a:gd name="T9" fmla="*/ 665 h 1238"/>
                <a:gd name="T10" fmla="*/ 2037 w 2050"/>
                <a:gd name="T11" fmla="*/ 892 h 1238"/>
                <a:gd name="T12" fmla="*/ 2050 w 2050"/>
                <a:gd name="T13" fmla="*/ 1238 h 1238"/>
                <a:gd name="T14" fmla="*/ 74 w 2050"/>
                <a:gd name="T15" fmla="*/ 1176 h 1238"/>
                <a:gd name="T16" fmla="*/ 144 w 2050"/>
                <a:gd name="T17" fmla="*/ 1084 h 1238"/>
                <a:gd name="T18" fmla="*/ 217 w 2050"/>
                <a:gd name="T19" fmla="*/ 1176 h 1238"/>
                <a:gd name="T20" fmla="*/ 238 w 2050"/>
                <a:gd name="T21" fmla="*/ 1176 h 1238"/>
                <a:gd name="T22" fmla="*/ 313 w 2050"/>
                <a:gd name="T23" fmla="*/ 991 h 1238"/>
                <a:gd name="T24" fmla="*/ 363 w 2050"/>
                <a:gd name="T25" fmla="*/ 1084 h 1238"/>
                <a:gd name="T26" fmla="*/ 446 w 2050"/>
                <a:gd name="T27" fmla="*/ 1176 h 1238"/>
                <a:gd name="T28" fmla="*/ 469 w 2050"/>
                <a:gd name="T29" fmla="*/ 1176 h 1238"/>
                <a:gd name="T30" fmla="*/ 546 w 2050"/>
                <a:gd name="T31" fmla="*/ 1084 h 1238"/>
                <a:gd name="T32" fmla="*/ 605 w 2050"/>
                <a:gd name="T33" fmla="*/ 991 h 1238"/>
                <a:gd name="T34" fmla="*/ 683 w 2050"/>
                <a:gd name="T35" fmla="*/ 1176 h 1238"/>
                <a:gd name="T36" fmla="*/ 704 w 2050"/>
                <a:gd name="T37" fmla="*/ 1176 h 1238"/>
                <a:gd name="T38" fmla="*/ 789 w 2050"/>
                <a:gd name="T39" fmla="*/ 1084 h 1238"/>
                <a:gd name="T40" fmla="*/ 846 w 2050"/>
                <a:gd name="T41" fmla="*/ 1083 h 1238"/>
                <a:gd name="T42" fmla="*/ 926 w 2050"/>
                <a:gd name="T43" fmla="*/ 1176 h 1238"/>
                <a:gd name="T44" fmla="*/ 946 w 2050"/>
                <a:gd name="T45" fmla="*/ 1176 h 1238"/>
                <a:gd name="T46" fmla="*/ 1021 w 2050"/>
                <a:gd name="T47" fmla="*/ 1084 h 1238"/>
                <a:gd name="T48" fmla="*/ 1084 w 2050"/>
                <a:gd name="T49" fmla="*/ 1084 h 1238"/>
                <a:gd name="T50" fmla="*/ 1162 w 2050"/>
                <a:gd name="T51" fmla="*/ 1176 h 1238"/>
                <a:gd name="T52" fmla="*/ 1183 w 2050"/>
                <a:gd name="T53" fmla="*/ 1176 h 1238"/>
                <a:gd name="T54" fmla="*/ 1258 w 2050"/>
                <a:gd name="T55" fmla="*/ 991 h 1238"/>
                <a:gd name="T56" fmla="*/ 1307 w 2050"/>
                <a:gd name="T57" fmla="*/ 1084 h 1238"/>
                <a:gd name="T58" fmla="*/ 1392 w 2050"/>
                <a:gd name="T59" fmla="*/ 1176 h 1238"/>
                <a:gd name="T60" fmla="*/ 1413 w 2050"/>
                <a:gd name="T61" fmla="*/ 1176 h 1238"/>
                <a:gd name="T62" fmla="*/ 1491 w 2050"/>
                <a:gd name="T63" fmla="*/ 1084 h 1238"/>
                <a:gd name="T64" fmla="*/ 1550 w 2050"/>
                <a:gd name="T65" fmla="*/ 991 h 1238"/>
                <a:gd name="T66" fmla="*/ 1628 w 2050"/>
                <a:gd name="T67" fmla="*/ 1176 h 1238"/>
                <a:gd name="T68" fmla="*/ 1649 w 2050"/>
                <a:gd name="T69" fmla="*/ 1176 h 1238"/>
                <a:gd name="T70" fmla="*/ 1734 w 2050"/>
                <a:gd name="T71" fmla="*/ 1084 h 1238"/>
                <a:gd name="T72" fmla="*/ 1791 w 2050"/>
                <a:gd name="T73" fmla="*/ 1084 h 1238"/>
                <a:gd name="T74" fmla="*/ 1870 w 2050"/>
                <a:gd name="T75" fmla="*/ 1176 h 1238"/>
                <a:gd name="T76" fmla="*/ 1892 w 2050"/>
                <a:gd name="T77" fmla="*/ 1176 h 1238"/>
                <a:gd name="T78" fmla="*/ 1985 w 2050"/>
                <a:gd name="T79" fmla="*/ 973 h 1238"/>
                <a:gd name="T80" fmla="*/ 1943 w 2050"/>
                <a:gd name="T81" fmla="*/ 748 h 1238"/>
                <a:gd name="T82" fmla="*/ 1853 w 2050"/>
                <a:gd name="T83" fmla="*/ 543 h 1238"/>
                <a:gd name="T84" fmla="*/ 1723 w 2050"/>
                <a:gd name="T85" fmla="*/ 366 h 1238"/>
                <a:gd name="T86" fmla="*/ 1559 w 2050"/>
                <a:gd name="T87" fmla="*/ 221 h 1238"/>
                <a:gd name="T88" fmla="*/ 1366 w 2050"/>
                <a:gd name="T89" fmla="*/ 115 h 1238"/>
                <a:gd name="T90" fmla="*/ 1151 w 2050"/>
                <a:gd name="T91" fmla="*/ 5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50" h="1238">
                  <a:moveTo>
                    <a:pt x="1204" y="0"/>
                  </a:moveTo>
                  <a:lnTo>
                    <a:pt x="1280" y="19"/>
                  </a:lnTo>
                  <a:lnTo>
                    <a:pt x="1352" y="43"/>
                  </a:lnTo>
                  <a:lnTo>
                    <a:pt x="1422" y="71"/>
                  </a:lnTo>
                  <a:lnTo>
                    <a:pt x="1491" y="104"/>
                  </a:lnTo>
                  <a:lnTo>
                    <a:pt x="1556" y="143"/>
                  </a:lnTo>
                  <a:lnTo>
                    <a:pt x="1617" y="186"/>
                  </a:lnTo>
                  <a:lnTo>
                    <a:pt x="1676" y="233"/>
                  </a:lnTo>
                  <a:lnTo>
                    <a:pt x="1731" y="284"/>
                  </a:lnTo>
                  <a:lnTo>
                    <a:pt x="1784" y="340"/>
                  </a:lnTo>
                  <a:lnTo>
                    <a:pt x="1830" y="398"/>
                  </a:lnTo>
                  <a:lnTo>
                    <a:pt x="1874" y="460"/>
                  </a:lnTo>
                  <a:lnTo>
                    <a:pt x="1914" y="525"/>
                  </a:lnTo>
                  <a:lnTo>
                    <a:pt x="1949" y="594"/>
                  </a:lnTo>
                  <a:lnTo>
                    <a:pt x="1978" y="665"/>
                  </a:lnTo>
                  <a:lnTo>
                    <a:pt x="2003" y="738"/>
                  </a:lnTo>
                  <a:lnTo>
                    <a:pt x="2023" y="814"/>
                  </a:lnTo>
                  <a:lnTo>
                    <a:pt x="2037" y="892"/>
                  </a:lnTo>
                  <a:lnTo>
                    <a:pt x="2047" y="971"/>
                  </a:lnTo>
                  <a:lnTo>
                    <a:pt x="2050" y="1052"/>
                  </a:lnTo>
                  <a:lnTo>
                    <a:pt x="2050" y="1238"/>
                  </a:lnTo>
                  <a:lnTo>
                    <a:pt x="0" y="1238"/>
                  </a:lnTo>
                  <a:lnTo>
                    <a:pt x="74" y="1155"/>
                  </a:lnTo>
                  <a:lnTo>
                    <a:pt x="74" y="1176"/>
                  </a:lnTo>
                  <a:lnTo>
                    <a:pt x="138" y="1176"/>
                  </a:lnTo>
                  <a:lnTo>
                    <a:pt x="138" y="1090"/>
                  </a:lnTo>
                  <a:lnTo>
                    <a:pt x="144" y="1084"/>
                  </a:lnTo>
                  <a:lnTo>
                    <a:pt x="160" y="1084"/>
                  </a:lnTo>
                  <a:lnTo>
                    <a:pt x="160" y="1176"/>
                  </a:lnTo>
                  <a:lnTo>
                    <a:pt x="217" y="1176"/>
                  </a:lnTo>
                  <a:lnTo>
                    <a:pt x="218" y="1084"/>
                  </a:lnTo>
                  <a:lnTo>
                    <a:pt x="238" y="1084"/>
                  </a:lnTo>
                  <a:lnTo>
                    <a:pt x="238" y="1176"/>
                  </a:lnTo>
                  <a:lnTo>
                    <a:pt x="291" y="1176"/>
                  </a:lnTo>
                  <a:lnTo>
                    <a:pt x="291" y="991"/>
                  </a:lnTo>
                  <a:lnTo>
                    <a:pt x="313" y="991"/>
                  </a:lnTo>
                  <a:lnTo>
                    <a:pt x="313" y="1176"/>
                  </a:lnTo>
                  <a:lnTo>
                    <a:pt x="363" y="1176"/>
                  </a:lnTo>
                  <a:lnTo>
                    <a:pt x="363" y="1084"/>
                  </a:lnTo>
                  <a:lnTo>
                    <a:pt x="384" y="1084"/>
                  </a:lnTo>
                  <a:lnTo>
                    <a:pt x="384" y="1176"/>
                  </a:lnTo>
                  <a:lnTo>
                    <a:pt x="446" y="1176"/>
                  </a:lnTo>
                  <a:lnTo>
                    <a:pt x="446" y="1083"/>
                  </a:lnTo>
                  <a:lnTo>
                    <a:pt x="469" y="1084"/>
                  </a:lnTo>
                  <a:lnTo>
                    <a:pt x="469" y="1176"/>
                  </a:lnTo>
                  <a:lnTo>
                    <a:pt x="526" y="1176"/>
                  </a:lnTo>
                  <a:lnTo>
                    <a:pt x="526" y="1084"/>
                  </a:lnTo>
                  <a:lnTo>
                    <a:pt x="546" y="1084"/>
                  </a:lnTo>
                  <a:lnTo>
                    <a:pt x="546" y="1176"/>
                  </a:lnTo>
                  <a:lnTo>
                    <a:pt x="605" y="1176"/>
                  </a:lnTo>
                  <a:lnTo>
                    <a:pt x="605" y="991"/>
                  </a:lnTo>
                  <a:lnTo>
                    <a:pt x="626" y="991"/>
                  </a:lnTo>
                  <a:lnTo>
                    <a:pt x="626" y="1176"/>
                  </a:lnTo>
                  <a:lnTo>
                    <a:pt x="683" y="1176"/>
                  </a:lnTo>
                  <a:lnTo>
                    <a:pt x="683" y="1084"/>
                  </a:lnTo>
                  <a:lnTo>
                    <a:pt x="704" y="1083"/>
                  </a:lnTo>
                  <a:lnTo>
                    <a:pt x="704" y="1176"/>
                  </a:lnTo>
                  <a:lnTo>
                    <a:pt x="768" y="1176"/>
                  </a:lnTo>
                  <a:lnTo>
                    <a:pt x="768" y="1084"/>
                  </a:lnTo>
                  <a:lnTo>
                    <a:pt x="789" y="1084"/>
                  </a:lnTo>
                  <a:lnTo>
                    <a:pt x="789" y="1176"/>
                  </a:lnTo>
                  <a:lnTo>
                    <a:pt x="846" y="1176"/>
                  </a:lnTo>
                  <a:lnTo>
                    <a:pt x="846" y="1083"/>
                  </a:lnTo>
                  <a:lnTo>
                    <a:pt x="868" y="1084"/>
                  </a:lnTo>
                  <a:lnTo>
                    <a:pt x="868" y="1176"/>
                  </a:lnTo>
                  <a:lnTo>
                    <a:pt x="926" y="1176"/>
                  </a:lnTo>
                  <a:lnTo>
                    <a:pt x="926" y="991"/>
                  </a:lnTo>
                  <a:lnTo>
                    <a:pt x="946" y="991"/>
                  </a:lnTo>
                  <a:lnTo>
                    <a:pt x="946" y="1176"/>
                  </a:lnTo>
                  <a:lnTo>
                    <a:pt x="999" y="1176"/>
                  </a:lnTo>
                  <a:lnTo>
                    <a:pt x="999" y="1084"/>
                  </a:lnTo>
                  <a:lnTo>
                    <a:pt x="1021" y="1084"/>
                  </a:lnTo>
                  <a:lnTo>
                    <a:pt x="1021" y="1176"/>
                  </a:lnTo>
                  <a:lnTo>
                    <a:pt x="1084" y="1176"/>
                  </a:lnTo>
                  <a:lnTo>
                    <a:pt x="1084" y="1084"/>
                  </a:lnTo>
                  <a:lnTo>
                    <a:pt x="1104" y="1084"/>
                  </a:lnTo>
                  <a:lnTo>
                    <a:pt x="1104" y="1176"/>
                  </a:lnTo>
                  <a:lnTo>
                    <a:pt x="1162" y="1176"/>
                  </a:lnTo>
                  <a:lnTo>
                    <a:pt x="1162" y="1084"/>
                  </a:lnTo>
                  <a:lnTo>
                    <a:pt x="1183" y="1084"/>
                  </a:lnTo>
                  <a:lnTo>
                    <a:pt x="1183" y="1176"/>
                  </a:lnTo>
                  <a:lnTo>
                    <a:pt x="1236" y="1176"/>
                  </a:lnTo>
                  <a:lnTo>
                    <a:pt x="1236" y="991"/>
                  </a:lnTo>
                  <a:lnTo>
                    <a:pt x="1258" y="991"/>
                  </a:lnTo>
                  <a:lnTo>
                    <a:pt x="1258" y="1176"/>
                  </a:lnTo>
                  <a:lnTo>
                    <a:pt x="1307" y="1176"/>
                  </a:lnTo>
                  <a:lnTo>
                    <a:pt x="1307" y="1084"/>
                  </a:lnTo>
                  <a:lnTo>
                    <a:pt x="1329" y="1084"/>
                  </a:lnTo>
                  <a:lnTo>
                    <a:pt x="1329" y="1176"/>
                  </a:lnTo>
                  <a:lnTo>
                    <a:pt x="1392" y="1176"/>
                  </a:lnTo>
                  <a:lnTo>
                    <a:pt x="1392" y="1084"/>
                  </a:lnTo>
                  <a:lnTo>
                    <a:pt x="1413" y="1084"/>
                  </a:lnTo>
                  <a:lnTo>
                    <a:pt x="1413" y="1176"/>
                  </a:lnTo>
                  <a:lnTo>
                    <a:pt x="1470" y="1176"/>
                  </a:lnTo>
                  <a:lnTo>
                    <a:pt x="1470" y="1084"/>
                  </a:lnTo>
                  <a:lnTo>
                    <a:pt x="1491" y="1084"/>
                  </a:lnTo>
                  <a:lnTo>
                    <a:pt x="1491" y="1176"/>
                  </a:lnTo>
                  <a:lnTo>
                    <a:pt x="1550" y="1176"/>
                  </a:lnTo>
                  <a:lnTo>
                    <a:pt x="1550" y="991"/>
                  </a:lnTo>
                  <a:lnTo>
                    <a:pt x="1570" y="991"/>
                  </a:lnTo>
                  <a:lnTo>
                    <a:pt x="1570" y="1176"/>
                  </a:lnTo>
                  <a:lnTo>
                    <a:pt x="1628" y="1176"/>
                  </a:lnTo>
                  <a:lnTo>
                    <a:pt x="1628" y="1084"/>
                  </a:lnTo>
                  <a:lnTo>
                    <a:pt x="1649" y="1084"/>
                  </a:lnTo>
                  <a:lnTo>
                    <a:pt x="1649" y="1176"/>
                  </a:lnTo>
                  <a:lnTo>
                    <a:pt x="1713" y="1176"/>
                  </a:lnTo>
                  <a:lnTo>
                    <a:pt x="1713" y="1084"/>
                  </a:lnTo>
                  <a:lnTo>
                    <a:pt x="1734" y="1084"/>
                  </a:lnTo>
                  <a:lnTo>
                    <a:pt x="1734" y="1176"/>
                  </a:lnTo>
                  <a:lnTo>
                    <a:pt x="1791" y="1176"/>
                  </a:lnTo>
                  <a:lnTo>
                    <a:pt x="1791" y="1084"/>
                  </a:lnTo>
                  <a:lnTo>
                    <a:pt x="1812" y="1084"/>
                  </a:lnTo>
                  <a:lnTo>
                    <a:pt x="1812" y="1176"/>
                  </a:lnTo>
                  <a:lnTo>
                    <a:pt x="1870" y="1176"/>
                  </a:lnTo>
                  <a:lnTo>
                    <a:pt x="1870" y="991"/>
                  </a:lnTo>
                  <a:lnTo>
                    <a:pt x="1892" y="991"/>
                  </a:lnTo>
                  <a:lnTo>
                    <a:pt x="1892" y="1176"/>
                  </a:lnTo>
                  <a:lnTo>
                    <a:pt x="1989" y="1176"/>
                  </a:lnTo>
                  <a:lnTo>
                    <a:pt x="1989" y="1052"/>
                  </a:lnTo>
                  <a:lnTo>
                    <a:pt x="1985" y="973"/>
                  </a:lnTo>
                  <a:lnTo>
                    <a:pt x="1976" y="896"/>
                  </a:lnTo>
                  <a:lnTo>
                    <a:pt x="1962" y="821"/>
                  </a:lnTo>
                  <a:lnTo>
                    <a:pt x="1943" y="748"/>
                  </a:lnTo>
                  <a:lnTo>
                    <a:pt x="1917" y="677"/>
                  </a:lnTo>
                  <a:lnTo>
                    <a:pt x="1888" y="608"/>
                  </a:lnTo>
                  <a:lnTo>
                    <a:pt x="1853" y="543"/>
                  </a:lnTo>
                  <a:lnTo>
                    <a:pt x="1814" y="480"/>
                  </a:lnTo>
                  <a:lnTo>
                    <a:pt x="1770" y="421"/>
                  </a:lnTo>
                  <a:lnTo>
                    <a:pt x="1723" y="366"/>
                  </a:lnTo>
                  <a:lnTo>
                    <a:pt x="1671" y="313"/>
                  </a:lnTo>
                  <a:lnTo>
                    <a:pt x="1617" y="265"/>
                  </a:lnTo>
                  <a:lnTo>
                    <a:pt x="1559" y="221"/>
                  </a:lnTo>
                  <a:lnTo>
                    <a:pt x="1497" y="180"/>
                  </a:lnTo>
                  <a:lnTo>
                    <a:pt x="1433" y="146"/>
                  </a:lnTo>
                  <a:lnTo>
                    <a:pt x="1366" y="115"/>
                  </a:lnTo>
                  <a:lnTo>
                    <a:pt x="1297" y="90"/>
                  </a:lnTo>
                  <a:lnTo>
                    <a:pt x="1225" y="70"/>
                  </a:lnTo>
                  <a:lnTo>
                    <a:pt x="1151" y="55"/>
                  </a:lnTo>
                  <a:lnTo>
                    <a:pt x="1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1"/>
            <p:cNvSpPr>
              <a:spLocks/>
            </p:cNvSpPr>
            <p:nvPr/>
          </p:nvSpPr>
          <p:spPr bwMode="auto">
            <a:xfrm>
              <a:off x="3521" y="1262"/>
              <a:ext cx="47" cy="93"/>
            </a:xfrm>
            <a:custGeom>
              <a:avLst/>
              <a:gdLst>
                <a:gd name="T0" fmla="*/ 37 w 795"/>
                <a:gd name="T1" fmla="*/ 2 h 1585"/>
                <a:gd name="T2" fmla="*/ 795 w 795"/>
                <a:gd name="T3" fmla="*/ 772 h 1585"/>
                <a:gd name="T4" fmla="*/ 664 w 795"/>
                <a:gd name="T5" fmla="*/ 893 h 1585"/>
                <a:gd name="T6" fmla="*/ 722 w 795"/>
                <a:gd name="T7" fmla="*/ 778 h 1585"/>
                <a:gd name="T8" fmla="*/ 670 w 795"/>
                <a:gd name="T9" fmla="*/ 811 h 1585"/>
                <a:gd name="T10" fmla="*/ 682 w 795"/>
                <a:gd name="T11" fmla="*/ 737 h 1585"/>
                <a:gd name="T12" fmla="*/ 629 w 795"/>
                <a:gd name="T13" fmla="*/ 769 h 1585"/>
                <a:gd name="T14" fmla="*/ 643 w 795"/>
                <a:gd name="T15" fmla="*/ 698 h 1585"/>
                <a:gd name="T16" fmla="*/ 591 w 795"/>
                <a:gd name="T17" fmla="*/ 731 h 1585"/>
                <a:gd name="T18" fmla="*/ 606 w 795"/>
                <a:gd name="T19" fmla="*/ 659 h 1585"/>
                <a:gd name="T20" fmla="*/ 510 w 795"/>
                <a:gd name="T21" fmla="*/ 736 h 1585"/>
                <a:gd name="T22" fmla="*/ 576 w 795"/>
                <a:gd name="T23" fmla="*/ 629 h 1585"/>
                <a:gd name="T24" fmla="*/ 524 w 795"/>
                <a:gd name="T25" fmla="*/ 662 h 1585"/>
                <a:gd name="T26" fmla="*/ 536 w 795"/>
                <a:gd name="T27" fmla="*/ 588 h 1585"/>
                <a:gd name="T28" fmla="*/ 484 w 795"/>
                <a:gd name="T29" fmla="*/ 621 h 1585"/>
                <a:gd name="T30" fmla="*/ 498 w 795"/>
                <a:gd name="T31" fmla="*/ 549 h 1585"/>
                <a:gd name="T32" fmla="*/ 446 w 795"/>
                <a:gd name="T33" fmla="*/ 583 h 1585"/>
                <a:gd name="T34" fmla="*/ 463 w 795"/>
                <a:gd name="T35" fmla="*/ 513 h 1585"/>
                <a:gd name="T36" fmla="*/ 367 w 795"/>
                <a:gd name="T37" fmla="*/ 591 h 1585"/>
                <a:gd name="T38" fmla="*/ 429 w 795"/>
                <a:gd name="T39" fmla="*/ 479 h 1585"/>
                <a:gd name="T40" fmla="*/ 377 w 795"/>
                <a:gd name="T41" fmla="*/ 511 h 1585"/>
                <a:gd name="T42" fmla="*/ 388 w 795"/>
                <a:gd name="T43" fmla="*/ 437 h 1585"/>
                <a:gd name="T44" fmla="*/ 336 w 795"/>
                <a:gd name="T45" fmla="*/ 470 h 1585"/>
                <a:gd name="T46" fmla="*/ 351 w 795"/>
                <a:gd name="T47" fmla="*/ 399 h 1585"/>
                <a:gd name="T48" fmla="*/ 299 w 795"/>
                <a:gd name="T49" fmla="*/ 432 h 1585"/>
                <a:gd name="T50" fmla="*/ 313 w 795"/>
                <a:gd name="T51" fmla="*/ 360 h 1585"/>
                <a:gd name="T52" fmla="*/ 217 w 795"/>
                <a:gd name="T53" fmla="*/ 437 h 1585"/>
                <a:gd name="T54" fmla="*/ 276 w 795"/>
                <a:gd name="T55" fmla="*/ 322 h 1585"/>
                <a:gd name="T56" fmla="*/ 223 w 795"/>
                <a:gd name="T57" fmla="*/ 355 h 1585"/>
                <a:gd name="T58" fmla="*/ 235 w 795"/>
                <a:gd name="T59" fmla="*/ 281 h 1585"/>
                <a:gd name="T60" fmla="*/ 183 w 795"/>
                <a:gd name="T61" fmla="*/ 313 h 1585"/>
                <a:gd name="T62" fmla="*/ 198 w 795"/>
                <a:gd name="T63" fmla="*/ 243 h 1585"/>
                <a:gd name="T64" fmla="*/ 146 w 795"/>
                <a:gd name="T65" fmla="*/ 275 h 1585"/>
                <a:gd name="T66" fmla="*/ 160 w 795"/>
                <a:gd name="T67" fmla="*/ 204 h 1585"/>
                <a:gd name="T68" fmla="*/ 64 w 795"/>
                <a:gd name="T69" fmla="*/ 281 h 1585"/>
                <a:gd name="T70" fmla="*/ 55 w 795"/>
                <a:gd name="T71" fmla="*/ 96 h 1585"/>
                <a:gd name="T72" fmla="*/ 0 w 795"/>
                <a:gd name="T73" fmla="*/ 1585 h 1585"/>
                <a:gd name="T74" fmla="*/ 2 w 795"/>
                <a:gd name="T75" fmla="*/ 17 h 1585"/>
                <a:gd name="T76" fmla="*/ 16 w 795"/>
                <a:gd name="T77" fmla="*/ 2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5" h="1585">
                  <a:moveTo>
                    <a:pt x="27" y="0"/>
                  </a:moveTo>
                  <a:lnTo>
                    <a:pt x="37" y="2"/>
                  </a:lnTo>
                  <a:lnTo>
                    <a:pt x="47" y="8"/>
                  </a:lnTo>
                  <a:lnTo>
                    <a:pt x="795" y="772"/>
                  </a:lnTo>
                  <a:lnTo>
                    <a:pt x="670" y="900"/>
                  </a:lnTo>
                  <a:lnTo>
                    <a:pt x="664" y="893"/>
                  </a:lnTo>
                  <a:lnTo>
                    <a:pt x="749" y="806"/>
                  </a:lnTo>
                  <a:lnTo>
                    <a:pt x="722" y="778"/>
                  </a:lnTo>
                  <a:lnTo>
                    <a:pt x="680" y="820"/>
                  </a:lnTo>
                  <a:lnTo>
                    <a:pt x="670" y="811"/>
                  </a:lnTo>
                  <a:lnTo>
                    <a:pt x="712" y="767"/>
                  </a:lnTo>
                  <a:lnTo>
                    <a:pt x="682" y="737"/>
                  </a:lnTo>
                  <a:lnTo>
                    <a:pt x="639" y="780"/>
                  </a:lnTo>
                  <a:lnTo>
                    <a:pt x="629" y="769"/>
                  </a:lnTo>
                  <a:lnTo>
                    <a:pt x="672" y="727"/>
                  </a:lnTo>
                  <a:lnTo>
                    <a:pt x="643" y="698"/>
                  </a:lnTo>
                  <a:lnTo>
                    <a:pt x="601" y="741"/>
                  </a:lnTo>
                  <a:lnTo>
                    <a:pt x="591" y="731"/>
                  </a:lnTo>
                  <a:lnTo>
                    <a:pt x="634" y="688"/>
                  </a:lnTo>
                  <a:lnTo>
                    <a:pt x="606" y="659"/>
                  </a:lnTo>
                  <a:lnTo>
                    <a:pt x="520" y="746"/>
                  </a:lnTo>
                  <a:lnTo>
                    <a:pt x="510" y="736"/>
                  </a:lnTo>
                  <a:lnTo>
                    <a:pt x="596" y="648"/>
                  </a:lnTo>
                  <a:lnTo>
                    <a:pt x="576" y="629"/>
                  </a:lnTo>
                  <a:lnTo>
                    <a:pt x="534" y="672"/>
                  </a:lnTo>
                  <a:lnTo>
                    <a:pt x="524" y="662"/>
                  </a:lnTo>
                  <a:lnTo>
                    <a:pt x="567" y="619"/>
                  </a:lnTo>
                  <a:lnTo>
                    <a:pt x="536" y="588"/>
                  </a:lnTo>
                  <a:lnTo>
                    <a:pt x="494" y="631"/>
                  </a:lnTo>
                  <a:lnTo>
                    <a:pt x="484" y="621"/>
                  </a:lnTo>
                  <a:lnTo>
                    <a:pt x="526" y="578"/>
                  </a:lnTo>
                  <a:lnTo>
                    <a:pt x="498" y="549"/>
                  </a:lnTo>
                  <a:lnTo>
                    <a:pt x="457" y="593"/>
                  </a:lnTo>
                  <a:lnTo>
                    <a:pt x="446" y="583"/>
                  </a:lnTo>
                  <a:lnTo>
                    <a:pt x="488" y="539"/>
                  </a:lnTo>
                  <a:lnTo>
                    <a:pt x="463" y="513"/>
                  </a:lnTo>
                  <a:lnTo>
                    <a:pt x="377" y="601"/>
                  </a:lnTo>
                  <a:lnTo>
                    <a:pt x="367" y="591"/>
                  </a:lnTo>
                  <a:lnTo>
                    <a:pt x="453" y="504"/>
                  </a:lnTo>
                  <a:lnTo>
                    <a:pt x="429" y="479"/>
                  </a:lnTo>
                  <a:lnTo>
                    <a:pt x="387" y="522"/>
                  </a:lnTo>
                  <a:lnTo>
                    <a:pt x="377" y="511"/>
                  </a:lnTo>
                  <a:lnTo>
                    <a:pt x="419" y="468"/>
                  </a:lnTo>
                  <a:lnTo>
                    <a:pt x="388" y="437"/>
                  </a:lnTo>
                  <a:lnTo>
                    <a:pt x="346" y="481"/>
                  </a:lnTo>
                  <a:lnTo>
                    <a:pt x="336" y="470"/>
                  </a:lnTo>
                  <a:lnTo>
                    <a:pt x="379" y="427"/>
                  </a:lnTo>
                  <a:lnTo>
                    <a:pt x="351" y="399"/>
                  </a:lnTo>
                  <a:lnTo>
                    <a:pt x="310" y="442"/>
                  </a:lnTo>
                  <a:lnTo>
                    <a:pt x="299" y="432"/>
                  </a:lnTo>
                  <a:lnTo>
                    <a:pt x="340" y="389"/>
                  </a:lnTo>
                  <a:lnTo>
                    <a:pt x="313" y="360"/>
                  </a:lnTo>
                  <a:lnTo>
                    <a:pt x="227" y="448"/>
                  </a:lnTo>
                  <a:lnTo>
                    <a:pt x="217" y="437"/>
                  </a:lnTo>
                  <a:lnTo>
                    <a:pt x="303" y="350"/>
                  </a:lnTo>
                  <a:lnTo>
                    <a:pt x="276" y="322"/>
                  </a:lnTo>
                  <a:lnTo>
                    <a:pt x="233" y="365"/>
                  </a:lnTo>
                  <a:lnTo>
                    <a:pt x="223" y="355"/>
                  </a:lnTo>
                  <a:lnTo>
                    <a:pt x="265" y="312"/>
                  </a:lnTo>
                  <a:lnTo>
                    <a:pt x="235" y="281"/>
                  </a:lnTo>
                  <a:lnTo>
                    <a:pt x="193" y="323"/>
                  </a:lnTo>
                  <a:lnTo>
                    <a:pt x="183" y="313"/>
                  </a:lnTo>
                  <a:lnTo>
                    <a:pt x="225" y="270"/>
                  </a:lnTo>
                  <a:lnTo>
                    <a:pt x="198" y="243"/>
                  </a:lnTo>
                  <a:lnTo>
                    <a:pt x="156" y="285"/>
                  </a:lnTo>
                  <a:lnTo>
                    <a:pt x="146" y="275"/>
                  </a:lnTo>
                  <a:lnTo>
                    <a:pt x="187" y="232"/>
                  </a:lnTo>
                  <a:lnTo>
                    <a:pt x="160" y="204"/>
                  </a:lnTo>
                  <a:lnTo>
                    <a:pt x="74" y="291"/>
                  </a:lnTo>
                  <a:lnTo>
                    <a:pt x="64" y="281"/>
                  </a:lnTo>
                  <a:lnTo>
                    <a:pt x="150" y="193"/>
                  </a:lnTo>
                  <a:lnTo>
                    <a:pt x="55" y="96"/>
                  </a:lnTo>
                  <a:lnTo>
                    <a:pt x="55" y="1527"/>
                  </a:lnTo>
                  <a:lnTo>
                    <a:pt x="0" y="1585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7" y="8"/>
                  </a:lnTo>
                  <a:lnTo>
                    <a:pt x="16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2"/>
            <p:cNvSpPr>
              <a:spLocks/>
            </p:cNvSpPr>
            <p:nvPr/>
          </p:nvSpPr>
          <p:spPr bwMode="auto">
            <a:xfrm>
              <a:off x="3534" y="1294"/>
              <a:ext cx="24" cy="48"/>
            </a:xfrm>
            <a:custGeom>
              <a:avLst/>
              <a:gdLst>
                <a:gd name="T0" fmla="*/ 29 w 415"/>
                <a:gd name="T1" fmla="*/ 0 h 808"/>
                <a:gd name="T2" fmla="*/ 39 w 415"/>
                <a:gd name="T3" fmla="*/ 3 h 808"/>
                <a:gd name="T4" fmla="*/ 48 w 415"/>
                <a:gd name="T5" fmla="*/ 9 h 808"/>
                <a:gd name="T6" fmla="*/ 415 w 415"/>
                <a:gd name="T7" fmla="*/ 385 h 808"/>
                <a:gd name="T8" fmla="*/ 376 w 415"/>
                <a:gd name="T9" fmla="*/ 424 h 808"/>
                <a:gd name="T10" fmla="*/ 56 w 415"/>
                <a:gd name="T11" fmla="*/ 97 h 808"/>
                <a:gd name="T12" fmla="*/ 56 w 415"/>
                <a:gd name="T13" fmla="*/ 751 h 808"/>
                <a:gd name="T14" fmla="*/ 0 w 415"/>
                <a:gd name="T15" fmla="*/ 808 h 808"/>
                <a:gd name="T16" fmla="*/ 0 w 415"/>
                <a:gd name="T17" fmla="*/ 29 h 808"/>
                <a:gd name="T18" fmla="*/ 3 w 415"/>
                <a:gd name="T19" fmla="*/ 18 h 808"/>
                <a:gd name="T20" fmla="*/ 8 w 415"/>
                <a:gd name="T21" fmla="*/ 9 h 808"/>
                <a:gd name="T22" fmla="*/ 17 w 415"/>
                <a:gd name="T23" fmla="*/ 4 h 808"/>
                <a:gd name="T24" fmla="*/ 29 w 415"/>
                <a:gd name="T25" fmla="*/ 0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5" h="808">
                  <a:moveTo>
                    <a:pt x="29" y="0"/>
                  </a:moveTo>
                  <a:lnTo>
                    <a:pt x="39" y="3"/>
                  </a:lnTo>
                  <a:lnTo>
                    <a:pt x="48" y="9"/>
                  </a:lnTo>
                  <a:lnTo>
                    <a:pt x="415" y="385"/>
                  </a:lnTo>
                  <a:lnTo>
                    <a:pt x="376" y="424"/>
                  </a:lnTo>
                  <a:lnTo>
                    <a:pt x="56" y="97"/>
                  </a:lnTo>
                  <a:lnTo>
                    <a:pt x="56" y="751"/>
                  </a:lnTo>
                  <a:lnTo>
                    <a:pt x="0" y="808"/>
                  </a:lnTo>
                  <a:lnTo>
                    <a:pt x="0" y="29"/>
                  </a:lnTo>
                  <a:lnTo>
                    <a:pt x="3" y="18"/>
                  </a:lnTo>
                  <a:lnTo>
                    <a:pt x="8" y="9"/>
                  </a:lnTo>
                  <a:lnTo>
                    <a:pt x="17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3"/>
            <p:cNvSpPr>
              <a:spLocks noEditPoints="1"/>
            </p:cNvSpPr>
            <p:nvPr/>
          </p:nvSpPr>
          <p:spPr bwMode="auto">
            <a:xfrm>
              <a:off x="3500" y="1291"/>
              <a:ext cx="111" cy="113"/>
            </a:xfrm>
            <a:custGeom>
              <a:avLst/>
              <a:gdLst>
                <a:gd name="T0" fmla="*/ 47 w 1875"/>
                <a:gd name="T1" fmla="*/ 1518 h 1916"/>
                <a:gd name="T2" fmla="*/ 475 w 1875"/>
                <a:gd name="T3" fmla="*/ 1778 h 1916"/>
                <a:gd name="T4" fmla="*/ 377 w 1875"/>
                <a:gd name="T5" fmla="*/ 1617 h 1916"/>
                <a:gd name="T6" fmla="*/ 594 w 1875"/>
                <a:gd name="T7" fmla="*/ 1656 h 1916"/>
                <a:gd name="T8" fmla="*/ 496 w 1875"/>
                <a:gd name="T9" fmla="*/ 1495 h 1916"/>
                <a:gd name="T10" fmla="*/ 706 w 1875"/>
                <a:gd name="T11" fmla="*/ 1544 h 1916"/>
                <a:gd name="T12" fmla="*/ 607 w 1875"/>
                <a:gd name="T13" fmla="*/ 1382 h 1916"/>
                <a:gd name="T14" fmla="*/ 811 w 1875"/>
                <a:gd name="T15" fmla="*/ 1437 h 1916"/>
                <a:gd name="T16" fmla="*/ 583 w 1875"/>
                <a:gd name="T17" fmla="*/ 1143 h 1916"/>
                <a:gd name="T18" fmla="*/ 911 w 1875"/>
                <a:gd name="T19" fmla="*/ 1335 h 1916"/>
                <a:gd name="T20" fmla="*/ 812 w 1875"/>
                <a:gd name="T21" fmla="*/ 1172 h 1916"/>
                <a:gd name="T22" fmla="*/ 1030 w 1875"/>
                <a:gd name="T23" fmla="*/ 1213 h 1916"/>
                <a:gd name="T24" fmla="*/ 931 w 1875"/>
                <a:gd name="T25" fmla="*/ 1050 h 1916"/>
                <a:gd name="T26" fmla="*/ 1140 w 1875"/>
                <a:gd name="T27" fmla="*/ 1099 h 1916"/>
                <a:gd name="T28" fmla="*/ 1041 w 1875"/>
                <a:gd name="T29" fmla="*/ 938 h 1916"/>
                <a:gd name="T30" fmla="*/ 1252 w 1875"/>
                <a:gd name="T31" fmla="*/ 986 h 1916"/>
                <a:gd name="T32" fmla="*/ 1025 w 1875"/>
                <a:gd name="T33" fmla="*/ 692 h 1916"/>
                <a:gd name="T34" fmla="*/ 1364 w 1875"/>
                <a:gd name="T35" fmla="*/ 872 h 1916"/>
                <a:gd name="T36" fmla="*/ 1265 w 1875"/>
                <a:gd name="T37" fmla="*/ 711 h 1916"/>
                <a:gd name="T38" fmla="*/ 1482 w 1875"/>
                <a:gd name="T39" fmla="*/ 750 h 1916"/>
                <a:gd name="T40" fmla="*/ 1384 w 1875"/>
                <a:gd name="T41" fmla="*/ 589 h 1916"/>
                <a:gd name="T42" fmla="*/ 1593 w 1875"/>
                <a:gd name="T43" fmla="*/ 638 h 1916"/>
                <a:gd name="T44" fmla="*/ 1494 w 1875"/>
                <a:gd name="T45" fmla="*/ 475 h 1916"/>
                <a:gd name="T46" fmla="*/ 1705 w 1875"/>
                <a:gd name="T47" fmla="*/ 523 h 1916"/>
                <a:gd name="T48" fmla="*/ 1478 w 1875"/>
                <a:gd name="T49" fmla="*/ 230 h 1916"/>
                <a:gd name="T50" fmla="*/ 1828 w 1875"/>
                <a:gd name="T51" fmla="*/ 398 h 1916"/>
                <a:gd name="T52" fmla="*/ 1478 w 1875"/>
                <a:gd name="T53" fmla="*/ 0 h 1916"/>
                <a:gd name="T54" fmla="*/ 1507 w 1875"/>
                <a:gd name="T55" fmla="*/ 5 h 1916"/>
                <a:gd name="T56" fmla="*/ 1861 w 1875"/>
                <a:gd name="T57" fmla="*/ 363 h 1916"/>
                <a:gd name="T58" fmla="*/ 1875 w 1875"/>
                <a:gd name="T59" fmla="*/ 391 h 1916"/>
                <a:gd name="T60" fmla="*/ 1870 w 1875"/>
                <a:gd name="T61" fmla="*/ 421 h 1916"/>
                <a:gd name="T62" fmla="*/ 424 w 1875"/>
                <a:gd name="T63" fmla="*/ 1901 h 1916"/>
                <a:gd name="T64" fmla="*/ 397 w 1875"/>
                <a:gd name="T65" fmla="*/ 1916 h 1916"/>
                <a:gd name="T66" fmla="*/ 366 w 1875"/>
                <a:gd name="T67" fmla="*/ 1911 h 1916"/>
                <a:gd name="T68" fmla="*/ 13 w 1875"/>
                <a:gd name="T69" fmla="*/ 1554 h 1916"/>
                <a:gd name="T70" fmla="*/ 0 w 1875"/>
                <a:gd name="T71" fmla="*/ 1526 h 1916"/>
                <a:gd name="T72" fmla="*/ 4 w 1875"/>
                <a:gd name="T73" fmla="*/ 1495 h 1916"/>
                <a:gd name="T74" fmla="*/ 1450 w 1875"/>
                <a:gd name="T75" fmla="*/ 15 h 1916"/>
                <a:gd name="T76" fmla="*/ 1478 w 1875"/>
                <a:gd name="T77" fmla="*/ 0 h 1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75" h="1916">
                  <a:moveTo>
                    <a:pt x="1486" y="49"/>
                  </a:moveTo>
                  <a:lnTo>
                    <a:pt x="47" y="1518"/>
                  </a:lnTo>
                  <a:lnTo>
                    <a:pt x="388" y="1867"/>
                  </a:lnTo>
                  <a:lnTo>
                    <a:pt x="475" y="1778"/>
                  </a:lnTo>
                  <a:lnTo>
                    <a:pt x="347" y="1647"/>
                  </a:lnTo>
                  <a:lnTo>
                    <a:pt x="377" y="1617"/>
                  </a:lnTo>
                  <a:lnTo>
                    <a:pt x="506" y="1748"/>
                  </a:lnTo>
                  <a:lnTo>
                    <a:pt x="594" y="1656"/>
                  </a:lnTo>
                  <a:lnTo>
                    <a:pt x="466" y="1525"/>
                  </a:lnTo>
                  <a:lnTo>
                    <a:pt x="496" y="1495"/>
                  </a:lnTo>
                  <a:lnTo>
                    <a:pt x="624" y="1626"/>
                  </a:lnTo>
                  <a:lnTo>
                    <a:pt x="706" y="1544"/>
                  </a:lnTo>
                  <a:lnTo>
                    <a:pt x="577" y="1413"/>
                  </a:lnTo>
                  <a:lnTo>
                    <a:pt x="607" y="1382"/>
                  </a:lnTo>
                  <a:lnTo>
                    <a:pt x="735" y="1514"/>
                  </a:lnTo>
                  <a:lnTo>
                    <a:pt x="811" y="1437"/>
                  </a:lnTo>
                  <a:lnTo>
                    <a:pt x="553" y="1173"/>
                  </a:lnTo>
                  <a:lnTo>
                    <a:pt x="583" y="1143"/>
                  </a:lnTo>
                  <a:lnTo>
                    <a:pt x="840" y="1407"/>
                  </a:lnTo>
                  <a:lnTo>
                    <a:pt x="911" y="1335"/>
                  </a:lnTo>
                  <a:lnTo>
                    <a:pt x="782" y="1202"/>
                  </a:lnTo>
                  <a:lnTo>
                    <a:pt x="812" y="1172"/>
                  </a:lnTo>
                  <a:lnTo>
                    <a:pt x="940" y="1303"/>
                  </a:lnTo>
                  <a:lnTo>
                    <a:pt x="1030" y="1213"/>
                  </a:lnTo>
                  <a:lnTo>
                    <a:pt x="901" y="1082"/>
                  </a:lnTo>
                  <a:lnTo>
                    <a:pt x="931" y="1050"/>
                  </a:lnTo>
                  <a:lnTo>
                    <a:pt x="1060" y="1183"/>
                  </a:lnTo>
                  <a:lnTo>
                    <a:pt x="1140" y="1099"/>
                  </a:lnTo>
                  <a:lnTo>
                    <a:pt x="1013" y="968"/>
                  </a:lnTo>
                  <a:lnTo>
                    <a:pt x="1041" y="938"/>
                  </a:lnTo>
                  <a:lnTo>
                    <a:pt x="1171" y="1069"/>
                  </a:lnTo>
                  <a:lnTo>
                    <a:pt x="1252" y="986"/>
                  </a:lnTo>
                  <a:lnTo>
                    <a:pt x="995" y="722"/>
                  </a:lnTo>
                  <a:lnTo>
                    <a:pt x="1025" y="692"/>
                  </a:lnTo>
                  <a:lnTo>
                    <a:pt x="1283" y="954"/>
                  </a:lnTo>
                  <a:lnTo>
                    <a:pt x="1364" y="872"/>
                  </a:lnTo>
                  <a:lnTo>
                    <a:pt x="1235" y="741"/>
                  </a:lnTo>
                  <a:lnTo>
                    <a:pt x="1265" y="711"/>
                  </a:lnTo>
                  <a:lnTo>
                    <a:pt x="1393" y="841"/>
                  </a:lnTo>
                  <a:lnTo>
                    <a:pt x="1482" y="750"/>
                  </a:lnTo>
                  <a:lnTo>
                    <a:pt x="1354" y="619"/>
                  </a:lnTo>
                  <a:lnTo>
                    <a:pt x="1384" y="589"/>
                  </a:lnTo>
                  <a:lnTo>
                    <a:pt x="1512" y="720"/>
                  </a:lnTo>
                  <a:lnTo>
                    <a:pt x="1593" y="638"/>
                  </a:lnTo>
                  <a:lnTo>
                    <a:pt x="1465" y="506"/>
                  </a:lnTo>
                  <a:lnTo>
                    <a:pt x="1494" y="475"/>
                  </a:lnTo>
                  <a:lnTo>
                    <a:pt x="1624" y="607"/>
                  </a:lnTo>
                  <a:lnTo>
                    <a:pt x="1705" y="523"/>
                  </a:lnTo>
                  <a:lnTo>
                    <a:pt x="1447" y="260"/>
                  </a:lnTo>
                  <a:lnTo>
                    <a:pt x="1478" y="230"/>
                  </a:lnTo>
                  <a:lnTo>
                    <a:pt x="1735" y="492"/>
                  </a:lnTo>
                  <a:lnTo>
                    <a:pt x="1828" y="398"/>
                  </a:lnTo>
                  <a:lnTo>
                    <a:pt x="1486" y="49"/>
                  </a:lnTo>
                  <a:close/>
                  <a:moveTo>
                    <a:pt x="1478" y="0"/>
                  </a:moveTo>
                  <a:lnTo>
                    <a:pt x="1493" y="0"/>
                  </a:lnTo>
                  <a:lnTo>
                    <a:pt x="1507" y="5"/>
                  </a:lnTo>
                  <a:lnTo>
                    <a:pt x="1521" y="15"/>
                  </a:lnTo>
                  <a:lnTo>
                    <a:pt x="1861" y="363"/>
                  </a:lnTo>
                  <a:lnTo>
                    <a:pt x="1870" y="375"/>
                  </a:lnTo>
                  <a:lnTo>
                    <a:pt x="1875" y="391"/>
                  </a:lnTo>
                  <a:lnTo>
                    <a:pt x="1875" y="407"/>
                  </a:lnTo>
                  <a:lnTo>
                    <a:pt x="1870" y="421"/>
                  </a:lnTo>
                  <a:lnTo>
                    <a:pt x="1861" y="435"/>
                  </a:lnTo>
                  <a:lnTo>
                    <a:pt x="424" y="1901"/>
                  </a:lnTo>
                  <a:lnTo>
                    <a:pt x="411" y="1911"/>
                  </a:lnTo>
                  <a:lnTo>
                    <a:pt x="397" y="1916"/>
                  </a:lnTo>
                  <a:lnTo>
                    <a:pt x="381" y="1916"/>
                  </a:lnTo>
                  <a:lnTo>
                    <a:pt x="366" y="1911"/>
                  </a:lnTo>
                  <a:lnTo>
                    <a:pt x="353" y="1901"/>
                  </a:lnTo>
                  <a:lnTo>
                    <a:pt x="13" y="1554"/>
                  </a:lnTo>
                  <a:lnTo>
                    <a:pt x="4" y="1541"/>
                  </a:lnTo>
                  <a:lnTo>
                    <a:pt x="0" y="1526"/>
                  </a:lnTo>
                  <a:lnTo>
                    <a:pt x="0" y="1511"/>
                  </a:lnTo>
                  <a:lnTo>
                    <a:pt x="4" y="1495"/>
                  </a:lnTo>
                  <a:lnTo>
                    <a:pt x="13" y="1483"/>
                  </a:lnTo>
                  <a:lnTo>
                    <a:pt x="1450" y="15"/>
                  </a:lnTo>
                  <a:lnTo>
                    <a:pt x="1464" y="5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08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31</a:t>
            </a:fld>
            <a:endParaRPr lang="en-US"/>
          </a:p>
        </p:txBody>
      </p:sp>
      <p:grpSp>
        <p:nvGrpSpPr>
          <p:cNvPr id="248" name="Group 247"/>
          <p:cNvGrpSpPr/>
          <p:nvPr/>
        </p:nvGrpSpPr>
        <p:grpSpPr>
          <a:xfrm>
            <a:off x="3240427" y="2750892"/>
            <a:ext cx="822577" cy="633730"/>
            <a:chOff x="4627563" y="260350"/>
            <a:chExt cx="719137" cy="554038"/>
          </a:xfrm>
          <a:solidFill>
            <a:srgbClr val="404040"/>
          </a:solidFill>
        </p:grpSpPr>
        <p:sp>
          <p:nvSpPr>
            <p:cNvPr id="249" name="Freeform 106"/>
            <p:cNvSpPr>
              <a:spLocks noEditPoints="1"/>
            </p:cNvSpPr>
            <p:nvPr/>
          </p:nvSpPr>
          <p:spPr bwMode="auto">
            <a:xfrm>
              <a:off x="4627563" y="260350"/>
              <a:ext cx="719137" cy="554038"/>
            </a:xfrm>
            <a:custGeom>
              <a:avLst/>
              <a:gdLst>
                <a:gd name="T0" fmla="*/ 171 w 192"/>
                <a:gd name="T1" fmla="*/ 101 h 148"/>
                <a:gd name="T2" fmla="*/ 174 w 192"/>
                <a:gd name="T3" fmla="*/ 94 h 148"/>
                <a:gd name="T4" fmla="*/ 174 w 192"/>
                <a:gd name="T5" fmla="*/ 9 h 148"/>
                <a:gd name="T6" fmla="*/ 166 w 192"/>
                <a:gd name="T7" fmla="*/ 0 h 148"/>
                <a:gd name="T8" fmla="*/ 26 w 192"/>
                <a:gd name="T9" fmla="*/ 0 h 148"/>
                <a:gd name="T10" fmla="*/ 18 w 192"/>
                <a:gd name="T11" fmla="*/ 9 h 148"/>
                <a:gd name="T12" fmla="*/ 18 w 192"/>
                <a:gd name="T13" fmla="*/ 94 h 148"/>
                <a:gd name="T14" fmla="*/ 21 w 192"/>
                <a:gd name="T15" fmla="*/ 101 h 148"/>
                <a:gd name="T16" fmla="*/ 0 w 192"/>
                <a:gd name="T17" fmla="*/ 139 h 148"/>
                <a:gd name="T18" fmla="*/ 9 w 192"/>
                <a:gd name="T19" fmla="*/ 148 h 148"/>
                <a:gd name="T20" fmla="*/ 183 w 192"/>
                <a:gd name="T21" fmla="*/ 148 h 148"/>
                <a:gd name="T22" fmla="*/ 192 w 192"/>
                <a:gd name="T23" fmla="*/ 139 h 148"/>
                <a:gd name="T24" fmla="*/ 171 w 192"/>
                <a:gd name="T25" fmla="*/ 101 h 148"/>
                <a:gd name="T26" fmla="*/ 28 w 192"/>
                <a:gd name="T27" fmla="*/ 10 h 148"/>
                <a:gd name="T28" fmla="*/ 164 w 192"/>
                <a:gd name="T29" fmla="*/ 10 h 148"/>
                <a:gd name="T30" fmla="*/ 164 w 192"/>
                <a:gd name="T31" fmla="*/ 92 h 148"/>
                <a:gd name="T32" fmla="*/ 28 w 192"/>
                <a:gd name="T33" fmla="*/ 92 h 148"/>
                <a:gd name="T34" fmla="*/ 28 w 192"/>
                <a:gd name="T35" fmla="*/ 10 h 148"/>
                <a:gd name="T36" fmla="*/ 77 w 192"/>
                <a:gd name="T37" fmla="*/ 138 h 148"/>
                <a:gd name="T38" fmla="*/ 83 w 192"/>
                <a:gd name="T39" fmla="*/ 124 h 148"/>
                <a:gd name="T40" fmla="*/ 109 w 192"/>
                <a:gd name="T41" fmla="*/ 124 h 148"/>
                <a:gd name="T42" fmla="*/ 115 w 192"/>
                <a:gd name="T43" fmla="*/ 138 h 148"/>
                <a:gd name="T44" fmla="*/ 77 w 192"/>
                <a:gd name="T45" fmla="*/ 13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2" h="148">
                  <a:moveTo>
                    <a:pt x="171" y="101"/>
                  </a:moveTo>
                  <a:cubicBezTo>
                    <a:pt x="173" y="99"/>
                    <a:pt x="174" y="97"/>
                    <a:pt x="174" y="94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4" y="4"/>
                    <a:pt x="170" y="0"/>
                    <a:pt x="16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7"/>
                    <a:pt x="19" y="99"/>
                    <a:pt x="21" y="101"/>
                  </a:cubicBezTo>
                  <a:cubicBezTo>
                    <a:pt x="16" y="104"/>
                    <a:pt x="0" y="139"/>
                    <a:pt x="0" y="139"/>
                  </a:cubicBezTo>
                  <a:cubicBezTo>
                    <a:pt x="0" y="144"/>
                    <a:pt x="4" y="148"/>
                    <a:pt x="9" y="148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8" y="148"/>
                    <a:pt x="192" y="144"/>
                    <a:pt x="192" y="139"/>
                  </a:cubicBezTo>
                  <a:cubicBezTo>
                    <a:pt x="192" y="139"/>
                    <a:pt x="176" y="104"/>
                    <a:pt x="171" y="101"/>
                  </a:cubicBezTo>
                  <a:close/>
                  <a:moveTo>
                    <a:pt x="28" y="10"/>
                  </a:moveTo>
                  <a:cubicBezTo>
                    <a:pt x="164" y="10"/>
                    <a:pt x="164" y="10"/>
                    <a:pt x="164" y="10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28" y="92"/>
                    <a:pt x="28" y="92"/>
                    <a:pt x="28" y="92"/>
                  </a:cubicBezTo>
                  <a:lnTo>
                    <a:pt x="28" y="10"/>
                  </a:lnTo>
                  <a:close/>
                  <a:moveTo>
                    <a:pt x="77" y="138"/>
                  </a:moveTo>
                  <a:cubicBezTo>
                    <a:pt x="83" y="124"/>
                    <a:pt x="83" y="124"/>
                    <a:pt x="83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15" y="138"/>
                    <a:pt x="115" y="138"/>
                    <a:pt x="115" y="138"/>
                  </a:cubicBezTo>
                  <a:lnTo>
                    <a:pt x="77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7"/>
            <p:cNvSpPr>
              <a:spLocks/>
            </p:cNvSpPr>
            <p:nvPr/>
          </p:nvSpPr>
          <p:spPr bwMode="auto">
            <a:xfrm>
              <a:off x="4941888" y="436562"/>
              <a:ext cx="79375" cy="149225"/>
            </a:xfrm>
            <a:custGeom>
              <a:avLst/>
              <a:gdLst>
                <a:gd name="T0" fmla="*/ 21 w 21"/>
                <a:gd name="T1" fmla="*/ 40 h 40"/>
                <a:gd name="T2" fmla="*/ 21 w 21"/>
                <a:gd name="T3" fmla="*/ 5 h 40"/>
                <a:gd name="T4" fmla="*/ 16 w 21"/>
                <a:gd name="T5" fmla="*/ 0 h 40"/>
                <a:gd name="T6" fmla="*/ 5 w 21"/>
                <a:gd name="T7" fmla="*/ 0 h 40"/>
                <a:gd name="T8" fmla="*/ 0 w 21"/>
                <a:gd name="T9" fmla="*/ 5 h 40"/>
                <a:gd name="T10" fmla="*/ 0 w 21"/>
                <a:gd name="T11" fmla="*/ 40 h 40"/>
                <a:gd name="T12" fmla="*/ 21 w 21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0">
                  <a:moveTo>
                    <a:pt x="21" y="40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3"/>
                    <a:pt x="19" y="0"/>
                    <a:pt x="1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08"/>
            <p:cNvSpPr>
              <a:spLocks/>
            </p:cNvSpPr>
            <p:nvPr/>
          </p:nvSpPr>
          <p:spPr bwMode="auto">
            <a:xfrm>
              <a:off x="5035550" y="403225"/>
              <a:ext cx="82550" cy="182563"/>
            </a:xfrm>
            <a:custGeom>
              <a:avLst/>
              <a:gdLst>
                <a:gd name="T0" fmla="*/ 22 w 22"/>
                <a:gd name="T1" fmla="*/ 49 h 49"/>
                <a:gd name="T2" fmla="*/ 22 w 22"/>
                <a:gd name="T3" fmla="*/ 5 h 49"/>
                <a:gd name="T4" fmla="*/ 17 w 22"/>
                <a:gd name="T5" fmla="*/ 0 h 49"/>
                <a:gd name="T6" fmla="*/ 5 w 22"/>
                <a:gd name="T7" fmla="*/ 0 h 49"/>
                <a:gd name="T8" fmla="*/ 0 w 22"/>
                <a:gd name="T9" fmla="*/ 5 h 49"/>
                <a:gd name="T10" fmla="*/ 0 w 22"/>
                <a:gd name="T11" fmla="*/ 49 h 49"/>
                <a:gd name="T12" fmla="*/ 22 w 22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9">
                  <a:moveTo>
                    <a:pt x="22" y="49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19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22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09"/>
            <p:cNvSpPr>
              <a:spLocks/>
            </p:cNvSpPr>
            <p:nvPr/>
          </p:nvSpPr>
          <p:spPr bwMode="auto">
            <a:xfrm>
              <a:off x="5133975" y="339725"/>
              <a:ext cx="77787" cy="246063"/>
            </a:xfrm>
            <a:custGeom>
              <a:avLst/>
              <a:gdLst>
                <a:gd name="T0" fmla="*/ 21 w 21"/>
                <a:gd name="T1" fmla="*/ 66 h 66"/>
                <a:gd name="T2" fmla="*/ 21 w 21"/>
                <a:gd name="T3" fmla="*/ 5 h 66"/>
                <a:gd name="T4" fmla="*/ 16 w 21"/>
                <a:gd name="T5" fmla="*/ 0 h 66"/>
                <a:gd name="T6" fmla="*/ 4 w 21"/>
                <a:gd name="T7" fmla="*/ 0 h 66"/>
                <a:gd name="T8" fmla="*/ 0 w 21"/>
                <a:gd name="T9" fmla="*/ 5 h 66"/>
                <a:gd name="T10" fmla="*/ 0 w 21"/>
                <a:gd name="T11" fmla="*/ 66 h 66"/>
                <a:gd name="T12" fmla="*/ 21 w 21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66">
                  <a:moveTo>
                    <a:pt x="21" y="66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2"/>
                    <a:pt x="19" y="0"/>
                    <a:pt x="1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6"/>
                    <a:pt x="0" y="66"/>
                    <a:pt x="0" y="66"/>
                  </a:cubicBezTo>
                  <a:lnTo>
                    <a:pt x="21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10"/>
            <p:cNvSpPr>
              <a:spLocks/>
            </p:cNvSpPr>
            <p:nvPr/>
          </p:nvSpPr>
          <p:spPr bwMode="auto">
            <a:xfrm>
              <a:off x="4773613" y="365125"/>
              <a:ext cx="127000" cy="19050"/>
            </a:xfrm>
            <a:custGeom>
              <a:avLst/>
              <a:gdLst>
                <a:gd name="T0" fmla="*/ 31 w 34"/>
                <a:gd name="T1" fmla="*/ 5 h 5"/>
                <a:gd name="T2" fmla="*/ 3 w 34"/>
                <a:gd name="T3" fmla="*/ 5 h 5"/>
                <a:gd name="T4" fmla="*/ 0 w 34"/>
                <a:gd name="T5" fmla="*/ 2 h 5"/>
                <a:gd name="T6" fmla="*/ 3 w 34"/>
                <a:gd name="T7" fmla="*/ 0 h 5"/>
                <a:gd name="T8" fmla="*/ 31 w 34"/>
                <a:gd name="T9" fmla="*/ 0 h 5"/>
                <a:gd name="T10" fmla="*/ 34 w 34"/>
                <a:gd name="T11" fmla="*/ 2 h 5"/>
                <a:gd name="T12" fmla="*/ 31 w 3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">
                  <a:moveTo>
                    <a:pt x="31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2"/>
                  </a:cubicBezTo>
                  <a:cubicBezTo>
                    <a:pt x="34" y="4"/>
                    <a:pt x="32" y="5"/>
                    <a:pt x="3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11"/>
            <p:cNvSpPr>
              <a:spLocks/>
            </p:cNvSpPr>
            <p:nvPr/>
          </p:nvSpPr>
          <p:spPr bwMode="auto">
            <a:xfrm>
              <a:off x="4773613" y="403225"/>
              <a:ext cx="127000" cy="19050"/>
            </a:xfrm>
            <a:custGeom>
              <a:avLst/>
              <a:gdLst>
                <a:gd name="T0" fmla="*/ 31 w 34"/>
                <a:gd name="T1" fmla="*/ 5 h 5"/>
                <a:gd name="T2" fmla="*/ 3 w 34"/>
                <a:gd name="T3" fmla="*/ 5 h 5"/>
                <a:gd name="T4" fmla="*/ 0 w 34"/>
                <a:gd name="T5" fmla="*/ 3 h 5"/>
                <a:gd name="T6" fmla="*/ 3 w 34"/>
                <a:gd name="T7" fmla="*/ 0 h 5"/>
                <a:gd name="T8" fmla="*/ 31 w 34"/>
                <a:gd name="T9" fmla="*/ 0 h 5"/>
                <a:gd name="T10" fmla="*/ 34 w 34"/>
                <a:gd name="T11" fmla="*/ 3 h 5"/>
                <a:gd name="T12" fmla="*/ 31 w 3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">
                  <a:moveTo>
                    <a:pt x="31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4" y="4"/>
                    <a:pt x="32" y="5"/>
                    <a:pt x="3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12"/>
            <p:cNvSpPr>
              <a:spLocks/>
            </p:cNvSpPr>
            <p:nvPr/>
          </p:nvSpPr>
          <p:spPr bwMode="auto">
            <a:xfrm>
              <a:off x="4773613" y="439737"/>
              <a:ext cx="74612" cy="23813"/>
            </a:xfrm>
            <a:custGeom>
              <a:avLst/>
              <a:gdLst>
                <a:gd name="T0" fmla="*/ 18 w 20"/>
                <a:gd name="T1" fmla="*/ 6 h 6"/>
                <a:gd name="T2" fmla="*/ 3 w 20"/>
                <a:gd name="T3" fmla="*/ 6 h 6"/>
                <a:gd name="T4" fmla="*/ 0 w 20"/>
                <a:gd name="T5" fmla="*/ 3 h 6"/>
                <a:gd name="T6" fmla="*/ 3 w 20"/>
                <a:gd name="T7" fmla="*/ 0 h 6"/>
                <a:gd name="T8" fmla="*/ 18 w 20"/>
                <a:gd name="T9" fmla="*/ 0 h 6"/>
                <a:gd name="T10" fmla="*/ 20 w 20"/>
                <a:gd name="T11" fmla="*/ 3 h 6"/>
                <a:gd name="T12" fmla="*/ 18 w 2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6">
                  <a:moveTo>
                    <a:pt x="18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3"/>
                  </a:cubicBezTo>
                  <a:cubicBezTo>
                    <a:pt x="20" y="4"/>
                    <a:pt x="19" y="6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3540878" y="3844629"/>
            <a:ext cx="634634" cy="673735"/>
            <a:chOff x="4695825" y="1216025"/>
            <a:chExt cx="669925" cy="711200"/>
          </a:xfrm>
          <a:solidFill>
            <a:srgbClr val="404040"/>
          </a:solidFill>
        </p:grpSpPr>
        <p:sp>
          <p:nvSpPr>
            <p:cNvPr id="257" name="Freeform 217"/>
            <p:cNvSpPr>
              <a:spLocks noEditPoints="1"/>
            </p:cNvSpPr>
            <p:nvPr/>
          </p:nvSpPr>
          <p:spPr bwMode="auto">
            <a:xfrm>
              <a:off x="4695825" y="1257300"/>
              <a:ext cx="669925" cy="669925"/>
            </a:xfrm>
            <a:custGeom>
              <a:avLst/>
              <a:gdLst>
                <a:gd name="T0" fmla="*/ 91 w 181"/>
                <a:gd name="T1" fmla="*/ 0 h 181"/>
                <a:gd name="T2" fmla="*/ 84 w 181"/>
                <a:gd name="T3" fmla="*/ 0 h 181"/>
                <a:gd name="T4" fmla="*/ 90 w 181"/>
                <a:gd name="T5" fmla="*/ 13 h 181"/>
                <a:gd name="T6" fmla="*/ 91 w 181"/>
                <a:gd name="T7" fmla="*/ 13 h 181"/>
                <a:gd name="T8" fmla="*/ 123 w 181"/>
                <a:gd name="T9" fmla="*/ 57 h 181"/>
                <a:gd name="T10" fmla="*/ 83 w 181"/>
                <a:gd name="T11" fmla="*/ 57 h 181"/>
                <a:gd name="T12" fmla="*/ 75 w 181"/>
                <a:gd name="T13" fmla="*/ 70 h 181"/>
                <a:gd name="T14" fmla="*/ 126 w 181"/>
                <a:gd name="T15" fmla="*/ 70 h 181"/>
                <a:gd name="T16" fmla="*/ 127 w 181"/>
                <a:gd name="T17" fmla="*/ 90 h 181"/>
                <a:gd name="T18" fmla="*/ 125 w 181"/>
                <a:gd name="T19" fmla="*/ 113 h 181"/>
                <a:gd name="T20" fmla="*/ 56 w 181"/>
                <a:gd name="T21" fmla="*/ 113 h 181"/>
                <a:gd name="T22" fmla="*/ 54 w 181"/>
                <a:gd name="T23" fmla="*/ 101 h 181"/>
                <a:gd name="T24" fmla="*/ 53 w 181"/>
                <a:gd name="T25" fmla="*/ 104 h 181"/>
                <a:gd name="T26" fmla="*/ 44 w 181"/>
                <a:gd name="T27" fmla="*/ 115 h 181"/>
                <a:gd name="T28" fmla="*/ 42 w 181"/>
                <a:gd name="T29" fmla="*/ 113 h 181"/>
                <a:gd name="T30" fmla="*/ 42 w 181"/>
                <a:gd name="T31" fmla="*/ 113 h 181"/>
                <a:gd name="T32" fmla="*/ 17 w 181"/>
                <a:gd name="T33" fmla="*/ 113 h 181"/>
                <a:gd name="T34" fmla="*/ 14 w 181"/>
                <a:gd name="T35" fmla="*/ 90 h 181"/>
                <a:gd name="T36" fmla="*/ 15 w 181"/>
                <a:gd name="T37" fmla="*/ 74 h 181"/>
                <a:gd name="T38" fmla="*/ 6 w 181"/>
                <a:gd name="T39" fmla="*/ 58 h 181"/>
                <a:gd name="T40" fmla="*/ 0 w 181"/>
                <a:gd name="T41" fmla="*/ 90 h 181"/>
                <a:gd name="T42" fmla="*/ 91 w 181"/>
                <a:gd name="T43" fmla="*/ 181 h 181"/>
                <a:gd name="T44" fmla="*/ 173 w 181"/>
                <a:gd name="T45" fmla="*/ 127 h 181"/>
                <a:gd name="T46" fmla="*/ 174 w 181"/>
                <a:gd name="T47" fmla="*/ 127 h 181"/>
                <a:gd name="T48" fmla="*/ 174 w 181"/>
                <a:gd name="T49" fmla="*/ 125 h 181"/>
                <a:gd name="T50" fmla="*/ 181 w 181"/>
                <a:gd name="T51" fmla="*/ 90 h 181"/>
                <a:gd name="T52" fmla="*/ 91 w 181"/>
                <a:gd name="T53" fmla="*/ 0 h 181"/>
                <a:gd name="T54" fmla="*/ 122 w 181"/>
                <a:gd name="T55" fmla="*/ 20 h 181"/>
                <a:gd name="T56" fmla="*/ 160 w 181"/>
                <a:gd name="T57" fmla="*/ 57 h 181"/>
                <a:gd name="T58" fmla="*/ 137 w 181"/>
                <a:gd name="T59" fmla="*/ 57 h 181"/>
                <a:gd name="T60" fmla="*/ 122 w 181"/>
                <a:gd name="T61" fmla="*/ 20 h 181"/>
                <a:gd name="T62" fmla="*/ 23 w 181"/>
                <a:gd name="T63" fmla="*/ 127 h 181"/>
                <a:gd name="T64" fmla="*/ 45 w 181"/>
                <a:gd name="T65" fmla="*/ 127 h 181"/>
                <a:gd name="T66" fmla="*/ 59 w 181"/>
                <a:gd name="T67" fmla="*/ 161 h 181"/>
                <a:gd name="T68" fmla="*/ 23 w 181"/>
                <a:gd name="T69" fmla="*/ 127 h 181"/>
                <a:gd name="T70" fmla="*/ 91 w 181"/>
                <a:gd name="T71" fmla="*/ 167 h 181"/>
                <a:gd name="T72" fmla="*/ 59 w 181"/>
                <a:gd name="T73" fmla="*/ 127 h 181"/>
                <a:gd name="T74" fmla="*/ 122 w 181"/>
                <a:gd name="T75" fmla="*/ 127 h 181"/>
                <a:gd name="T76" fmla="*/ 91 w 181"/>
                <a:gd name="T77" fmla="*/ 167 h 181"/>
                <a:gd name="T78" fmla="*/ 122 w 181"/>
                <a:gd name="T79" fmla="*/ 161 h 181"/>
                <a:gd name="T80" fmla="*/ 136 w 181"/>
                <a:gd name="T81" fmla="*/ 127 h 181"/>
                <a:gd name="T82" fmla="*/ 158 w 181"/>
                <a:gd name="T83" fmla="*/ 127 h 181"/>
                <a:gd name="T84" fmla="*/ 122 w 181"/>
                <a:gd name="T85" fmla="*/ 161 h 181"/>
                <a:gd name="T86" fmla="*/ 164 w 181"/>
                <a:gd name="T87" fmla="*/ 113 h 181"/>
                <a:gd name="T88" fmla="*/ 139 w 181"/>
                <a:gd name="T89" fmla="*/ 113 h 181"/>
                <a:gd name="T90" fmla="*/ 141 w 181"/>
                <a:gd name="T91" fmla="*/ 90 h 181"/>
                <a:gd name="T92" fmla="*/ 139 w 181"/>
                <a:gd name="T93" fmla="*/ 70 h 181"/>
                <a:gd name="T94" fmla="*/ 165 w 181"/>
                <a:gd name="T95" fmla="*/ 70 h 181"/>
                <a:gd name="T96" fmla="*/ 168 w 181"/>
                <a:gd name="T97" fmla="*/ 90 h 181"/>
                <a:gd name="T98" fmla="*/ 164 w 181"/>
                <a:gd name="T99" fmla="*/ 11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1" h="181">
                  <a:moveTo>
                    <a:pt x="91" y="0"/>
                  </a:moveTo>
                  <a:cubicBezTo>
                    <a:pt x="89" y="0"/>
                    <a:pt x="86" y="0"/>
                    <a:pt x="84" y="0"/>
                  </a:cubicBezTo>
                  <a:cubicBezTo>
                    <a:pt x="87" y="4"/>
                    <a:pt x="89" y="9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103" y="13"/>
                    <a:pt x="117" y="30"/>
                    <a:pt x="123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0" y="61"/>
                    <a:pt x="78" y="66"/>
                    <a:pt x="75" y="7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7" y="77"/>
                    <a:pt x="127" y="83"/>
                    <a:pt x="127" y="90"/>
                  </a:cubicBezTo>
                  <a:cubicBezTo>
                    <a:pt x="127" y="98"/>
                    <a:pt x="126" y="106"/>
                    <a:pt x="125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5" y="109"/>
                    <a:pt x="55" y="105"/>
                    <a:pt x="54" y="101"/>
                  </a:cubicBezTo>
                  <a:cubicBezTo>
                    <a:pt x="54" y="102"/>
                    <a:pt x="53" y="103"/>
                    <a:pt x="53" y="104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17" y="113"/>
                    <a:pt x="17" y="113"/>
                    <a:pt x="17" y="113"/>
                  </a:cubicBezTo>
                  <a:cubicBezTo>
                    <a:pt x="15" y="106"/>
                    <a:pt x="14" y="98"/>
                    <a:pt x="14" y="90"/>
                  </a:cubicBezTo>
                  <a:cubicBezTo>
                    <a:pt x="14" y="85"/>
                    <a:pt x="14" y="80"/>
                    <a:pt x="15" y="74"/>
                  </a:cubicBezTo>
                  <a:cubicBezTo>
                    <a:pt x="12" y="69"/>
                    <a:pt x="9" y="64"/>
                    <a:pt x="6" y="58"/>
                  </a:cubicBezTo>
                  <a:cubicBezTo>
                    <a:pt x="2" y="68"/>
                    <a:pt x="0" y="79"/>
                    <a:pt x="0" y="90"/>
                  </a:cubicBezTo>
                  <a:cubicBezTo>
                    <a:pt x="0" y="140"/>
                    <a:pt x="41" y="181"/>
                    <a:pt x="91" y="181"/>
                  </a:cubicBezTo>
                  <a:cubicBezTo>
                    <a:pt x="128" y="181"/>
                    <a:pt x="159" y="159"/>
                    <a:pt x="173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9" y="114"/>
                    <a:pt x="181" y="103"/>
                    <a:pt x="181" y="90"/>
                  </a:cubicBezTo>
                  <a:cubicBezTo>
                    <a:pt x="181" y="40"/>
                    <a:pt x="141" y="0"/>
                    <a:pt x="91" y="0"/>
                  </a:cubicBezTo>
                  <a:close/>
                  <a:moveTo>
                    <a:pt x="122" y="20"/>
                  </a:moveTo>
                  <a:cubicBezTo>
                    <a:pt x="139" y="28"/>
                    <a:pt x="152" y="40"/>
                    <a:pt x="160" y="57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34" y="42"/>
                    <a:pt x="129" y="30"/>
                    <a:pt x="122" y="20"/>
                  </a:cubicBezTo>
                  <a:close/>
                  <a:moveTo>
                    <a:pt x="23" y="127"/>
                  </a:moveTo>
                  <a:cubicBezTo>
                    <a:pt x="45" y="127"/>
                    <a:pt x="45" y="127"/>
                    <a:pt x="45" y="127"/>
                  </a:cubicBezTo>
                  <a:cubicBezTo>
                    <a:pt x="48" y="140"/>
                    <a:pt x="53" y="152"/>
                    <a:pt x="59" y="161"/>
                  </a:cubicBezTo>
                  <a:cubicBezTo>
                    <a:pt x="44" y="154"/>
                    <a:pt x="31" y="142"/>
                    <a:pt x="23" y="127"/>
                  </a:cubicBezTo>
                  <a:close/>
                  <a:moveTo>
                    <a:pt x="91" y="167"/>
                  </a:moveTo>
                  <a:cubicBezTo>
                    <a:pt x="79" y="167"/>
                    <a:pt x="66" y="151"/>
                    <a:pt x="59" y="127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16" y="151"/>
                    <a:pt x="103" y="167"/>
                    <a:pt x="91" y="167"/>
                  </a:cubicBezTo>
                  <a:close/>
                  <a:moveTo>
                    <a:pt x="122" y="161"/>
                  </a:moveTo>
                  <a:cubicBezTo>
                    <a:pt x="128" y="152"/>
                    <a:pt x="133" y="140"/>
                    <a:pt x="136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50" y="142"/>
                    <a:pt x="138" y="154"/>
                    <a:pt x="122" y="161"/>
                  </a:cubicBezTo>
                  <a:close/>
                  <a:moveTo>
                    <a:pt x="164" y="113"/>
                  </a:moveTo>
                  <a:cubicBezTo>
                    <a:pt x="139" y="113"/>
                    <a:pt x="139" y="113"/>
                    <a:pt x="139" y="113"/>
                  </a:cubicBezTo>
                  <a:cubicBezTo>
                    <a:pt x="140" y="106"/>
                    <a:pt x="141" y="98"/>
                    <a:pt x="141" y="90"/>
                  </a:cubicBezTo>
                  <a:cubicBezTo>
                    <a:pt x="141" y="83"/>
                    <a:pt x="140" y="77"/>
                    <a:pt x="139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7" y="77"/>
                    <a:pt x="168" y="83"/>
                    <a:pt x="168" y="90"/>
                  </a:cubicBezTo>
                  <a:cubicBezTo>
                    <a:pt x="168" y="98"/>
                    <a:pt x="166" y="106"/>
                    <a:pt x="164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18"/>
            <p:cNvSpPr>
              <a:spLocks noEditPoints="1"/>
            </p:cNvSpPr>
            <p:nvPr/>
          </p:nvSpPr>
          <p:spPr bwMode="auto">
            <a:xfrm>
              <a:off x="4718050" y="1216025"/>
              <a:ext cx="280987" cy="400050"/>
            </a:xfrm>
            <a:custGeom>
              <a:avLst/>
              <a:gdLst>
                <a:gd name="T0" fmla="*/ 38 w 76"/>
                <a:gd name="T1" fmla="*/ 0 h 108"/>
                <a:gd name="T2" fmla="*/ 0 w 76"/>
                <a:gd name="T3" fmla="*/ 38 h 108"/>
                <a:gd name="T4" fmla="*/ 38 w 76"/>
                <a:gd name="T5" fmla="*/ 108 h 108"/>
                <a:gd name="T6" fmla="*/ 76 w 76"/>
                <a:gd name="T7" fmla="*/ 38 h 108"/>
                <a:gd name="T8" fmla="*/ 38 w 76"/>
                <a:gd name="T9" fmla="*/ 0 h 108"/>
                <a:gd name="T10" fmla="*/ 38 w 76"/>
                <a:gd name="T11" fmla="*/ 54 h 108"/>
                <a:gd name="T12" fmla="*/ 19 w 76"/>
                <a:gd name="T13" fmla="*/ 35 h 108"/>
                <a:gd name="T14" fmla="*/ 38 w 76"/>
                <a:gd name="T15" fmla="*/ 16 h 108"/>
                <a:gd name="T16" fmla="*/ 57 w 76"/>
                <a:gd name="T17" fmla="*/ 35 h 108"/>
                <a:gd name="T18" fmla="*/ 38 w 76"/>
                <a:gd name="T19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08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38" y="108"/>
                    <a:pt x="38" y="108"/>
                  </a:cubicBezTo>
                  <a:cubicBezTo>
                    <a:pt x="38" y="108"/>
                    <a:pt x="76" y="58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lose/>
                  <a:moveTo>
                    <a:pt x="38" y="54"/>
                  </a:moveTo>
                  <a:cubicBezTo>
                    <a:pt x="28" y="54"/>
                    <a:pt x="19" y="46"/>
                    <a:pt x="19" y="35"/>
                  </a:cubicBezTo>
                  <a:cubicBezTo>
                    <a:pt x="19" y="25"/>
                    <a:pt x="28" y="16"/>
                    <a:pt x="38" y="16"/>
                  </a:cubicBezTo>
                  <a:cubicBezTo>
                    <a:pt x="48" y="16"/>
                    <a:pt x="57" y="25"/>
                    <a:pt x="57" y="35"/>
                  </a:cubicBezTo>
                  <a:cubicBezTo>
                    <a:pt x="57" y="46"/>
                    <a:pt x="48" y="54"/>
                    <a:pt x="3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2575919" y="3883729"/>
            <a:ext cx="733890" cy="595534"/>
            <a:chOff x="4564064" y="2306638"/>
            <a:chExt cx="774700" cy="628650"/>
          </a:xfrm>
          <a:solidFill>
            <a:srgbClr val="404040"/>
          </a:solidFill>
        </p:grpSpPr>
        <p:sp>
          <p:nvSpPr>
            <p:cNvPr id="260" name="Freeform 309"/>
            <p:cNvSpPr>
              <a:spLocks/>
            </p:cNvSpPr>
            <p:nvPr/>
          </p:nvSpPr>
          <p:spPr bwMode="auto">
            <a:xfrm>
              <a:off x="4943476" y="2633663"/>
              <a:ext cx="307975" cy="301625"/>
            </a:xfrm>
            <a:custGeom>
              <a:avLst/>
              <a:gdLst>
                <a:gd name="T0" fmla="*/ 36 w 76"/>
                <a:gd name="T1" fmla="*/ 59 h 75"/>
                <a:gd name="T2" fmla="*/ 36 w 76"/>
                <a:gd name="T3" fmla="*/ 59 h 75"/>
                <a:gd name="T4" fmla="*/ 36 w 76"/>
                <a:gd name="T5" fmla="*/ 60 h 75"/>
                <a:gd name="T6" fmla="*/ 13 w 76"/>
                <a:gd name="T7" fmla="*/ 31 h 75"/>
                <a:gd name="T8" fmla="*/ 25 w 76"/>
                <a:gd name="T9" fmla="*/ 21 h 75"/>
                <a:gd name="T10" fmla="*/ 38 w 76"/>
                <a:gd name="T11" fmla="*/ 38 h 75"/>
                <a:gd name="T12" fmla="*/ 68 w 76"/>
                <a:gd name="T13" fmla="*/ 14 h 75"/>
                <a:gd name="T14" fmla="*/ 38 w 76"/>
                <a:gd name="T15" fmla="*/ 0 h 75"/>
                <a:gd name="T16" fmla="*/ 0 w 76"/>
                <a:gd name="T17" fmla="*/ 38 h 75"/>
                <a:gd name="T18" fmla="*/ 38 w 76"/>
                <a:gd name="T19" fmla="*/ 75 h 75"/>
                <a:gd name="T20" fmla="*/ 76 w 76"/>
                <a:gd name="T21" fmla="*/ 38 h 75"/>
                <a:gd name="T22" fmla="*/ 75 w 76"/>
                <a:gd name="T23" fmla="*/ 28 h 75"/>
                <a:gd name="T24" fmla="*/ 36 w 76"/>
                <a:gd name="T25" fmla="*/ 5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5">
                  <a:moveTo>
                    <a:pt x="36" y="59"/>
                  </a:moveTo>
                  <a:cubicBezTo>
                    <a:pt x="36" y="59"/>
                    <a:pt x="36" y="59"/>
                    <a:pt x="36" y="59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1" y="5"/>
                    <a:pt x="50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59" y="75"/>
                    <a:pt x="76" y="58"/>
                    <a:pt x="76" y="38"/>
                  </a:cubicBezTo>
                  <a:cubicBezTo>
                    <a:pt x="76" y="34"/>
                    <a:pt x="76" y="31"/>
                    <a:pt x="75" y="28"/>
                  </a:cubicBezTo>
                  <a:lnTo>
                    <a:pt x="36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310"/>
            <p:cNvSpPr>
              <a:spLocks/>
            </p:cNvSpPr>
            <p:nvPr/>
          </p:nvSpPr>
          <p:spPr bwMode="auto">
            <a:xfrm>
              <a:off x="4564064" y="2306638"/>
              <a:ext cx="774700" cy="487363"/>
            </a:xfrm>
            <a:custGeom>
              <a:avLst/>
              <a:gdLst>
                <a:gd name="T0" fmla="*/ 152 w 192"/>
                <a:gd name="T1" fmla="*/ 40 h 121"/>
                <a:gd name="T2" fmla="*/ 139 w 192"/>
                <a:gd name="T3" fmla="*/ 42 h 121"/>
                <a:gd name="T4" fmla="*/ 139 w 192"/>
                <a:gd name="T5" fmla="*/ 40 h 121"/>
                <a:gd name="T6" fmla="*/ 99 w 192"/>
                <a:gd name="T7" fmla="*/ 0 h 121"/>
                <a:gd name="T8" fmla="*/ 59 w 192"/>
                <a:gd name="T9" fmla="*/ 40 h 121"/>
                <a:gd name="T10" fmla="*/ 59 w 192"/>
                <a:gd name="T11" fmla="*/ 45 h 121"/>
                <a:gd name="T12" fmla="*/ 40 w 192"/>
                <a:gd name="T13" fmla="*/ 40 h 121"/>
                <a:gd name="T14" fmla="*/ 0 w 192"/>
                <a:gd name="T15" fmla="*/ 80 h 121"/>
                <a:gd name="T16" fmla="*/ 40 w 192"/>
                <a:gd name="T17" fmla="*/ 121 h 121"/>
                <a:gd name="T18" fmla="*/ 84 w 192"/>
                <a:gd name="T19" fmla="*/ 121 h 121"/>
                <a:gd name="T20" fmla="*/ 84 w 192"/>
                <a:gd name="T21" fmla="*/ 117 h 121"/>
                <a:gd name="T22" fmla="*/ 131 w 192"/>
                <a:gd name="T23" fmla="*/ 70 h 121"/>
                <a:gd name="T24" fmla="*/ 178 w 192"/>
                <a:gd name="T25" fmla="*/ 111 h 121"/>
                <a:gd name="T26" fmla="*/ 192 w 192"/>
                <a:gd name="T27" fmla="*/ 80 h 121"/>
                <a:gd name="T28" fmla="*/ 152 w 192"/>
                <a:gd name="T29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121">
                  <a:moveTo>
                    <a:pt x="152" y="40"/>
                  </a:moveTo>
                  <a:cubicBezTo>
                    <a:pt x="147" y="40"/>
                    <a:pt x="143" y="41"/>
                    <a:pt x="139" y="42"/>
                  </a:cubicBezTo>
                  <a:cubicBezTo>
                    <a:pt x="139" y="42"/>
                    <a:pt x="139" y="41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ubicBezTo>
                    <a:pt x="77" y="0"/>
                    <a:pt x="59" y="18"/>
                    <a:pt x="59" y="40"/>
                  </a:cubicBezTo>
                  <a:cubicBezTo>
                    <a:pt x="59" y="42"/>
                    <a:pt x="59" y="43"/>
                    <a:pt x="59" y="45"/>
                  </a:cubicBezTo>
                  <a:cubicBezTo>
                    <a:pt x="53" y="42"/>
                    <a:pt x="47" y="40"/>
                    <a:pt x="40" y="40"/>
                  </a:cubicBezTo>
                  <a:cubicBezTo>
                    <a:pt x="18" y="40"/>
                    <a:pt x="0" y="58"/>
                    <a:pt x="0" y="80"/>
                  </a:cubicBezTo>
                  <a:cubicBezTo>
                    <a:pt x="0" y="103"/>
                    <a:pt x="18" y="121"/>
                    <a:pt x="40" y="121"/>
                  </a:cubicBezTo>
                  <a:cubicBezTo>
                    <a:pt x="41" y="121"/>
                    <a:pt x="61" y="121"/>
                    <a:pt x="84" y="121"/>
                  </a:cubicBezTo>
                  <a:cubicBezTo>
                    <a:pt x="84" y="119"/>
                    <a:pt x="84" y="118"/>
                    <a:pt x="84" y="117"/>
                  </a:cubicBezTo>
                  <a:cubicBezTo>
                    <a:pt x="84" y="91"/>
                    <a:pt x="105" y="70"/>
                    <a:pt x="131" y="70"/>
                  </a:cubicBezTo>
                  <a:cubicBezTo>
                    <a:pt x="155" y="70"/>
                    <a:pt x="175" y="88"/>
                    <a:pt x="178" y="111"/>
                  </a:cubicBezTo>
                  <a:cubicBezTo>
                    <a:pt x="187" y="104"/>
                    <a:pt x="192" y="93"/>
                    <a:pt x="192" y="80"/>
                  </a:cubicBezTo>
                  <a:cubicBezTo>
                    <a:pt x="192" y="58"/>
                    <a:pt x="174" y="40"/>
                    <a:pt x="15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1640000" y="3869552"/>
            <a:ext cx="704850" cy="623888"/>
            <a:chOff x="4645025" y="3292476"/>
            <a:chExt cx="704850" cy="623888"/>
          </a:xfrm>
          <a:solidFill>
            <a:srgbClr val="404040"/>
          </a:solidFill>
        </p:grpSpPr>
        <p:sp>
          <p:nvSpPr>
            <p:cNvPr id="263" name="Freeform 417"/>
            <p:cNvSpPr>
              <a:spLocks/>
            </p:cNvSpPr>
            <p:nvPr/>
          </p:nvSpPr>
          <p:spPr bwMode="auto">
            <a:xfrm>
              <a:off x="4908550" y="3292476"/>
              <a:ext cx="176213" cy="187325"/>
            </a:xfrm>
            <a:custGeom>
              <a:avLst/>
              <a:gdLst>
                <a:gd name="T0" fmla="*/ 44 w 48"/>
                <a:gd name="T1" fmla="*/ 18 h 51"/>
                <a:gd name="T2" fmla="*/ 24 w 48"/>
                <a:gd name="T3" fmla="*/ 0 h 51"/>
                <a:gd name="T4" fmla="*/ 4 w 48"/>
                <a:gd name="T5" fmla="*/ 18 h 51"/>
                <a:gd name="T6" fmla="*/ 0 w 48"/>
                <a:gd name="T7" fmla="*/ 25 h 51"/>
                <a:gd name="T8" fmla="*/ 6 w 48"/>
                <a:gd name="T9" fmla="*/ 33 h 51"/>
                <a:gd name="T10" fmla="*/ 6 w 48"/>
                <a:gd name="T11" fmla="*/ 33 h 51"/>
                <a:gd name="T12" fmla="*/ 24 w 48"/>
                <a:gd name="T13" fmla="*/ 51 h 51"/>
                <a:gd name="T14" fmla="*/ 42 w 48"/>
                <a:gd name="T15" fmla="*/ 33 h 51"/>
                <a:gd name="T16" fmla="*/ 43 w 48"/>
                <a:gd name="T17" fmla="*/ 33 h 51"/>
                <a:gd name="T18" fmla="*/ 48 w 48"/>
                <a:gd name="T19" fmla="*/ 25 h 51"/>
                <a:gd name="T20" fmla="*/ 44 w 48"/>
                <a:gd name="T21" fmla="*/ 1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51">
                  <a:moveTo>
                    <a:pt x="44" y="18"/>
                  </a:moveTo>
                  <a:cubicBezTo>
                    <a:pt x="43" y="6"/>
                    <a:pt x="35" y="0"/>
                    <a:pt x="24" y="0"/>
                  </a:cubicBezTo>
                  <a:cubicBezTo>
                    <a:pt x="14" y="0"/>
                    <a:pt x="5" y="6"/>
                    <a:pt x="4" y="18"/>
                  </a:cubicBezTo>
                  <a:cubicBezTo>
                    <a:pt x="2" y="19"/>
                    <a:pt x="0" y="22"/>
                    <a:pt x="0" y="25"/>
                  </a:cubicBezTo>
                  <a:cubicBezTo>
                    <a:pt x="0" y="29"/>
                    <a:pt x="3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10" y="42"/>
                    <a:pt x="16" y="51"/>
                    <a:pt x="24" y="51"/>
                  </a:cubicBezTo>
                  <a:cubicBezTo>
                    <a:pt x="32" y="51"/>
                    <a:pt x="39" y="42"/>
                    <a:pt x="42" y="33"/>
                  </a:cubicBezTo>
                  <a:cubicBezTo>
                    <a:pt x="42" y="33"/>
                    <a:pt x="43" y="33"/>
                    <a:pt x="43" y="33"/>
                  </a:cubicBezTo>
                  <a:cubicBezTo>
                    <a:pt x="46" y="33"/>
                    <a:pt x="48" y="29"/>
                    <a:pt x="48" y="25"/>
                  </a:cubicBezTo>
                  <a:cubicBezTo>
                    <a:pt x="48" y="22"/>
                    <a:pt x="46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18"/>
            <p:cNvSpPr>
              <a:spLocks/>
            </p:cNvSpPr>
            <p:nvPr/>
          </p:nvSpPr>
          <p:spPr bwMode="auto">
            <a:xfrm>
              <a:off x="4854575" y="3479801"/>
              <a:ext cx="288925" cy="149225"/>
            </a:xfrm>
            <a:custGeom>
              <a:avLst/>
              <a:gdLst>
                <a:gd name="T0" fmla="*/ 60 w 79"/>
                <a:gd name="T1" fmla="*/ 0 h 41"/>
                <a:gd name="T2" fmla="*/ 52 w 79"/>
                <a:gd name="T3" fmla="*/ 0 h 41"/>
                <a:gd name="T4" fmla="*/ 45 w 79"/>
                <a:gd name="T5" fmla="*/ 21 h 41"/>
                <a:gd name="T6" fmla="*/ 40 w 79"/>
                <a:gd name="T7" fmla="*/ 10 h 41"/>
                <a:gd name="T8" fmla="*/ 45 w 79"/>
                <a:gd name="T9" fmla="*/ 4 h 41"/>
                <a:gd name="T10" fmla="*/ 45 w 79"/>
                <a:gd name="T11" fmla="*/ 3 h 41"/>
                <a:gd name="T12" fmla="*/ 39 w 79"/>
                <a:gd name="T13" fmla="*/ 4 h 41"/>
                <a:gd name="T14" fmla="*/ 33 w 79"/>
                <a:gd name="T15" fmla="*/ 3 h 41"/>
                <a:gd name="T16" fmla="*/ 33 w 79"/>
                <a:gd name="T17" fmla="*/ 3 h 41"/>
                <a:gd name="T18" fmla="*/ 38 w 79"/>
                <a:gd name="T19" fmla="*/ 10 h 41"/>
                <a:gd name="T20" fmla="*/ 33 w 79"/>
                <a:gd name="T21" fmla="*/ 22 h 41"/>
                <a:gd name="T22" fmla="*/ 27 w 79"/>
                <a:gd name="T23" fmla="*/ 0 h 41"/>
                <a:gd name="T24" fmla="*/ 19 w 79"/>
                <a:gd name="T25" fmla="*/ 0 h 41"/>
                <a:gd name="T26" fmla="*/ 0 w 79"/>
                <a:gd name="T27" fmla="*/ 19 h 41"/>
                <a:gd name="T28" fmla="*/ 0 w 79"/>
                <a:gd name="T29" fmla="*/ 41 h 41"/>
                <a:gd name="T30" fmla="*/ 79 w 79"/>
                <a:gd name="T31" fmla="*/ 41 h 41"/>
                <a:gd name="T32" fmla="*/ 79 w 79"/>
                <a:gd name="T33" fmla="*/ 19 h 41"/>
                <a:gd name="T34" fmla="*/ 60 w 79"/>
                <a:gd name="T3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41">
                  <a:moveTo>
                    <a:pt x="6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3"/>
                    <a:pt x="41" y="4"/>
                    <a:pt x="39" y="4"/>
                  </a:cubicBezTo>
                  <a:cubicBezTo>
                    <a:pt x="37" y="4"/>
                    <a:pt x="35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9"/>
                    <a:pt x="70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19"/>
            <p:cNvSpPr>
              <a:spLocks/>
            </p:cNvSpPr>
            <p:nvPr/>
          </p:nvSpPr>
          <p:spPr bwMode="auto">
            <a:xfrm>
              <a:off x="4692650" y="3636963"/>
              <a:ext cx="147638" cy="153988"/>
            </a:xfrm>
            <a:custGeom>
              <a:avLst/>
              <a:gdLst>
                <a:gd name="T0" fmla="*/ 36 w 40"/>
                <a:gd name="T1" fmla="*/ 15 h 42"/>
                <a:gd name="T2" fmla="*/ 20 w 40"/>
                <a:gd name="T3" fmla="*/ 0 h 42"/>
                <a:gd name="T4" fmla="*/ 3 w 40"/>
                <a:gd name="T5" fmla="*/ 15 h 42"/>
                <a:gd name="T6" fmla="*/ 0 w 40"/>
                <a:gd name="T7" fmla="*/ 21 h 42"/>
                <a:gd name="T8" fmla="*/ 4 w 40"/>
                <a:gd name="T9" fmla="*/ 27 h 42"/>
                <a:gd name="T10" fmla="*/ 5 w 40"/>
                <a:gd name="T11" fmla="*/ 27 h 42"/>
                <a:gd name="T12" fmla="*/ 20 w 40"/>
                <a:gd name="T13" fmla="*/ 42 h 42"/>
                <a:gd name="T14" fmla="*/ 35 w 40"/>
                <a:gd name="T15" fmla="*/ 27 h 42"/>
                <a:gd name="T16" fmla="*/ 35 w 40"/>
                <a:gd name="T17" fmla="*/ 27 h 42"/>
                <a:gd name="T18" fmla="*/ 40 w 40"/>
                <a:gd name="T19" fmla="*/ 21 h 42"/>
                <a:gd name="T20" fmla="*/ 36 w 40"/>
                <a:gd name="T21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2">
                  <a:moveTo>
                    <a:pt x="36" y="15"/>
                  </a:moveTo>
                  <a:cubicBezTo>
                    <a:pt x="36" y="4"/>
                    <a:pt x="28" y="0"/>
                    <a:pt x="20" y="0"/>
                  </a:cubicBezTo>
                  <a:cubicBezTo>
                    <a:pt x="11" y="0"/>
                    <a:pt x="4" y="4"/>
                    <a:pt x="3" y="15"/>
                  </a:cubicBezTo>
                  <a:cubicBezTo>
                    <a:pt x="1" y="16"/>
                    <a:pt x="0" y="18"/>
                    <a:pt x="0" y="21"/>
                  </a:cubicBezTo>
                  <a:cubicBezTo>
                    <a:pt x="0" y="24"/>
                    <a:pt x="2" y="27"/>
                    <a:pt x="4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8" y="35"/>
                    <a:pt x="13" y="42"/>
                    <a:pt x="20" y="42"/>
                  </a:cubicBezTo>
                  <a:cubicBezTo>
                    <a:pt x="26" y="42"/>
                    <a:pt x="32" y="35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8" y="27"/>
                    <a:pt x="40" y="24"/>
                    <a:pt x="40" y="21"/>
                  </a:cubicBezTo>
                  <a:cubicBezTo>
                    <a:pt x="40" y="18"/>
                    <a:pt x="38" y="16"/>
                    <a:pt x="3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20"/>
            <p:cNvSpPr>
              <a:spLocks/>
            </p:cNvSpPr>
            <p:nvPr/>
          </p:nvSpPr>
          <p:spPr bwMode="auto">
            <a:xfrm>
              <a:off x="4645025" y="3790951"/>
              <a:ext cx="242888" cy="125413"/>
            </a:xfrm>
            <a:custGeom>
              <a:avLst/>
              <a:gdLst>
                <a:gd name="T0" fmla="*/ 50 w 66"/>
                <a:gd name="T1" fmla="*/ 0 h 34"/>
                <a:gd name="T2" fmla="*/ 43 w 66"/>
                <a:gd name="T3" fmla="*/ 0 h 34"/>
                <a:gd name="T4" fmla="*/ 38 w 66"/>
                <a:gd name="T5" fmla="*/ 18 h 34"/>
                <a:gd name="T6" fmla="*/ 34 w 66"/>
                <a:gd name="T7" fmla="*/ 8 h 34"/>
                <a:gd name="T8" fmla="*/ 38 w 66"/>
                <a:gd name="T9" fmla="*/ 3 h 34"/>
                <a:gd name="T10" fmla="*/ 37 w 66"/>
                <a:gd name="T11" fmla="*/ 2 h 34"/>
                <a:gd name="T12" fmla="*/ 32 w 66"/>
                <a:gd name="T13" fmla="*/ 3 h 34"/>
                <a:gd name="T14" fmla="*/ 27 w 66"/>
                <a:gd name="T15" fmla="*/ 2 h 34"/>
                <a:gd name="T16" fmla="*/ 27 w 66"/>
                <a:gd name="T17" fmla="*/ 3 h 34"/>
                <a:gd name="T18" fmla="*/ 32 w 66"/>
                <a:gd name="T19" fmla="*/ 8 h 34"/>
                <a:gd name="T20" fmla="*/ 28 w 66"/>
                <a:gd name="T21" fmla="*/ 18 h 34"/>
                <a:gd name="T22" fmla="*/ 23 w 66"/>
                <a:gd name="T23" fmla="*/ 0 h 34"/>
                <a:gd name="T24" fmla="*/ 16 w 66"/>
                <a:gd name="T25" fmla="*/ 0 h 34"/>
                <a:gd name="T26" fmla="*/ 0 w 66"/>
                <a:gd name="T27" fmla="*/ 16 h 34"/>
                <a:gd name="T28" fmla="*/ 0 w 66"/>
                <a:gd name="T29" fmla="*/ 34 h 34"/>
                <a:gd name="T30" fmla="*/ 66 w 66"/>
                <a:gd name="T31" fmla="*/ 34 h 34"/>
                <a:gd name="T32" fmla="*/ 66 w 66"/>
                <a:gd name="T33" fmla="*/ 16 h 34"/>
                <a:gd name="T34" fmla="*/ 50 w 66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4">
                  <a:moveTo>
                    <a:pt x="5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3"/>
                    <a:pt x="34" y="3"/>
                    <a:pt x="32" y="3"/>
                  </a:cubicBezTo>
                  <a:cubicBezTo>
                    <a:pt x="31" y="3"/>
                    <a:pt x="29" y="3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21"/>
            <p:cNvSpPr>
              <a:spLocks/>
            </p:cNvSpPr>
            <p:nvPr/>
          </p:nvSpPr>
          <p:spPr bwMode="auto">
            <a:xfrm>
              <a:off x="5154612" y="3636963"/>
              <a:ext cx="147638" cy="153988"/>
            </a:xfrm>
            <a:custGeom>
              <a:avLst/>
              <a:gdLst>
                <a:gd name="T0" fmla="*/ 37 w 40"/>
                <a:gd name="T1" fmla="*/ 15 h 42"/>
                <a:gd name="T2" fmla="*/ 20 w 40"/>
                <a:gd name="T3" fmla="*/ 0 h 42"/>
                <a:gd name="T4" fmla="*/ 4 w 40"/>
                <a:gd name="T5" fmla="*/ 15 h 42"/>
                <a:gd name="T6" fmla="*/ 0 w 40"/>
                <a:gd name="T7" fmla="*/ 21 h 42"/>
                <a:gd name="T8" fmla="*/ 5 w 40"/>
                <a:gd name="T9" fmla="*/ 27 h 42"/>
                <a:gd name="T10" fmla="*/ 5 w 40"/>
                <a:gd name="T11" fmla="*/ 27 h 42"/>
                <a:gd name="T12" fmla="*/ 20 w 40"/>
                <a:gd name="T13" fmla="*/ 42 h 42"/>
                <a:gd name="T14" fmla="*/ 35 w 40"/>
                <a:gd name="T15" fmla="*/ 27 h 42"/>
                <a:gd name="T16" fmla="*/ 36 w 40"/>
                <a:gd name="T17" fmla="*/ 27 h 42"/>
                <a:gd name="T18" fmla="*/ 40 w 40"/>
                <a:gd name="T19" fmla="*/ 21 h 42"/>
                <a:gd name="T20" fmla="*/ 37 w 40"/>
                <a:gd name="T21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2">
                  <a:moveTo>
                    <a:pt x="37" y="15"/>
                  </a:moveTo>
                  <a:cubicBezTo>
                    <a:pt x="36" y="4"/>
                    <a:pt x="29" y="0"/>
                    <a:pt x="20" y="0"/>
                  </a:cubicBezTo>
                  <a:cubicBezTo>
                    <a:pt x="12" y="0"/>
                    <a:pt x="4" y="4"/>
                    <a:pt x="4" y="15"/>
                  </a:cubicBezTo>
                  <a:cubicBezTo>
                    <a:pt x="2" y="16"/>
                    <a:pt x="0" y="18"/>
                    <a:pt x="0" y="21"/>
                  </a:cubicBezTo>
                  <a:cubicBezTo>
                    <a:pt x="0" y="24"/>
                    <a:pt x="2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8" y="35"/>
                    <a:pt x="14" y="42"/>
                    <a:pt x="20" y="42"/>
                  </a:cubicBezTo>
                  <a:cubicBezTo>
                    <a:pt x="27" y="42"/>
                    <a:pt x="32" y="35"/>
                    <a:pt x="35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8" y="27"/>
                    <a:pt x="40" y="24"/>
                    <a:pt x="40" y="21"/>
                  </a:cubicBezTo>
                  <a:cubicBezTo>
                    <a:pt x="40" y="18"/>
                    <a:pt x="39" y="16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422"/>
            <p:cNvSpPr>
              <a:spLocks/>
            </p:cNvSpPr>
            <p:nvPr/>
          </p:nvSpPr>
          <p:spPr bwMode="auto">
            <a:xfrm>
              <a:off x="5106987" y="3790951"/>
              <a:ext cx="242888" cy="125413"/>
            </a:xfrm>
            <a:custGeom>
              <a:avLst/>
              <a:gdLst>
                <a:gd name="T0" fmla="*/ 50 w 66"/>
                <a:gd name="T1" fmla="*/ 0 h 34"/>
                <a:gd name="T2" fmla="*/ 43 w 66"/>
                <a:gd name="T3" fmla="*/ 0 h 34"/>
                <a:gd name="T4" fmla="*/ 38 w 66"/>
                <a:gd name="T5" fmla="*/ 18 h 34"/>
                <a:gd name="T6" fmla="*/ 34 w 66"/>
                <a:gd name="T7" fmla="*/ 8 h 34"/>
                <a:gd name="T8" fmla="*/ 38 w 66"/>
                <a:gd name="T9" fmla="*/ 3 h 34"/>
                <a:gd name="T10" fmla="*/ 38 w 66"/>
                <a:gd name="T11" fmla="*/ 2 h 34"/>
                <a:gd name="T12" fmla="*/ 33 w 66"/>
                <a:gd name="T13" fmla="*/ 3 h 34"/>
                <a:gd name="T14" fmla="*/ 28 w 66"/>
                <a:gd name="T15" fmla="*/ 2 h 34"/>
                <a:gd name="T16" fmla="*/ 28 w 66"/>
                <a:gd name="T17" fmla="*/ 3 h 34"/>
                <a:gd name="T18" fmla="*/ 32 w 66"/>
                <a:gd name="T19" fmla="*/ 8 h 34"/>
                <a:gd name="T20" fmla="*/ 28 w 66"/>
                <a:gd name="T21" fmla="*/ 18 h 34"/>
                <a:gd name="T22" fmla="*/ 23 w 66"/>
                <a:gd name="T23" fmla="*/ 0 h 34"/>
                <a:gd name="T24" fmla="*/ 16 w 66"/>
                <a:gd name="T25" fmla="*/ 0 h 34"/>
                <a:gd name="T26" fmla="*/ 0 w 66"/>
                <a:gd name="T27" fmla="*/ 16 h 34"/>
                <a:gd name="T28" fmla="*/ 0 w 66"/>
                <a:gd name="T29" fmla="*/ 34 h 34"/>
                <a:gd name="T30" fmla="*/ 66 w 66"/>
                <a:gd name="T31" fmla="*/ 34 h 34"/>
                <a:gd name="T32" fmla="*/ 66 w 66"/>
                <a:gd name="T33" fmla="*/ 16 h 34"/>
                <a:gd name="T34" fmla="*/ 50 w 66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4">
                  <a:moveTo>
                    <a:pt x="5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6" y="3"/>
                    <a:pt x="35" y="3"/>
                    <a:pt x="33" y="3"/>
                  </a:cubicBezTo>
                  <a:cubicBezTo>
                    <a:pt x="31" y="3"/>
                    <a:pt x="29" y="3"/>
                    <a:pt x="28" y="2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9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Rectangle 423"/>
            <p:cNvSpPr>
              <a:spLocks noChangeArrowheads="1"/>
            </p:cNvSpPr>
            <p:nvPr/>
          </p:nvSpPr>
          <p:spPr bwMode="auto">
            <a:xfrm>
              <a:off x="4978400" y="3648076"/>
              <a:ext cx="41275" cy="157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424"/>
            <p:cNvSpPr>
              <a:spLocks noChangeArrowheads="1"/>
            </p:cNvSpPr>
            <p:nvPr/>
          </p:nvSpPr>
          <p:spPr bwMode="auto">
            <a:xfrm>
              <a:off x="4905375" y="3802063"/>
              <a:ext cx="184150" cy="39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828993" y="3890825"/>
            <a:ext cx="579938" cy="581342"/>
            <a:chOff x="4659313" y="4325938"/>
            <a:chExt cx="655638" cy="657225"/>
          </a:xfrm>
          <a:solidFill>
            <a:srgbClr val="404040"/>
          </a:solidFill>
        </p:grpSpPr>
        <p:sp>
          <p:nvSpPr>
            <p:cNvPr id="272" name="Freeform 563"/>
            <p:cNvSpPr>
              <a:spLocks noEditPoints="1"/>
            </p:cNvSpPr>
            <p:nvPr/>
          </p:nvSpPr>
          <p:spPr bwMode="auto">
            <a:xfrm>
              <a:off x="4659313" y="4325938"/>
              <a:ext cx="655638" cy="509588"/>
            </a:xfrm>
            <a:custGeom>
              <a:avLst/>
              <a:gdLst>
                <a:gd name="T0" fmla="*/ 0 w 191"/>
                <a:gd name="T1" fmla="*/ 0 h 149"/>
                <a:gd name="T2" fmla="*/ 0 w 191"/>
                <a:gd name="T3" fmla="*/ 133 h 149"/>
                <a:gd name="T4" fmla="*/ 14 w 191"/>
                <a:gd name="T5" fmla="*/ 149 h 149"/>
                <a:gd name="T6" fmla="*/ 177 w 191"/>
                <a:gd name="T7" fmla="*/ 149 h 149"/>
                <a:gd name="T8" fmla="*/ 191 w 191"/>
                <a:gd name="T9" fmla="*/ 133 h 149"/>
                <a:gd name="T10" fmla="*/ 191 w 191"/>
                <a:gd name="T11" fmla="*/ 0 h 149"/>
                <a:gd name="T12" fmla="*/ 0 w 191"/>
                <a:gd name="T13" fmla="*/ 0 h 149"/>
                <a:gd name="T14" fmla="*/ 177 w 191"/>
                <a:gd name="T15" fmla="*/ 119 h 149"/>
                <a:gd name="T16" fmla="*/ 165 w 191"/>
                <a:gd name="T17" fmla="*/ 133 h 149"/>
                <a:gd name="T18" fmla="*/ 26 w 191"/>
                <a:gd name="T19" fmla="*/ 133 h 149"/>
                <a:gd name="T20" fmla="*/ 14 w 191"/>
                <a:gd name="T21" fmla="*/ 119 h 149"/>
                <a:gd name="T22" fmla="*/ 14 w 191"/>
                <a:gd name="T23" fmla="*/ 31 h 149"/>
                <a:gd name="T24" fmla="*/ 177 w 191"/>
                <a:gd name="T25" fmla="*/ 31 h 149"/>
                <a:gd name="T26" fmla="*/ 177 w 191"/>
                <a:gd name="T27" fmla="*/ 1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1" h="149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42"/>
                    <a:pt x="6" y="149"/>
                    <a:pt x="14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5" y="149"/>
                    <a:pt x="191" y="142"/>
                    <a:pt x="191" y="133"/>
                  </a:cubicBezTo>
                  <a:cubicBezTo>
                    <a:pt x="191" y="0"/>
                    <a:pt x="191" y="0"/>
                    <a:pt x="191" y="0"/>
                  </a:cubicBezTo>
                  <a:lnTo>
                    <a:pt x="0" y="0"/>
                  </a:lnTo>
                  <a:close/>
                  <a:moveTo>
                    <a:pt x="177" y="119"/>
                  </a:moveTo>
                  <a:cubicBezTo>
                    <a:pt x="177" y="127"/>
                    <a:pt x="172" y="133"/>
                    <a:pt x="165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0" y="133"/>
                    <a:pt x="14" y="127"/>
                    <a:pt x="14" y="11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77" y="31"/>
                    <a:pt x="177" y="31"/>
                    <a:pt x="177" y="31"/>
                  </a:cubicBezTo>
                  <a:lnTo>
                    <a:pt x="177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564"/>
            <p:cNvSpPr>
              <a:spLocks/>
            </p:cNvSpPr>
            <p:nvPr/>
          </p:nvSpPr>
          <p:spPr bwMode="auto">
            <a:xfrm>
              <a:off x="4833938" y="4808538"/>
              <a:ext cx="306388" cy="174625"/>
            </a:xfrm>
            <a:custGeom>
              <a:avLst/>
              <a:gdLst>
                <a:gd name="T0" fmla="*/ 87 w 89"/>
                <a:gd name="T1" fmla="*/ 40 h 51"/>
                <a:gd name="T2" fmla="*/ 49 w 89"/>
                <a:gd name="T3" fmla="*/ 2 h 51"/>
                <a:gd name="T4" fmla="*/ 45 w 89"/>
                <a:gd name="T5" fmla="*/ 0 h 51"/>
                <a:gd name="T6" fmla="*/ 45 w 89"/>
                <a:gd name="T7" fmla="*/ 0 h 51"/>
                <a:gd name="T8" fmla="*/ 44 w 89"/>
                <a:gd name="T9" fmla="*/ 0 h 51"/>
                <a:gd name="T10" fmla="*/ 41 w 89"/>
                <a:gd name="T11" fmla="*/ 2 h 51"/>
                <a:gd name="T12" fmla="*/ 2 w 89"/>
                <a:gd name="T13" fmla="*/ 40 h 51"/>
                <a:gd name="T14" fmla="*/ 2 w 89"/>
                <a:gd name="T15" fmla="*/ 47 h 51"/>
                <a:gd name="T16" fmla="*/ 9 w 89"/>
                <a:gd name="T17" fmla="*/ 47 h 51"/>
                <a:gd name="T18" fmla="*/ 40 w 89"/>
                <a:gd name="T19" fmla="*/ 16 h 51"/>
                <a:gd name="T20" fmla="*/ 40 w 89"/>
                <a:gd name="T21" fmla="*/ 46 h 51"/>
                <a:gd name="T22" fmla="*/ 45 w 89"/>
                <a:gd name="T23" fmla="*/ 51 h 51"/>
                <a:gd name="T24" fmla="*/ 50 w 89"/>
                <a:gd name="T25" fmla="*/ 46 h 51"/>
                <a:gd name="T26" fmla="*/ 50 w 89"/>
                <a:gd name="T27" fmla="*/ 16 h 51"/>
                <a:gd name="T28" fmla="*/ 80 w 89"/>
                <a:gd name="T29" fmla="*/ 47 h 51"/>
                <a:gd name="T30" fmla="*/ 87 w 89"/>
                <a:gd name="T31" fmla="*/ 47 h 51"/>
                <a:gd name="T32" fmla="*/ 87 w 89"/>
                <a:gd name="T3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51">
                  <a:moveTo>
                    <a:pt x="87" y="40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8" y="1"/>
                    <a:pt x="46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2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42"/>
                    <a:pt x="0" y="45"/>
                    <a:pt x="2" y="47"/>
                  </a:cubicBezTo>
                  <a:cubicBezTo>
                    <a:pt x="4" y="49"/>
                    <a:pt x="7" y="49"/>
                    <a:pt x="9" y="4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9"/>
                    <a:pt x="42" y="51"/>
                    <a:pt x="45" y="51"/>
                  </a:cubicBezTo>
                  <a:cubicBezTo>
                    <a:pt x="47" y="51"/>
                    <a:pt x="50" y="49"/>
                    <a:pt x="50" y="4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2" y="49"/>
                    <a:pt x="85" y="49"/>
                    <a:pt x="87" y="47"/>
                  </a:cubicBezTo>
                  <a:cubicBezTo>
                    <a:pt x="89" y="45"/>
                    <a:pt x="89" y="42"/>
                    <a:pt x="8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565"/>
            <p:cNvSpPr>
              <a:spLocks/>
            </p:cNvSpPr>
            <p:nvPr/>
          </p:nvSpPr>
          <p:spPr bwMode="auto">
            <a:xfrm>
              <a:off x="4745038" y="4483100"/>
              <a:ext cx="233363" cy="246063"/>
            </a:xfrm>
            <a:custGeom>
              <a:avLst/>
              <a:gdLst>
                <a:gd name="T0" fmla="*/ 35 w 68"/>
                <a:gd name="T1" fmla="*/ 36 h 72"/>
                <a:gd name="T2" fmla="*/ 68 w 68"/>
                <a:gd name="T3" fmla="*/ 31 h 72"/>
                <a:gd name="T4" fmla="*/ 61 w 68"/>
                <a:gd name="T5" fmla="*/ 15 h 72"/>
                <a:gd name="T6" fmla="*/ 16 w 68"/>
                <a:gd name="T7" fmla="*/ 11 h 72"/>
                <a:gd name="T8" fmla="*/ 12 w 68"/>
                <a:gd name="T9" fmla="*/ 56 h 72"/>
                <a:gd name="T10" fmla="*/ 56 w 68"/>
                <a:gd name="T11" fmla="*/ 61 h 72"/>
                <a:gd name="T12" fmla="*/ 35 w 68"/>
                <a:gd name="T13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72">
                  <a:moveTo>
                    <a:pt x="35" y="36"/>
                  </a:moveTo>
                  <a:cubicBezTo>
                    <a:pt x="68" y="31"/>
                    <a:pt x="68" y="31"/>
                    <a:pt x="68" y="31"/>
                  </a:cubicBezTo>
                  <a:cubicBezTo>
                    <a:pt x="67" y="25"/>
                    <a:pt x="65" y="20"/>
                    <a:pt x="61" y="15"/>
                  </a:cubicBezTo>
                  <a:cubicBezTo>
                    <a:pt x="49" y="1"/>
                    <a:pt x="29" y="0"/>
                    <a:pt x="16" y="11"/>
                  </a:cubicBezTo>
                  <a:cubicBezTo>
                    <a:pt x="2" y="23"/>
                    <a:pt x="0" y="43"/>
                    <a:pt x="12" y="56"/>
                  </a:cubicBezTo>
                  <a:cubicBezTo>
                    <a:pt x="23" y="70"/>
                    <a:pt x="43" y="72"/>
                    <a:pt x="56" y="61"/>
                  </a:cubicBezTo>
                  <a:lnTo>
                    <a:pt x="3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Rectangle 566"/>
            <p:cNvSpPr>
              <a:spLocks noChangeArrowheads="1"/>
            </p:cNvSpPr>
            <p:nvPr/>
          </p:nvSpPr>
          <p:spPr bwMode="auto">
            <a:xfrm>
              <a:off x="5026025" y="4541838"/>
              <a:ext cx="192088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Rectangle 567"/>
            <p:cNvSpPr>
              <a:spLocks noChangeArrowheads="1"/>
            </p:cNvSpPr>
            <p:nvPr/>
          </p:nvSpPr>
          <p:spPr bwMode="auto">
            <a:xfrm>
              <a:off x="5026025" y="4598988"/>
              <a:ext cx="192088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568"/>
            <p:cNvSpPr>
              <a:spLocks noChangeArrowheads="1"/>
            </p:cNvSpPr>
            <p:nvPr/>
          </p:nvSpPr>
          <p:spPr bwMode="auto">
            <a:xfrm>
              <a:off x="5026025" y="4654550"/>
              <a:ext cx="123825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0" name="Freeform 6"/>
          <p:cNvSpPr>
            <a:spLocks noEditPoints="1"/>
          </p:cNvSpPr>
          <p:nvPr/>
        </p:nvSpPr>
        <p:spPr bwMode="auto">
          <a:xfrm>
            <a:off x="7779192" y="2799523"/>
            <a:ext cx="573648" cy="536468"/>
          </a:xfrm>
          <a:custGeom>
            <a:avLst/>
            <a:gdLst>
              <a:gd name="T0" fmla="*/ 2202 w 3562"/>
              <a:gd name="T1" fmla="*/ 293 h 3330"/>
              <a:gd name="T2" fmla="*/ 2162 w 3562"/>
              <a:gd name="T3" fmla="*/ 396 h 3330"/>
              <a:gd name="T4" fmla="*/ 2119 w 3562"/>
              <a:gd name="T5" fmla="*/ 508 h 3330"/>
              <a:gd name="T6" fmla="*/ 1948 w 3562"/>
              <a:gd name="T7" fmla="*/ 924 h 3330"/>
              <a:gd name="T8" fmla="*/ 1723 w 3562"/>
              <a:gd name="T9" fmla="*/ 1289 h 3330"/>
              <a:gd name="T10" fmla="*/ 1466 w 3562"/>
              <a:gd name="T11" fmla="*/ 1509 h 3330"/>
              <a:gd name="T12" fmla="*/ 1209 w 3562"/>
              <a:gd name="T13" fmla="*/ 1651 h 3330"/>
              <a:gd name="T14" fmla="*/ 1332 w 3562"/>
              <a:gd name="T15" fmla="*/ 2804 h 3330"/>
              <a:gd name="T16" fmla="*/ 1525 w 3562"/>
              <a:gd name="T17" fmla="*/ 2816 h 3330"/>
              <a:gd name="T18" fmla="*/ 1828 w 3562"/>
              <a:gd name="T19" fmla="*/ 2981 h 3330"/>
              <a:gd name="T20" fmla="*/ 1902 w 3562"/>
              <a:gd name="T21" fmla="*/ 3028 h 3330"/>
              <a:gd name="T22" fmla="*/ 1947 w 3562"/>
              <a:gd name="T23" fmla="*/ 3056 h 3330"/>
              <a:gd name="T24" fmla="*/ 2100 w 3562"/>
              <a:gd name="T25" fmla="*/ 3084 h 3330"/>
              <a:gd name="T26" fmla="*/ 2372 w 3562"/>
              <a:gd name="T27" fmla="*/ 3100 h 3330"/>
              <a:gd name="T28" fmla="*/ 2681 w 3562"/>
              <a:gd name="T29" fmla="*/ 3098 h 3330"/>
              <a:gd name="T30" fmla="*/ 2943 w 3562"/>
              <a:gd name="T31" fmla="*/ 3070 h 3330"/>
              <a:gd name="T32" fmla="*/ 3089 w 3562"/>
              <a:gd name="T33" fmla="*/ 2996 h 3330"/>
              <a:gd name="T34" fmla="*/ 3157 w 3562"/>
              <a:gd name="T35" fmla="*/ 2911 h 3330"/>
              <a:gd name="T36" fmla="*/ 3181 w 3562"/>
              <a:gd name="T37" fmla="*/ 2842 h 3330"/>
              <a:gd name="T38" fmla="*/ 3241 w 3562"/>
              <a:gd name="T39" fmla="*/ 2604 h 3330"/>
              <a:gd name="T40" fmla="*/ 3298 w 3562"/>
              <a:gd name="T41" fmla="*/ 2300 h 3330"/>
              <a:gd name="T42" fmla="*/ 3332 w 3562"/>
              <a:gd name="T43" fmla="*/ 1988 h 3330"/>
              <a:gd name="T44" fmla="*/ 3319 w 3562"/>
              <a:gd name="T45" fmla="*/ 1721 h 3330"/>
              <a:gd name="T46" fmla="*/ 3224 w 3562"/>
              <a:gd name="T47" fmla="*/ 1518 h 3330"/>
              <a:gd name="T48" fmla="*/ 3048 w 3562"/>
              <a:gd name="T49" fmla="*/ 1405 h 3330"/>
              <a:gd name="T50" fmla="*/ 2266 w 3562"/>
              <a:gd name="T51" fmla="*/ 1210 h 3330"/>
              <a:gd name="T52" fmla="*/ 2301 w 3562"/>
              <a:gd name="T53" fmla="*/ 1148 h 3330"/>
              <a:gd name="T54" fmla="*/ 2372 w 3562"/>
              <a:gd name="T55" fmla="*/ 989 h 3330"/>
              <a:gd name="T56" fmla="*/ 2432 w 3562"/>
              <a:gd name="T57" fmla="*/ 756 h 3330"/>
              <a:gd name="T58" fmla="*/ 2440 w 3562"/>
              <a:gd name="T59" fmla="*/ 485 h 3330"/>
              <a:gd name="T60" fmla="*/ 2376 w 3562"/>
              <a:gd name="T61" fmla="*/ 290 h 3330"/>
              <a:gd name="T62" fmla="*/ 2229 w 3562"/>
              <a:gd name="T63" fmla="*/ 229 h 3330"/>
              <a:gd name="T64" fmla="*/ 2410 w 3562"/>
              <a:gd name="T65" fmla="*/ 37 h 3330"/>
              <a:gd name="T66" fmla="*/ 2584 w 3562"/>
              <a:gd name="T67" fmla="*/ 191 h 3330"/>
              <a:gd name="T68" fmla="*/ 2666 w 3562"/>
              <a:gd name="T69" fmla="*/ 461 h 3330"/>
              <a:gd name="T70" fmla="*/ 2654 w 3562"/>
              <a:gd name="T71" fmla="*/ 814 h 3330"/>
              <a:gd name="T72" fmla="*/ 2567 w 3562"/>
              <a:gd name="T73" fmla="*/ 1111 h 3330"/>
              <a:gd name="T74" fmla="*/ 3090 w 3562"/>
              <a:gd name="T75" fmla="*/ 1179 h 3330"/>
              <a:gd name="T76" fmla="*/ 3340 w 3562"/>
              <a:gd name="T77" fmla="*/ 1308 h 3330"/>
              <a:gd name="T78" fmla="*/ 3506 w 3562"/>
              <a:gd name="T79" fmla="*/ 1553 h 3330"/>
              <a:gd name="T80" fmla="*/ 3559 w 3562"/>
              <a:gd name="T81" fmla="*/ 1817 h 3330"/>
              <a:gd name="T82" fmla="*/ 3550 w 3562"/>
              <a:gd name="T83" fmla="*/ 2133 h 3330"/>
              <a:gd name="T84" fmla="*/ 3505 w 3562"/>
              <a:gd name="T85" fmla="*/ 2452 h 3330"/>
              <a:gd name="T86" fmla="*/ 3447 w 3562"/>
              <a:gd name="T87" fmla="*/ 2726 h 3330"/>
              <a:gd name="T88" fmla="*/ 3401 w 3562"/>
              <a:gd name="T89" fmla="*/ 2906 h 3330"/>
              <a:gd name="T90" fmla="*/ 3383 w 3562"/>
              <a:gd name="T91" fmla="*/ 2966 h 3330"/>
              <a:gd name="T92" fmla="*/ 3328 w 3562"/>
              <a:gd name="T93" fmla="*/ 3069 h 3330"/>
              <a:gd name="T94" fmla="*/ 3203 w 3562"/>
              <a:gd name="T95" fmla="*/ 3198 h 3330"/>
              <a:gd name="T96" fmla="*/ 2990 w 3562"/>
              <a:gd name="T97" fmla="*/ 3294 h 3330"/>
              <a:gd name="T98" fmla="*/ 2726 w 3562"/>
              <a:gd name="T99" fmla="*/ 3324 h 3330"/>
              <a:gd name="T100" fmla="*/ 2404 w 3562"/>
              <a:gd name="T101" fmla="*/ 3330 h 3330"/>
              <a:gd name="T102" fmla="*/ 2089 w 3562"/>
              <a:gd name="T103" fmla="*/ 3312 h 3330"/>
              <a:gd name="T104" fmla="*/ 1866 w 3562"/>
              <a:gd name="T105" fmla="*/ 3269 h 3330"/>
              <a:gd name="T106" fmla="*/ 1442 w 3562"/>
              <a:gd name="T107" fmla="*/ 3035 h 3330"/>
              <a:gd name="T108" fmla="*/ 1229 w 3562"/>
              <a:gd name="T109" fmla="*/ 3033 h 3330"/>
              <a:gd name="T110" fmla="*/ 1164 w 3562"/>
              <a:gd name="T111" fmla="*/ 1402 h 3330"/>
              <a:gd name="T112" fmla="*/ 1382 w 3562"/>
              <a:gd name="T113" fmla="*/ 1290 h 3330"/>
              <a:gd name="T114" fmla="*/ 1615 w 3562"/>
              <a:gd name="T115" fmla="*/ 1054 h 3330"/>
              <a:gd name="T116" fmla="*/ 1816 w 3562"/>
              <a:gd name="T117" fmla="*/ 658 h 3330"/>
              <a:gd name="T118" fmla="*/ 1950 w 3562"/>
              <a:gd name="T119" fmla="*/ 300 h 3330"/>
              <a:gd name="T120" fmla="*/ 2037 w 3562"/>
              <a:gd name="T121" fmla="*/ 95 h 3330"/>
              <a:gd name="T122" fmla="*/ 2133 w 3562"/>
              <a:gd name="T123" fmla="*/ 9 h 3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62" h="3330">
                <a:moveTo>
                  <a:pt x="2229" y="229"/>
                </a:moveTo>
                <a:lnTo>
                  <a:pt x="2224" y="240"/>
                </a:lnTo>
                <a:lnTo>
                  <a:pt x="2218" y="255"/>
                </a:lnTo>
                <a:lnTo>
                  <a:pt x="2211" y="273"/>
                </a:lnTo>
                <a:lnTo>
                  <a:pt x="2202" y="293"/>
                </a:lnTo>
                <a:lnTo>
                  <a:pt x="2193" y="313"/>
                </a:lnTo>
                <a:lnTo>
                  <a:pt x="2186" y="335"/>
                </a:lnTo>
                <a:lnTo>
                  <a:pt x="2177" y="357"/>
                </a:lnTo>
                <a:lnTo>
                  <a:pt x="2168" y="377"/>
                </a:lnTo>
                <a:lnTo>
                  <a:pt x="2162" y="396"/>
                </a:lnTo>
                <a:lnTo>
                  <a:pt x="2155" y="412"/>
                </a:lnTo>
                <a:lnTo>
                  <a:pt x="2149" y="425"/>
                </a:lnTo>
                <a:lnTo>
                  <a:pt x="2146" y="432"/>
                </a:lnTo>
                <a:lnTo>
                  <a:pt x="2145" y="434"/>
                </a:lnTo>
                <a:lnTo>
                  <a:pt x="2119" y="508"/>
                </a:lnTo>
                <a:lnTo>
                  <a:pt x="2090" y="586"/>
                </a:lnTo>
                <a:lnTo>
                  <a:pt x="2059" y="668"/>
                </a:lnTo>
                <a:lnTo>
                  <a:pt x="2025" y="752"/>
                </a:lnTo>
                <a:lnTo>
                  <a:pt x="1988" y="838"/>
                </a:lnTo>
                <a:lnTo>
                  <a:pt x="1948" y="924"/>
                </a:lnTo>
                <a:lnTo>
                  <a:pt x="1904" y="1011"/>
                </a:lnTo>
                <a:lnTo>
                  <a:pt x="1858" y="1096"/>
                </a:lnTo>
                <a:lnTo>
                  <a:pt x="1807" y="1178"/>
                </a:lnTo>
                <a:lnTo>
                  <a:pt x="1767" y="1235"/>
                </a:lnTo>
                <a:lnTo>
                  <a:pt x="1723" y="1289"/>
                </a:lnTo>
                <a:lnTo>
                  <a:pt x="1675" y="1339"/>
                </a:lnTo>
                <a:lnTo>
                  <a:pt x="1625" y="1386"/>
                </a:lnTo>
                <a:lnTo>
                  <a:pt x="1573" y="1430"/>
                </a:lnTo>
                <a:lnTo>
                  <a:pt x="1520" y="1472"/>
                </a:lnTo>
                <a:lnTo>
                  <a:pt x="1466" y="1509"/>
                </a:lnTo>
                <a:lnTo>
                  <a:pt x="1412" y="1543"/>
                </a:lnTo>
                <a:lnTo>
                  <a:pt x="1359" y="1575"/>
                </a:lnTo>
                <a:lnTo>
                  <a:pt x="1307" y="1604"/>
                </a:lnTo>
                <a:lnTo>
                  <a:pt x="1256" y="1629"/>
                </a:lnTo>
                <a:lnTo>
                  <a:pt x="1209" y="1651"/>
                </a:lnTo>
                <a:lnTo>
                  <a:pt x="1164" y="1670"/>
                </a:lnTo>
                <a:lnTo>
                  <a:pt x="1164" y="2808"/>
                </a:lnTo>
                <a:lnTo>
                  <a:pt x="1223" y="2806"/>
                </a:lnTo>
                <a:lnTo>
                  <a:pt x="1279" y="2804"/>
                </a:lnTo>
                <a:lnTo>
                  <a:pt x="1332" y="2804"/>
                </a:lnTo>
                <a:lnTo>
                  <a:pt x="1381" y="2804"/>
                </a:lnTo>
                <a:lnTo>
                  <a:pt x="1423" y="2806"/>
                </a:lnTo>
                <a:lnTo>
                  <a:pt x="1462" y="2808"/>
                </a:lnTo>
                <a:lnTo>
                  <a:pt x="1496" y="2812"/>
                </a:lnTo>
                <a:lnTo>
                  <a:pt x="1525" y="2816"/>
                </a:lnTo>
                <a:lnTo>
                  <a:pt x="1547" y="2823"/>
                </a:lnTo>
                <a:lnTo>
                  <a:pt x="1810" y="2970"/>
                </a:lnTo>
                <a:lnTo>
                  <a:pt x="1812" y="2971"/>
                </a:lnTo>
                <a:lnTo>
                  <a:pt x="1818" y="2975"/>
                </a:lnTo>
                <a:lnTo>
                  <a:pt x="1828" y="2981"/>
                </a:lnTo>
                <a:lnTo>
                  <a:pt x="1840" y="2989"/>
                </a:lnTo>
                <a:lnTo>
                  <a:pt x="1855" y="2999"/>
                </a:lnTo>
                <a:lnTo>
                  <a:pt x="1870" y="3008"/>
                </a:lnTo>
                <a:lnTo>
                  <a:pt x="1887" y="3018"/>
                </a:lnTo>
                <a:lnTo>
                  <a:pt x="1902" y="3028"/>
                </a:lnTo>
                <a:lnTo>
                  <a:pt x="1916" y="3037"/>
                </a:lnTo>
                <a:lnTo>
                  <a:pt x="1928" y="3045"/>
                </a:lnTo>
                <a:lnTo>
                  <a:pt x="1938" y="3050"/>
                </a:lnTo>
                <a:lnTo>
                  <a:pt x="1945" y="3055"/>
                </a:lnTo>
                <a:lnTo>
                  <a:pt x="1947" y="3056"/>
                </a:lnTo>
                <a:lnTo>
                  <a:pt x="1965" y="3062"/>
                </a:lnTo>
                <a:lnTo>
                  <a:pt x="1989" y="3068"/>
                </a:lnTo>
                <a:lnTo>
                  <a:pt x="2020" y="3074"/>
                </a:lnTo>
                <a:lnTo>
                  <a:pt x="2057" y="3079"/>
                </a:lnTo>
                <a:lnTo>
                  <a:pt x="2100" y="3084"/>
                </a:lnTo>
                <a:lnTo>
                  <a:pt x="2147" y="3089"/>
                </a:lnTo>
                <a:lnTo>
                  <a:pt x="2199" y="3092"/>
                </a:lnTo>
                <a:lnTo>
                  <a:pt x="2254" y="3095"/>
                </a:lnTo>
                <a:lnTo>
                  <a:pt x="2311" y="3099"/>
                </a:lnTo>
                <a:lnTo>
                  <a:pt x="2372" y="3100"/>
                </a:lnTo>
                <a:lnTo>
                  <a:pt x="2433" y="3102"/>
                </a:lnTo>
                <a:lnTo>
                  <a:pt x="2496" y="3102"/>
                </a:lnTo>
                <a:lnTo>
                  <a:pt x="2558" y="3102"/>
                </a:lnTo>
                <a:lnTo>
                  <a:pt x="2620" y="3100"/>
                </a:lnTo>
                <a:lnTo>
                  <a:pt x="2681" y="3098"/>
                </a:lnTo>
                <a:lnTo>
                  <a:pt x="2740" y="3094"/>
                </a:lnTo>
                <a:lnTo>
                  <a:pt x="2797" y="3090"/>
                </a:lnTo>
                <a:lnTo>
                  <a:pt x="2851" y="3085"/>
                </a:lnTo>
                <a:lnTo>
                  <a:pt x="2902" y="3079"/>
                </a:lnTo>
                <a:lnTo>
                  <a:pt x="2943" y="3070"/>
                </a:lnTo>
                <a:lnTo>
                  <a:pt x="2979" y="3060"/>
                </a:lnTo>
                <a:lnTo>
                  <a:pt x="3012" y="3046"/>
                </a:lnTo>
                <a:lnTo>
                  <a:pt x="3040" y="3030"/>
                </a:lnTo>
                <a:lnTo>
                  <a:pt x="3067" y="3014"/>
                </a:lnTo>
                <a:lnTo>
                  <a:pt x="3089" y="2996"/>
                </a:lnTo>
                <a:lnTo>
                  <a:pt x="3108" y="2978"/>
                </a:lnTo>
                <a:lnTo>
                  <a:pt x="3124" y="2960"/>
                </a:lnTo>
                <a:lnTo>
                  <a:pt x="3137" y="2942"/>
                </a:lnTo>
                <a:lnTo>
                  <a:pt x="3148" y="2926"/>
                </a:lnTo>
                <a:lnTo>
                  <a:pt x="3157" y="2911"/>
                </a:lnTo>
                <a:lnTo>
                  <a:pt x="3163" y="2897"/>
                </a:lnTo>
                <a:lnTo>
                  <a:pt x="3167" y="2887"/>
                </a:lnTo>
                <a:lnTo>
                  <a:pt x="3170" y="2881"/>
                </a:lnTo>
                <a:lnTo>
                  <a:pt x="3171" y="2878"/>
                </a:lnTo>
                <a:lnTo>
                  <a:pt x="3181" y="2842"/>
                </a:lnTo>
                <a:lnTo>
                  <a:pt x="3192" y="2803"/>
                </a:lnTo>
                <a:lnTo>
                  <a:pt x="3203" y="2758"/>
                </a:lnTo>
                <a:lnTo>
                  <a:pt x="3215" y="2709"/>
                </a:lnTo>
                <a:lnTo>
                  <a:pt x="3227" y="2658"/>
                </a:lnTo>
                <a:lnTo>
                  <a:pt x="3241" y="2604"/>
                </a:lnTo>
                <a:lnTo>
                  <a:pt x="3253" y="2546"/>
                </a:lnTo>
                <a:lnTo>
                  <a:pt x="3265" y="2487"/>
                </a:lnTo>
                <a:lnTo>
                  <a:pt x="3277" y="2425"/>
                </a:lnTo>
                <a:lnTo>
                  <a:pt x="3288" y="2363"/>
                </a:lnTo>
                <a:lnTo>
                  <a:pt x="3298" y="2300"/>
                </a:lnTo>
                <a:lnTo>
                  <a:pt x="3308" y="2236"/>
                </a:lnTo>
                <a:lnTo>
                  <a:pt x="3315" y="2172"/>
                </a:lnTo>
                <a:lnTo>
                  <a:pt x="3322" y="2110"/>
                </a:lnTo>
                <a:lnTo>
                  <a:pt x="3328" y="2048"/>
                </a:lnTo>
                <a:lnTo>
                  <a:pt x="3332" y="1988"/>
                </a:lnTo>
                <a:lnTo>
                  <a:pt x="3333" y="1929"/>
                </a:lnTo>
                <a:lnTo>
                  <a:pt x="3333" y="1872"/>
                </a:lnTo>
                <a:lnTo>
                  <a:pt x="3331" y="1819"/>
                </a:lnTo>
                <a:lnTo>
                  <a:pt x="3326" y="1769"/>
                </a:lnTo>
                <a:lnTo>
                  <a:pt x="3319" y="1721"/>
                </a:lnTo>
                <a:lnTo>
                  <a:pt x="3308" y="1679"/>
                </a:lnTo>
                <a:lnTo>
                  <a:pt x="3295" y="1640"/>
                </a:lnTo>
                <a:lnTo>
                  <a:pt x="3274" y="1595"/>
                </a:lnTo>
                <a:lnTo>
                  <a:pt x="3251" y="1554"/>
                </a:lnTo>
                <a:lnTo>
                  <a:pt x="3224" y="1518"/>
                </a:lnTo>
                <a:lnTo>
                  <a:pt x="3196" y="1486"/>
                </a:lnTo>
                <a:lnTo>
                  <a:pt x="3163" y="1460"/>
                </a:lnTo>
                <a:lnTo>
                  <a:pt x="3127" y="1437"/>
                </a:lnTo>
                <a:lnTo>
                  <a:pt x="3089" y="1419"/>
                </a:lnTo>
                <a:lnTo>
                  <a:pt x="3048" y="1405"/>
                </a:lnTo>
                <a:lnTo>
                  <a:pt x="3002" y="1395"/>
                </a:lnTo>
                <a:lnTo>
                  <a:pt x="2954" y="1388"/>
                </a:lnTo>
                <a:lnTo>
                  <a:pt x="2901" y="1387"/>
                </a:lnTo>
                <a:lnTo>
                  <a:pt x="2151" y="1387"/>
                </a:lnTo>
                <a:lnTo>
                  <a:pt x="2266" y="1210"/>
                </a:lnTo>
                <a:lnTo>
                  <a:pt x="2268" y="1207"/>
                </a:lnTo>
                <a:lnTo>
                  <a:pt x="2274" y="1199"/>
                </a:lnTo>
                <a:lnTo>
                  <a:pt x="2280" y="1187"/>
                </a:lnTo>
                <a:lnTo>
                  <a:pt x="2290" y="1169"/>
                </a:lnTo>
                <a:lnTo>
                  <a:pt x="2301" y="1148"/>
                </a:lnTo>
                <a:lnTo>
                  <a:pt x="2314" y="1124"/>
                </a:lnTo>
                <a:lnTo>
                  <a:pt x="2328" y="1096"/>
                </a:lnTo>
                <a:lnTo>
                  <a:pt x="2342" y="1063"/>
                </a:lnTo>
                <a:lnTo>
                  <a:pt x="2357" y="1027"/>
                </a:lnTo>
                <a:lnTo>
                  <a:pt x="2372" y="989"/>
                </a:lnTo>
                <a:lnTo>
                  <a:pt x="2386" y="947"/>
                </a:lnTo>
                <a:lnTo>
                  <a:pt x="2400" y="903"/>
                </a:lnTo>
                <a:lnTo>
                  <a:pt x="2412" y="856"/>
                </a:lnTo>
                <a:lnTo>
                  <a:pt x="2423" y="806"/>
                </a:lnTo>
                <a:lnTo>
                  <a:pt x="2432" y="756"/>
                </a:lnTo>
                <a:lnTo>
                  <a:pt x="2440" y="702"/>
                </a:lnTo>
                <a:lnTo>
                  <a:pt x="2444" y="647"/>
                </a:lnTo>
                <a:lnTo>
                  <a:pt x="2445" y="591"/>
                </a:lnTo>
                <a:lnTo>
                  <a:pt x="2444" y="539"/>
                </a:lnTo>
                <a:lnTo>
                  <a:pt x="2440" y="485"/>
                </a:lnTo>
                <a:lnTo>
                  <a:pt x="2432" y="431"/>
                </a:lnTo>
                <a:lnTo>
                  <a:pt x="2422" y="388"/>
                </a:lnTo>
                <a:lnTo>
                  <a:pt x="2410" y="350"/>
                </a:lnTo>
                <a:lnTo>
                  <a:pt x="2395" y="318"/>
                </a:lnTo>
                <a:lnTo>
                  <a:pt x="2376" y="290"/>
                </a:lnTo>
                <a:lnTo>
                  <a:pt x="2353" y="268"/>
                </a:lnTo>
                <a:lnTo>
                  <a:pt x="2328" y="251"/>
                </a:lnTo>
                <a:lnTo>
                  <a:pt x="2298" y="239"/>
                </a:lnTo>
                <a:lnTo>
                  <a:pt x="2265" y="232"/>
                </a:lnTo>
                <a:lnTo>
                  <a:pt x="2229" y="229"/>
                </a:lnTo>
                <a:close/>
                <a:moveTo>
                  <a:pt x="2214" y="0"/>
                </a:moveTo>
                <a:lnTo>
                  <a:pt x="2267" y="2"/>
                </a:lnTo>
                <a:lnTo>
                  <a:pt x="2318" y="9"/>
                </a:lnTo>
                <a:lnTo>
                  <a:pt x="2365" y="21"/>
                </a:lnTo>
                <a:lnTo>
                  <a:pt x="2410" y="37"/>
                </a:lnTo>
                <a:lnTo>
                  <a:pt x="2452" y="58"/>
                </a:lnTo>
                <a:lnTo>
                  <a:pt x="2490" y="85"/>
                </a:lnTo>
                <a:lnTo>
                  <a:pt x="2525" y="117"/>
                </a:lnTo>
                <a:lnTo>
                  <a:pt x="2556" y="152"/>
                </a:lnTo>
                <a:lnTo>
                  <a:pt x="2584" y="191"/>
                </a:lnTo>
                <a:lnTo>
                  <a:pt x="2608" y="235"/>
                </a:lnTo>
                <a:lnTo>
                  <a:pt x="2629" y="284"/>
                </a:lnTo>
                <a:lnTo>
                  <a:pt x="2644" y="337"/>
                </a:lnTo>
                <a:lnTo>
                  <a:pt x="2657" y="393"/>
                </a:lnTo>
                <a:lnTo>
                  <a:pt x="2666" y="461"/>
                </a:lnTo>
                <a:lnTo>
                  <a:pt x="2672" y="528"/>
                </a:lnTo>
                <a:lnTo>
                  <a:pt x="2674" y="593"/>
                </a:lnTo>
                <a:lnTo>
                  <a:pt x="2672" y="670"/>
                </a:lnTo>
                <a:lnTo>
                  <a:pt x="2665" y="744"/>
                </a:lnTo>
                <a:lnTo>
                  <a:pt x="2654" y="814"/>
                </a:lnTo>
                <a:lnTo>
                  <a:pt x="2641" y="881"/>
                </a:lnTo>
                <a:lnTo>
                  <a:pt x="2625" y="945"/>
                </a:lnTo>
                <a:lnTo>
                  <a:pt x="2607" y="1004"/>
                </a:lnTo>
                <a:lnTo>
                  <a:pt x="2588" y="1059"/>
                </a:lnTo>
                <a:lnTo>
                  <a:pt x="2567" y="1111"/>
                </a:lnTo>
                <a:lnTo>
                  <a:pt x="2548" y="1158"/>
                </a:lnTo>
                <a:lnTo>
                  <a:pt x="2901" y="1158"/>
                </a:lnTo>
                <a:lnTo>
                  <a:pt x="2967" y="1160"/>
                </a:lnTo>
                <a:lnTo>
                  <a:pt x="3031" y="1167"/>
                </a:lnTo>
                <a:lnTo>
                  <a:pt x="3090" y="1179"/>
                </a:lnTo>
                <a:lnTo>
                  <a:pt x="3146" y="1196"/>
                </a:lnTo>
                <a:lnTo>
                  <a:pt x="3200" y="1217"/>
                </a:lnTo>
                <a:lnTo>
                  <a:pt x="3249" y="1243"/>
                </a:lnTo>
                <a:lnTo>
                  <a:pt x="3297" y="1273"/>
                </a:lnTo>
                <a:lnTo>
                  <a:pt x="3340" y="1308"/>
                </a:lnTo>
                <a:lnTo>
                  <a:pt x="3380" y="1347"/>
                </a:lnTo>
                <a:lnTo>
                  <a:pt x="3417" y="1393"/>
                </a:lnTo>
                <a:lnTo>
                  <a:pt x="3450" y="1441"/>
                </a:lnTo>
                <a:lnTo>
                  <a:pt x="3479" y="1495"/>
                </a:lnTo>
                <a:lnTo>
                  <a:pt x="3506" y="1553"/>
                </a:lnTo>
                <a:lnTo>
                  <a:pt x="3523" y="1599"/>
                </a:lnTo>
                <a:lnTo>
                  <a:pt x="3537" y="1649"/>
                </a:lnTo>
                <a:lnTo>
                  <a:pt x="3546" y="1703"/>
                </a:lnTo>
                <a:lnTo>
                  <a:pt x="3554" y="1759"/>
                </a:lnTo>
                <a:lnTo>
                  <a:pt x="3559" y="1817"/>
                </a:lnTo>
                <a:lnTo>
                  <a:pt x="3561" y="1878"/>
                </a:lnTo>
                <a:lnTo>
                  <a:pt x="3562" y="1940"/>
                </a:lnTo>
                <a:lnTo>
                  <a:pt x="3560" y="2003"/>
                </a:lnTo>
                <a:lnTo>
                  <a:pt x="3555" y="2068"/>
                </a:lnTo>
                <a:lnTo>
                  <a:pt x="3550" y="2133"/>
                </a:lnTo>
                <a:lnTo>
                  <a:pt x="3543" y="2198"/>
                </a:lnTo>
                <a:lnTo>
                  <a:pt x="3535" y="2263"/>
                </a:lnTo>
                <a:lnTo>
                  <a:pt x="3526" y="2328"/>
                </a:lnTo>
                <a:lnTo>
                  <a:pt x="3516" y="2390"/>
                </a:lnTo>
                <a:lnTo>
                  <a:pt x="3505" y="2452"/>
                </a:lnTo>
                <a:lnTo>
                  <a:pt x="3494" y="2512"/>
                </a:lnTo>
                <a:lnTo>
                  <a:pt x="3482" y="2570"/>
                </a:lnTo>
                <a:lnTo>
                  <a:pt x="3471" y="2626"/>
                </a:lnTo>
                <a:lnTo>
                  <a:pt x="3458" y="2677"/>
                </a:lnTo>
                <a:lnTo>
                  <a:pt x="3447" y="2726"/>
                </a:lnTo>
                <a:lnTo>
                  <a:pt x="3436" y="2771"/>
                </a:lnTo>
                <a:lnTo>
                  <a:pt x="3425" y="2812"/>
                </a:lnTo>
                <a:lnTo>
                  <a:pt x="3417" y="2848"/>
                </a:lnTo>
                <a:lnTo>
                  <a:pt x="3408" y="2880"/>
                </a:lnTo>
                <a:lnTo>
                  <a:pt x="3401" y="2906"/>
                </a:lnTo>
                <a:lnTo>
                  <a:pt x="3396" y="2926"/>
                </a:lnTo>
                <a:lnTo>
                  <a:pt x="3391" y="2940"/>
                </a:lnTo>
                <a:lnTo>
                  <a:pt x="3390" y="2945"/>
                </a:lnTo>
                <a:lnTo>
                  <a:pt x="3387" y="2953"/>
                </a:lnTo>
                <a:lnTo>
                  <a:pt x="3383" y="2966"/>
                </a:lnTo>
                <a:lnTo>
                  <a:pt x="3376" y="2981"/>
                </a:lnTo>
                <a:lnTo>
                  <a:pt x="3367" y="3000"/>
                </a:lnTo>
                <a:lnTo>
                  <a:pt x="3356" y="3022"/>
                </a:lnTo>
                <a:lnTo>
                  <a:pt x="3343" y="3044"/>
                </a:lnTo>
                <a:lnTo>
                  <a:pt x="3328" y="3069"/>
                </a:lnTo>
                <a:lnTo>
                  <a:pt x="3309" y="3094"/>
                </a:lnTo>
                <a:lnTo>
                  <a:pt x="3287" y="3121"/>
                </a:lnTo>
                <a:lnTo>
                  <a:pt x="3263" y="3147"/>
                </a:lnTo>
                <a:lnTo>
                  <a:pt x="3235" y="3172"/>
                </a:lnTo>
                <a:lnTo>
                  <a:pt x="3203" y="3198"/>
                </a:lnTo>
                <a:lnTo>
                  <a:pt x="3168" y="3222"/>
                </a:lnTo>
                <a:lnTo>
                  <a:pt x="3130" y="3244"/>
                </a:lnTo>
                <a:lnTo>
                  <a:pt x="3088" y="3264"/>
                </a:lnTo>
                <a:lnTo>
                  <a:pt x="3040" y="3280"/>
                </a:lnTo>
                <a:lnTo>
                  <a:pt x="2990" y="3294"/>
                </a:lnTo>
                <a:lnTo>
                  <a:pt x="2935" y="3305"/>
                </a:lnTo>
                <a:lnTo>
                  <a:pt x="2889" y="3311"/>
                </a:lnTo>
                <a:lnTo>
                  <a:pt x="2839" y="3316"/>
                </a:lnTo>
                <a:lnTo>
                  <a:pt x="2784" y="3321"/>
                </a:lnTo>
                <a:lnTo>
                  <a:pt x="2726" y="3324"/>
                </a:lnTo>
                <a:lnTo>
                  <a:pt x="2665" y="3326"/>
                </a:lnTo>
                <a:lnTo>
                  <a:pt x="2602" y="3329"/>
                </a:lnTo>
                <a:lnTo>
                  <a:pt x="2536" y="3330"/>
                </a:lnTo>
                <a:lnTo>
                  <a:pt x="2470" y="3330"/>
                </a:lnTo>
                <a:lnTo>
                  <a:pt x="2404" y="3330"/>
                </a:lnTo>
                <a:lnTo>
                  <a:pt x="2336" y="3327"/>
                </a:lnTo>
                <a:lnTo>
                  <a:pt x="2272" y="3325"/>
                </a:lnTo>
                <a:lnTo>
                  <a:pt x="2208" y="3322"/>
                </a:lnTo>
                <a:lnTo>
                  <a:pt x="2147" y="3316"/>
                </a:lnTo>
                <a:lnTo>
                  <a:pt x="2089" y="3312"/>
                </a:lnTo>
                <a:lnTo>
                  <a:pt x="2034" y="3305"/>
                </a:lnTo>
                <a:lnTo>
                  <a:pt x="1983" y="3298"/>
                </a:lnTo>
                <a:lnTo>
                  <a:pt x="1938" y="3289"/>
                </a:lnTo>
                <a:lnTo>
                  <a:pt x="1899" y="3280"/>
                </a:lnTo>
                <a:lnTo>
                  <a:pt x="1866" y="3269"/>
                </a:lnTo>
                <a:lnTo>
                  <a:pt x="1839" y="3257"/>
                </a:lnTo>
                <a:lnTo>
                  <a:pt x="1683" y="3160"/>
                </a:lnTo>
                <a:lnTo>
                  <a:pt x="1475" y="3039"/>
                </a:lnTo>
                <a:lnTo>
                  <a:pt x="1463" y="3037"/>
                </a:lnTo>
                <a:lnTo>
                  <a:pt x="1442" y="3035"/>
                </a:lnTo>
                <a:lnTo>
                  <a:pt x="1415" y="3033"/>
                </a:lnTo>
                <a:lnTo>
                  <a:pt x="1378" y="3032"/>
                </a:lnTo>
                <a:lnTo>
                  <a:pt x="1337" y="3032"/>
                </a:lnTo>
                <a:lnTo>
                  <a:pt x="1286" y="3032"/>
                </a:lnTo>
                <a:lnTo>
                  <a:pt x="1229" y="3033"/>
                </a:lnTo>
                <a:lnTo>
                  <a:pt x="1164" y="3036"/>
                </a:lnTo>
                <a:lnTo>
                  <a:pt x="1164" y="3131"/>
                </a:lnTo>
                <a:lnTo>
                  <a:pt x="0" y="3131"/>
                </a:lnTo>
                <a:lnTo>
                  <a:pt x="0" y="1402"/>
                </a:lnTo>
                <a:lnTo>
                  <a:pt x="1164" y="1402"/>
                </a:lnTo>
                <a:lnTo>
                  <a:pt x="1164" y="1423"/>
                </a:lnTo>
                <a:lnTo>
                  <a:pt x="1217" y="1395"/>
                </a:lnTo>
                <a:lnTo>
                  <a:pt x="1272" y="1363"/>
                </a:lnTo>
                <a:lnTo>
                  <a:pt x="1327" y="1328"/>
                </a:lnTo>
                <a:lnTo>
                  <a:pt x="1382" y="1290"/>
                </a:lnTo>
                <a:lnTo>
                  <a:pt x="1434" y="1248"/>
                </a:lnTo>
                <a:lnTo>
                  <a:pt x="1486" y="1203"/>
                </a:lnTo>
                <a:lnTo>
                  <a:pt x="1533" y="1156"/>
                </a:lnTo>
                <a:lnTo>
                  <a:pt x="1576" y="1107"/>
                </a:lnTo>
                <a:lnTo>
                  <a:pt x="1615" y="1054"/>
                </a:lnTo>
                <a:lnTo>
                  <a:pt x="1661" y="978"/>
                </a:lnTo>
                <a:lnTo>
                  <a:pt x="1704" y="900"/>
                </a:lnTo>
                <a:lnTo>
                  <a:pt x="1745" y="819"/>
                </a:lnTo>
                <a:lnTo>
                  <a:pt x="1782" y="738"/>
                </a:lnTo>
                <a:lnTo>
                  <a:pt x="1816" y="658"/>
                </a:lnTo>
                <a:lnTo>
                  <a:pt x="1848" y="579"/>
                </a:lnTo>
                <a:lnTo>
                  <a:pt x="1878" y="500"/>
                </a:lnTo>
                <a:lnTo>
                  <a:pt x="1905" y="427"/>
                </a:lnTo>
                <a:lnTo>
                  <a:pt x="1931" y="357"/>
                </a:lnTo>
                <a:lnTo>
                  <a:pt x="1950" y="300"/>
                </a:lnTo>
                <a:lnTo>
                  <a:pt x="1970" y="249"/>
                </a:lnTo>
                <a:lnTo>
                  <a:pt x="1988" y="201"/>
                </a:lnTo>
                <a:lnTo>
                  <a:pt x="2004" y="161"/>
                </a:lnTo>
                <a:lnTo>
                  <a:pt x="2021" y="125"/>
                </a:lnTo>
                <a:lnTo>
                  <a:pt x="2037" y="95"/>
                </a:lnTo>
                <a:lnTo>
                  <a:pt x="2054" y="68"/>
                </a:lnTo>
                <a:lnTo>
                  <a:pt x="2071" y="47"/>
                </a:lnTo>
                <a:lnTo>
                  <a:pt x="2090" y="30"/>
                </a:lnTo>
                <a:lnTo>
                  <a:pt x="2111" y="18"/>
                </a:lnTo>
                <a:lnTo>
                  <a:pt x="2133" y="9"/>
                </a:lnTo>
                <a:lnTo>
                  <a:pt x="2158" y="3"/>
                </a:lnTo>
                <a:lnTo>
                  <a:pt x="2214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1" name="Group 280"/>
          <p:cNvGrpSpPr/>
          <p:nvPr/>
        </p:nvGrpSpPr>
        <p:grpSpPr>
          <a:xfrm>
            <a:off x="1977913" y="2680325"/>
            <a:ext cx="774864" cy="774864"/>
            <a:chOff x="703527" y="2943539"/>
            <a:chExt cx="356440" cy="356440"/>
          </a:xfrm>
        </p:grpSpPr>
        <p:sp>
          <p:nvSpPr>
            <p:cNvPr id="282" name="Oval 281"/>
            <p:cNvSpPr/>
            <p:nvPr/>
          </p:nvSpPr>
          <p:spPr>
            <a:xfrm>
              <a:off x="703527" y="2943539"/>
              <a:ext cx="356440" cy="356440"/>
            </a:xfrm>
            <a:prstGeom prst="ellipse">
              <a:avLst/>
            </a:prstGeom>
            <a:solidFill>
              <a:srgbClr val="40404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810595" y="3042264"/>
              <a:ext cx="142304" cy="147582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</p:grpSp>
      <p:sp>
        <p:nvSpPr>
          <p:cNvPr id="286" name="Freeform 18"/>
          <p:cNvSpPr>
            <a:spLocks noEditPoints="1"/>
          </p:cNvSpPr>
          <p:nvPr/>
        </p:nvSpPr>
        <p:spPr bwMode="auto">
          <a:xfrm>
            <a:off x="4550654" y="2806884"/>
            <a:ext cx="656790" cy="521746"/>
          </a:xfrm>
          <a:custGeom>
            <a:avLst/>
            <a:gdLst>
              <a:gd name="T0" fmla="*/ 2108 w 3852"/>
              <a:gd name="T1" fmla="*/ 1176 h 3060"/>
              <a:gd name="T2" fmla="*/ 2314 w 3852"/>
              <a:gd name="T3" fmla="*/ 1296 h 3060"/>
              <a:gd name="T4" fmla="*/ 2452 w 3852"/>
              <a:gd name="T5" fmla="*/ 1485 h 3060"/>
              <a:gd name="T6" fmla="*/ 2504 w 3852"/>
              <a:gd name="T7" fmla="*/ 1721 h 3060"/>
              <a:gd name="T8" fmla="*/ 2452 w 3852"/>
              <a:gd name="T9" fmla="*/ 1958 h 3060"/>
              <a:gd name="T10" fmla="*/ 2314 w 3852"/>
              <a:gd name="T11" fmla="*/ 2147 h 3060"/>
              <a:gd name="T12" fmla="*/ 2108 w 3852"/>
              <a:gd name="T13" fmla="*/ 2266 h 3060"/>
              <a:gd name="T14" fmla="*/ 1863 w 3852"/>
              <a:gd name="T15" fmla="*/ 2292 h 3060"/>
              <a:gd name="T16" fmla="*/ 1634 w 3852"/>
              <a:gd name="T17" fmla="*/ 2216 h 3060"/>
              <a:gd name="T18" fmla="*/ 1459 w 3852"/>
              <a:gd name="T19" fmla="*/ 2060 h 3060"/>
              <a:gd name="T20" fmla="*/ 1361 w 3852"/>
              <a:gd name="T21" fmla="*/ 1844 h 3060"/>
              <a:gd name="T22" fmla="*/ 1361 w 3852"/>
              <a:gd name="T23" fmla="*/ 1598 h 3060"/>
              <a:gd name="T24" fmla="*/ 1459 w 3852"/>
              <a:gd name="T25" fmla="*/ 1383 h 3060"/>
              <a:gd name="T26" fmla="*/ 1634 w 3852"/>
              <a:gd name="T27" fmla="*/ 1226 h 3060"/>
              <a:gd name="T28" fmla="*/ 1863 w 3852"/>
              <a:gd name="T29" fmla="*/ 1151 h 3060"/>
              <a:gd name="T30" fmla="*/ 3273 w 3852"/>
              <a:gd name="T31" fmla="*/ 970 h 3060"/>
              <a:gd name="T32" fmla="*/ 3201 w 3852"/>
              <a:gd name="T33" fmla="*/ 1059 h 3060"/>
              <a:gd name="T34" fmla="*/ 3226 w 3852"/>
              <a:gd name="T35" fmla="*/ 1173 h 3060"/>
              <a:gd name="T36" fmla="*/ 3331 w 3852"/>
              <a:gd name="T37" fmla="*/ 1224 h 3060"/>
              <a:gd name="T38" fmla="*/ 3438 w 3852"/>
              <a:gd name="T39" fmla="*/ 1173 h 3060"/>
              <a:gd name="T40" fmla="*/ 3463 w 3852"/>
              <a:gd name="T41" fmla="*/ 1059 h 3060"/>
              <a:gd name="T42" fmla="*/ 3391 w 3852"/>
              <a:gd name="T43" fmla="*/ 970 h 3060"/>
              <a:gd name="T44" fmla="*/ 1843 w 3852"/>
              <a:gd name="T45" fmla="*/ 768 h 3060"/>
              <a:gd name="T46" fmla="*/ 1533 w 3852"/>
              <a:gd name="T47" fmla="*/ 848 h 3060"/>
              <a:gd name="T48" fmla="*/ 1273 w 3852"/>
              <a:gd name="T49" fmla="*/ 1019 h 3060"/>
              <a:gd name="T50" fmla="*/ 1082 w 3852"/>
              <a:gd name="T51" fmla="*/ 1261 h 3060"/>
              <a:gd name="T52" fmla="*/ 977 w 3852"/>
              <a:gd name="T53" fmla="*/ 1558 h 3060"/>
              <a:gd name="T54" fmla="*/ 977 w 3852"/>
              <a:gd name="T55" fmla="*/ 1885 h 3060"/>
              <a:gd name="T56" fmla="*/ 1082 w 3852"/>
              <a:gd name="T57" fmla="*/ 2181 h 3060"/>
              <a:gd name="T58" fmla="*/ 1273 w 3852"/>
              <a:gd name="T59" fmla="*/ 2424 h 3060"/>
              <a:gd name="T60" fmla="*/ 1533 w 3852"/>
              <a:gd name="T61" fmla="*/ 2594 h 3060"/>
              <a:gd name="T62" fmla="*/ 1843 w 3852"/>
              <a:gd name="T63" fmla="*/ 2674 h 3060"/>
              <a:gd name="T64" fmla="*/ 2169 w 3852"/>
              <a:gd name="T65" fmla="*/ 2646 h 3060"/>
              <a:gd name="T66" fmla="*/ 2456 w 3852"/>
              <a:gd name="T67" fmla="*/ 2520 h 3060"/>
              <a:gd name="T68" fmla="*/ 2685 w 3852"/>
              <a:gd name="T69" fmla="*/ 2311 h 3060"/>
              <a:gd name="T70" fmla="*/ 2835 w 3852"/>
              <a:gd name="T71" fmla="*/ 2039 h 3060"/>
              <a:gd name="T72" fmla="*/ 2889 w 3852"/>
              <a:gd name="T73" fmla="*/ 1721 h 3060"/>
              <a:gd name="T74" fmla="*/ 2835 w 3852"/>
              <a:gd name="T75" fmla="*/ 1404 h 3060"/>
              <a:gd name="T76" fmla="*/ 2685 w 3852"/>
              <a:gd name="T77" fmla="*/ 1132 h 3060"/>
              <a:gd name="T78" fmla="*/ 2456 w 3852"/>
              <a:gd name="T79" fmla="*/ 923 h 3060"/>
              <a:gd name="T80" fmla="*/ 2169 w 3852"/>
              <a:gd name="T81" fmla="*/ 796 h 3060"/>
              <a:gd name="T82" fmla="*/ 1271 w 3852"/>
              <a:gd name="T83" fmla="*/ 0 h 3060"/>
              <a:gd name="T84" fmla="*/ 2661 w 3852"/>
              <a:gd name="T85" fmla="*/ 24 h 3060"/>
              <a:gd name="T86" fmla="*/ 2733 w 3852"/>
              <a:gd name="T87" fmla="*/ 109 h 3060"/>
              <a:gd name="T88" fmla="*/ 2901 w 3852"/>
              <a:gd name="T89" fmla="*/ 533 h 3060"/>
              <a:gd name="T90" fmla="*/ 3005 w 3852"/>
              <a:gd name="T91" fmla="*/ 574 h 3060"/>
              <a:gd name="T92" fmla="*/ 3616 w 3852"/>
              <a:gd name="T93" fmla="*/ 604 h 3060"/>
              <a:gd name="T94" fmla="*/ 3771 w 3852"/>
              <a:gd name="T95" fmla="*/ 723 h 3060"/>
              <a:gd name="T96" fmla="*/ 3848 w 3852"/>
              <a:gd name="T97" fmla="*/ 904 h 3060"/>
              <a:gd name="T98" fmla="*/ 3838 w 3852"/>
              <a:gd name="T99" fmla="*/ 2778 h 3060"/>
              <a:gd name="T100" fmla="*/ 3739 w 3852"/>
              <a:gd name="T101" fmla="*/ 2948 h 3060"/>
              <a:gd name="T102" fmla="*/ 3568 w 3852"/>
              <a:gd name="T103" fmla="*/ 3046 h 3060"/>
              <a:gd name="T104" fmla="*/ 333 w 3852"/>
              <a:gd name="T105" fmla="*/ 3057 h 3060"/>
              <a:gd name="T106" fmla="*/ 151 w 3852"/>
              <a:gd name="T107" fmla="*/ 2980 h 3060"/>
              <a:gd name="T108" fmla="*/ 30 w 3852"/>
              <a:gd name="T109" fmla="*/ 2826 h 3060"/>
              <a:gd name="T110" fmla="*/ 0 w 3852"/>
              <a:gd name="T111" fmla="*/ 956 h 3060"/>
              <a:gd name="T112" fmla="*/ 53 w 3852"/>
              <a:gd name="T113" fmla="*/ 764 h 3060"/>
              <a:gd name="T114" fmla="*/ 191 w 3852"/>
              <a:gd name="T115" fmla="*/ 626 h 3060"/>
              <a:gd name="T116" fmla="*/ 385 w 3852"/>
              <a:gd name="T117" fmla="*/ 574 h 3060"/>
              <a:gd name="T118" fmla="*/ 928 w 3852"/>
              <a:gd name="T119" fmla="*/ 549 h 3060"/>
              <a:gd name="T120" fmla="*/ 999 w 3852"/>
              <a:gd name="T121" fmla="*/ 465 h 3060"/>
              <a:gd name="T122" fmla="*/ 1167 w 3852"/>
              <a:gd name="T123" fmla="*/ 41 h 3060"/>
              <a:gd name="T124" fmla="*/ 1271 w 3852"/>
              <a:gd name="T125" fmla="*/ 0 h 3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52" h="3060">
                <a:moveTo>
                  <a:pt x="1926" y="1148"/>
                </a:moveTo>
                <a:lnTo>
                  <a:pt x="1989" y="1151"/>
                </a:lnTo>
                <a:lnTo>
                  <a:pt x="2050" y="1160"/>
                </a:lnTo>
                <a:lnTo>
                  <a:pt x="2108" y="1176"/>
                </a:lnTo>
                <a:lnTo>
                  <a:pt x="2164" y="1199"/>
                </a:lnTo>
                <a:lnTo>
                  <a:pt x="2218" y="1226"/>
                </a:lnTo>
                <a:lnTo>
                  <a:pt x="2267" y="1259"/>
                </a:lnTo>
                <a:lnTo>
                  <a:pt x="2314" y="1296"/>
                </a:lnTo>
                <a:lnTo>
                  <a:pt x="2354" y="1336"/>
                </a:lnTo>
                <a:lnTo>
                  <a:pt x="2392" y="1383"/>
                </a:lnTo>
                <a:lnTo>
                  <a:pt x="2424" y="1431"/>
                </a:lnTo>
                <a:lnTo>
                  <a:pt x="2452" y="1485"/>
                </a:lnTo>
                <a:lnTo>
                  <a:pt x="2475" y="1540"/>
                </a:lnTo>
                <a:lnTo>
                  <a:pt x="2491" y="1598"/>
                </a:lnTo>
                <a:lnTo>
                  <a:pt x="2500" y="1659"/>
                </a:lnTo>
                <a:lnTo>
                  <a:pt x="2504" y="1721"/>
                </a:lnTo>
                <a:lnTo>
                  <a:pt x="2500" y="1784"/>
                </a:lnTo>
                <a:lnTo>
                  <a:pt x="2491" y="1844"/>
                </a:lnTo>
                <a:lnTo>
                  <a:pt x="2475" y="1902"/>
                </a:lnTo>
                <a:lnTo>
                  <a:pt x="2452" y="1958"/>
                </a:lnTo>
                <a:lnTo>
                  <a:pt x="2424" y="2011"/>
                </a:lnTo>
                <a:lnTo>
                  <a:pt x="2392" y="2060"/>
                </a:lnTo>
                <a:lnTo>
                  <a:pt x="2354" y="2106"/>
                </a:lnTo>
                <a:lnTo>
                  <a:pt x="2314" y="2147"/>
                </a:lnTo>
                <a:lnTo>
                  <a:pt x="2267" y="2185"/>
                </a:lnTo>
                <a:lnTo>
                  <a:pt x="2218" y="2216"/>
                </a:lnTo>
                <a:lnTo>
                  <a:pt x="2164" y="2244"/>
                </a:lnTo>
                <a:lnTo>
                  <a:pt x="2108" y="2266"/>
                </a:lnTo>
                <a:lnTo>
                  <a:pt x="2050" y="2282"/>
                </a:lnTo>
                <a:lnTo>
                  <a:pt x="1989" y="2292"/>
                </a:lnTo>
                <a:lnTo>
                  <a:pt x="1926" y="2295"/>
                </a:lnTo>
                <a:lnTo>
                  <a:pt x="1863" y="2292"/>
                </a:lnTo>
                <a:lnTo>
                  <a:pt x="1802" y="2282"/>
                </a:lnTo>
                <a:lnTo>
                  <a:pt x="1744" y="2266"/>
                </a:lnTo>
                <a:lnTo>
                  <a:pt x="1688" y="2244"/>
                </a:lnTo>
                <a:lnTo>
                  <a:pt x="1634" y="2216"/>
                </a:lnTo>
                <a:lnTo>
                  <a:pt x="1585" y="2185"/>
                </a:lnTo>
                <a:lnTo>
                  <a:pt x="1538" y="2147"/>
                </a:lnTo>
                <a:lnTo>
                  <a:pt x="1498" y="2106"/>
                </a:lnTo>
                <a:lnTo>
                  <a:pt x="1459" y="2060"/>
                </a:lnTo>
                <a:lnTo>
                  <a:pt x="1428" y="2011"/>
                </a:lnTo>
                <a:lnTo>
                  <a:pt x="1400" y="1958"/>
                </a:lnTo>
                <a:lnTo>
                  <a:pt x="1377" y="1902"/>
                </a:lnTo>
                <a:lnTo>
                  <a:pt x="1361" y="1844"/>
                </a:lnTo>
                <a:lnTo>
                  <a:pt x="1352" y="1784"/>
                </a:lnTo>
                <a:lnTo>
                  <a:pt x="1348" y="1721"/>
                </a:lnTo>
                <a:lnTo>
                  <a:pt x="1352" y="1659"/>
                </a:lnTo>
                <a:lnTo>
                  <a:pt x="1361" y="1598"/>
                </a:lnTo>
                <a:lnTo>
                  <a:pt x="1377" y="1540"/>
                </a:lnTo>
                <a:lnTo>
                  <a:pt x="1400" y="1485"/>
                </a:lnTo>
                <a:lnTo>
                  <a:pt x="1428" y="1431"/>
                </a:lnTo>
                <a:lnTo>
                  <a:pt x="1459" y="1383"/>
                </a:lnTo>
                <a:lnTo>
                  <a:pt x="1498" y="1336"/>
                </a:lnTo>
                <a:lnTo>
                  <a:pt x="1538" y="1296"/>
                </a:lnTo>
                <a:lnTo>
                  <a:pt x="1585" y="1259"/>
                </a:lnTo>
                <a:lnTo>
                  <a:pt x="1634" y="1226"/>
                </a:lnTo>
                <a:lnTo>
                  <a:pt x="1688" y="1199"/>
                </a:lnTo>
                <a:lnTo>
                  <a:pt x="1744" y="1176"/>
                </a:lnTo>
                <a:lnTo>
                  <a:pt x="1802" y="1160"/>
                </a:lnTo>
                <a:lnTo>
                  <a:pt x="1863" y="1151"/>
                </a:lnTo>
                <a:lnTo>
                  <a:pt x="1926" y="1148"/>
                </a:lnTo>
                <a:close/>
                <a:moveTo>
                  <a:pt x="3331" y="956"/>
                </a:moveTo>
                <a:lnTo>
                  <a:pt x="3301" y="960"/>
                </a:lnTo>
                <a:lnTo>
                  <a:pt x="3273" y="970"/>
                </a:lnTo>
                <a:lnTo>
                  <a:pt x="3247" y="985"/>
                </a:lnTo>
                <a:lnTo>
                  <a:pt x="3226" y="1006"/>
                </a:lnTo>
                <a:lnTo>
                  <a:pt x="3211" y="1032"/>
                </a:lnTo>
                <a:lnTo>
                  <a:pt x="3201" y="1059"/>
                </a:lnTo>
                <a:lnTo>
                  <a:pt x="3197" y="1090"/>
                </a:lnTo>
                <a:lnTo>
                  <a:pt x="3201" y="1121"/>
                </a:lnTo>
                <a:lnTo>
                  <a:pt x="3211" y="1149"/>
                </a:lnTo>
                <a:lnTo>
                  <a:pt x="3226" y="1173"/>
                </a:lnTo>
                <a:lnTo>
                  <a:pt x="3247" y="1194"/>
                </a:lnTo>
                <a:lnTo>
                  <a:pt x="3273" y="1210"/>
                </a:lnTo>
                <a:lnTo>
                  <a:pt x="3301" y="1221"/>
                </a:lnTo>
                <a:lnTo>
                  <a:pt x="3331" y="1224"/>
                </a:lnTo>
                <a:lnTo>
                  <a:pt x="3363" y="1221"/>
                </a:lnTo>
                <a:lnTo>
                  <a:pt x="3391" y="1210"/>
                </a:lnTo>
                <a:lnTo>
                  <a:pt x="3417" y="1194"/>
                </a:lnTo>
                <a:lnTo>
                  <a:pt x="3438" y="1173"/>
                </a:lnTo>
                <a:lnTo>
                  <a:pt x="3453" y="1149"/>
                </a:lnTo>
                <a:lnTo>
                  <a:pt x="3463" y="1121"/>
                </a:lnTo>
                <a:lnTo>
                  <a:pt x="3467" y="1090"/>
                </a:lnTo>
                <a:lnTo>
                  <a:pt x="3463" y="1059"/>
                </a:lnTo>
                <a:lnTo>
                  <a:pt x="3453" y="1032"/>
                </a:lnTo>
                <a:lnTo>
                  <a:pt x="3438" y="1006"/>
                </a:lnTo>
                <a:lnTo>
                  <a:pt x="3417" y="985"/>
                </a:lnTo>
                <a:lnTo>
                  <a:pt x="3391" y="970"/>
                </a:lnTo>
                <a:lnTo>
                  <a:pt x="3363" y="960"/>
                </a:lnTo>
                <a:lnTo>
                  <a:pt x="3331" y="956"/>
                </a:lnTo>
                <a:close/>
                <a:moveTo>
                  <a:pt x="1926" y="765"/>
                </a:moveTo>
                <a:lnTo>
                  <a:pt x="1843" y="768"/>
                </a:lnTo>
                <a:lnTo>
                  <a:pt x="1761" y="779"/>
                </a:lnTo>
                <a:lnTo>
                  <a:pt x="1683" y="796"/>
                </a:lnTo>
                <a:lnTo>
                  <a:pt x="1606" y="818"/>
                </a:lnTo>
                <a:lnTo>
                  <a:pt x="1533" y="848"/>
                </a:lnTo>
                <a:lnTo>
                  <a:pt x="1463" y="883"/>
                </a:lnTo>
                <a:lnTo>
                  <a:pt x="1396" y="923"/>
                </a:lnTo>
                <a:lnTo>
                  <a:pt x="1332" y="968"/>
                </a:lnTo>
                <a:lnTo>
                  <a:pt x="1273" y="1019"/>
                </a:lnTo>
                <a:lnTo>
                  <a:pt x="1219" y="1073"/>
                </a:lnTo>
                <a:lnTo>
                  <a:pt x="1167" y="1132"/>
                </a:lnTo>
                <a:lnTo>
                  <a:pt x="1122" y="1195"/>
                </a:lnTo>
                <a:lnTo>
                  <a:pt x="1082" y="1261"/>
                </a:lnTo>
                <a:lnTo>
                  <a:pt x="1047" y="1331"/>
                </a:lnTo>
                <a:lnTo>
                  <a:pt x="1017" y="1404"/>
                </a:lnTo>
                <a:lnTo>
                  <a:pt x="995" y="1480"/>
                </a:lnTo>
                <a:lnTo>
                  <a:pt x="977" y="1558"/>
                </a:lnTo>
                <a:lnTo>
                  <a:pt x="967" y="1639"/>
                </a:lnTo>
                <a:lnTo>
                  <a:pt x="963" y="1721"/>
                </a:lnTo>
                <a:lnTo>
                  <a:pt x="967" y="1804"/>
                </a:lnTo>
                <a:lnTo>
                  <a:pt x="977" y="1885"/>
                </a:lnTo>
                <a:lnTo>
                  <a:pt x="995" y="1962"/>
                </a:lnTo>
                <a:lnTo>
                  <a:pt x="1017" y="2039"/>
                </a:lnTo>
                <a:lnTo>
                  <a:pt x="1047" y="2112"/>
                </a:lnTo>
                <a:lnTo>
                  <a:pt x="1082" y="2181"/>
                </a:lnTo>
                <a:lnTo>
                  <a:pt x="1122" y="2247"/>
                </a:lnTo>
                <a:lnTo>
                  <a:pt x="1167" y="2311"/>
                </a:lnTo>
                <a:lnTo>
                  <a:pt x="1219" y="2369"/>
                </a:lnTo>
                <a:lnTo>
                  <a:pt x="1273" y="2424"/>
                </a:lnTo>
                <a:lnTo>
                  <a:pt x="1332" y="2475"/>
                </a:lnTo>
                <a:lnTo>
                  <a:pt x="1396" y="2520"/>
                </a:lnTo>
                <a:lnTo>
                  <a:pt x="1463" y="2559"/>
                </a:lnTo>
                <a:lnTo>
                  <a:pt x="1533" y="2594"/>
                </a:lnTo>
                <a:lnTo>
                  <a:pt x="1606" y="2624"/>
                </a:lnTo>
                <a:lnTo>
                  <a:pt x="1683" y="2646"/>
                </a:lnTo>
                <a:lnTo>
                  <a:pt x="1761" y="2664"/>
                </a:lnTo>
                <a:lnTo>
                  <a:pt x="1843" y="2674"/>
                </a:lnTo>
                <a:lnTo>
                  <a:pt x="1926" y="2678"/>
                </a:lnTo>
                <a:lnTo>
                  <a:pt x="2009" y="2674"/>
                </a:lnTo>
                <a:lnTo>
                  <a:pt x="2091" y="2664"/>
                </a:lnTo>
                <a:lnTo>
                  <a:pt x="2169" y="2646"/>
                </a:lnTo>
                <a:lnTo>
                  <a:pt x="2246" y="2624"/>
                </a:lnTo>
                <a:lnTo>
                  <a:pt x="2319" y="2594"/>
                </a:lnTo>
                <a:lnTo>
                  <a:pt x="2389" y="2559"/>
                </a:lnTo>
                <a:lnTo>
                  <a:pt x="2456" y="2520"/>
                </a:lnTo>
                <a:lnTo>
                  <a:pt x="2519" y="2475"/>
                </a:lnTo>
                <a:lnTo>
                  <a:pt x="2579" y="2424"/>
                </a:lnTo>
                <a:lnTo>
                  <a:pt x="2633" y="2369"/>
                </a:lnTo>
                <a:lnTo>
                  <a:pt x="2685" y="2311"/>
                </a:lnTo>
                <a:lnTo>
                  <a:pt x="2730" y="2247"/>
                </a:lnTo>
                <a:lnTo>
                  <a:pt x="2770" y="2181"/>
                </a:lnTo>
                <a:lnTo>
                  <a:pt x="2805" y="2112"/>
                </a:lnTo>
                <a:lnTo>
                  <a:pt x="2835" y="2039"/>
                </a:lnTo>
                <a:lnTo>
                  <a:pt x="2857" y="1962"/>
                </a:lnTo>
                <a:lnTo>
                  <a:pt x="2875" y="1885"/>
                </a:lnTo>
                <a:lnTo>
                  <a:pt x="2885" y="1804"/>
                </a:lnTo>
                <a:lnTo>
                  <a:pt x="2889" y="1721"/>
                </a:lnTo>
                <a:lnTo>
                  <a:pt x="2885" y="1639"/>
                </a:lnTo>
                <a:lnTo>
                  <a:pt x="2875" y="1558"/>
                </a:lnTo>
                <a:lnTo>
                  <a:pt x="2857" y="1480"/>
                </a:lnTo>
                <a:lnTo>
                  <a:pt x="2835" y="1404"/>
                </a:lnTo>
                <a:lnTo>
                  <a:pt x="2805" y="1331"/>
                </a:lnTo>
                <a:lnTo>
                  <a:pt x="2770" y="1261"/>
                </a:lnTo>
                <a:lnTo>
                  <a:pt x="2730" y="1195"/>
                </a:lnTo>
                <a:lnTo>
                  <a:pt x="2685" y="1132"/>
                </a:lnTo>
                <a:lnTo>
                  <a:pt x="2633" y="1073"/>
                </a:lnTo>
                <a:lnTo>
                  <a:pt x="2579" y="1019"/>
                </a:lnTo>
                <a:lnTo>
                  <a:pt x="2519" y="968"/>
                </a:lnTo>
                <a:lnTo>
                  <a:pt x="2456" y="923"/>
                </a:lnTo>
                <a:lnTo>
                  <a:pt x="2389" y="883"/>
                </a:lnTo>
                <a:lnTo>
                  <a:pt x="2319" y="848"/>
                </a:lnTo>
                <a:lnTo>
                  <a:pt x="2246" y="818"/>
                </a:lnTo>
                <a:lnTo>
                  <a:pt x="2169" y="796"/>
                </a:lnTo>
                <a:lnTo>
                  <a:pt x="2091" y="779"/>
                </a:lnTo>
                <a:lnTo>
                  <a:pt x="2009" y="768"/>
                </a:lnTo>
                <a:lnTo>
                  <a:pt x="1926" y="765"/>
                </a:lnTo>
                <a:close/>
                <a:moveTo>
                  <a:pt x="1271" y="0"/>
                </a:moveTo>
                <a:lnTo>
                  <a:pt x="2581" y="0"/>
                </a:lnTo>
                <a:lnTo>
                  <a:pt x="2609" y="2"/>
                </a:lnTo>
                <a:lnTo>
                  <a:pt x="2636" y="12"/>
                </a:lnTo>
                <a:lnTo>
                  <a:pt x="2661" y="24"/>
                </a:lnTo>
                <a:lnTo>
                  <a:pt x="2685" y="41"/>
                </a:lnTo>
                <a:lnTo>
                  <a:pt x="2705" y="61"/>
                </a:lnTo>
                <a:lnTo>
                  <a:pt x="2721" y="83"/>
                </a:lnTo>
                <a:lnTo>
                  <a:pt x="2733" y="109"/>
                </a:lnTo>
                <a:lnTo>
                  <a:pt x="2853" y="465"/>
                </a:lnTo>
                <a:lnTo>
                  <a:pt x="2863" y="490"/>
                </a:lnTo>
                <a:lnTo>
                  <a:pt x="2880" y="512"/>
                </a:lnTo>
                <a:lnTo>
                  <a:pt x="2901" y="533"/>
                </a:lnTo>
                <a:lnTo>
                  <a:pt x="2924" y="549"/>
                </a:lnTo>
                <a:lnTo>
                  <a:pt x="2950" y="562"/>
                </a:lnTo>
                <a:lnTo>
                  <a:pt x="2977" y="571"/>
                </a:lnTo>
                <a:lnTo>
                  <a:pt x="3005" y="574"/>
                </a:lnTo>
                <a:lnTo>
                  <a:pt x="3467" y="574"/>
                </a:lnTo>
                <a:lnTo>
                  <a:pt x="3519" y="577"/>
                </a:lnTo>
                <a:lnTo>
                  <a:pt x="3568" y="588"/>
                </a:lnTo>
                <a:lnTo>
                  <a:pt x="3616" y="604"/>
                </a:lnTo>
                <a:lnTo>
                  <a:pt x="3661" y="626"/>
                </a:lnTo>
                <a:lnTo>
                  <a:pt x="3701" y="654"/>
                </a:lnTo>
                <a:lnTo>
                  <a:pt x="3739" y="686"/>
                </a:lnTo>
                <a:lnTo>
                  <a:pt x="3771" y="723"/>
                </a:lnTo>
                <a:lnTo>
                  <a:pt x="3799" y="764"/>
                </a:lnTo>
                <a:lnTo>
                  <a:pt x="3822" y="808"/>
                </a:lnTo>
                <a:lnTo>
                  <a:pt x="3838" y="855"/>
                </a:lnTo>
                <a:lnTo>
                  <a:pt x="3848" y="904"/>
                </a:lnTo>
                <a:lnTo>
                  <a:pt x="3852" y="956"/>
                </a:lnTo>
                <a:lnTo>
                  <a:pt x="3852" y="2678"/>
                </a:lnTo>
                <a:lnTo>
                  <a:pt x="3848" y="2730"/>
                </a:lnTo>
                <a:lnTo>
                  <a:pt x="3838" y="2778"/>
                </a:lnTo>
                <a:lnTo>
                  <a:pt x="3822" y="2826"/>
                </a:lnTo>
                <a:lnTo>
                  <a:pt x="3799" y="2870"/>
                </a:lnTo>
                <a:lnTo>
                  <a:pt x="3771" y="2910"/>
                </a:lnTo>
                <a:lnTo>
                  <a:pt x="3739" y="2948"/>
                </a:lnTo>
                <a:lnTo>
                  <a:pt x="3701" y="2980"/>
                </a:lnTo>
                <a:lnTo>
                  <a:pt x="3661" y="3008"/>
                </a:lnTo>
                <a:lnTo>
                  <a:pt x="3616" y="3030"/>
                </a:lnTo>
                <a:lnTo>
                  <a:pt x="3568" y="3046"/>
                </a:lnTo>
                <a:lnTo>
                  <a:pt x="3519" y="3057"/>
                </a:lnTo>
                <a:lnTo>
                  <a:pt x="3467" y="3060"/>
                </a:lnTo>
                <a:lnTo>
                  <a:pt x="385" y="3060"/>
                </a:lnTo>
                <a:lnTo>
                  <a:pt x="333" y="3057"/>
                </a:lnTo>
                <a:lnTo>
                  <a:pt x="284" y="3046"/>
                </a:lnTo>
                <a:lnTo>
                  <a:pt x="236" y="3030"/>
                </a:lnTo>
                <a:lnTo>
                  <a:pt x="191" y="3008"/>
                </a:lnTo>
                <a:lnTo>
                  <a:pt x="151" y="2980"/>
                </a:lnTo>
                <a:lnTo>
                  <a:pt x="113" y="2948"/>
                </a:lnTo>
                <a:lnTo>
                  <a:pt x="81" y="2910"/>
                </a:lnTo>
                <a:lnTo>
                  <a:pt x="53" y="2870"/>
                </a:lnTo>
                <a:lnTo>
                  <a:pt x="30" y="2826"/>
                </a:lnTo>
                <a:lnTo>
                  <a:pt x="14" y="2778"/>
                </a:lnTo>
                <a:lnTo>
                  <a:pt x="4" y="2730"/>
                </a:lnTo>
                <a:lnTo>
                  <a:pt x="0" y="2678"/>
                </a:lnTo>
                <a:lnTo>
                  <a:pt x="0" y="956"/>
                </a:lnTo>
                <a:lnTo>
                  <a:pt x="4" y="904"/>
                </a:lnTo>
                <a:lnTo>
                  <a:pt x="14" y="855"/>
                </a:lnTo>
                <a:lnTo>
                  <a:pt x="30" y="808"/>
                </a:lnTo>
                <a:lnTo>
                  <a:pt x="53" y="764"/>
                </a:lnTo>
                <a:lnTo>
                  <a:pt x="81" y="723"/>
                </a:lnTo>
                <a:lnTo>
                  <a:pt x="113" y="686"/>
                </a:lnTo>
                <a:lnTo>
                  <a:pt x="151" y="654"/>
                </a:lnTo>
                <a:lnTo>
                  <a:pt x="191" y="626"/>
                </a:lnTo>
                <a:lnTo>
                  <a:pt x="236" y="604"/>
                </a:lnTo>
                <a:lnTo>
                  <a:pt x="284" y="588"/>
                </a:lnTo>
                <a:lnTo>
                  <a:pt x="333" y="577"/>
                </a:lnTo>
                <a:lnTo>
                  <a:pt x="385" y="574"/>
                </a:lnTo>
                <a:lnTo>
                  <a:pt x="847" y="574"/>
                </a:lnTo>
                <a:lnTo>
                  <a:pt x="875" y="571"/>
                </a:lnTo>
                <a:lnTo>
                  <a:pt x="902" y="562"/>
                </a:lnTo>
                <a:lnTo>
                  <a:pt x="928" y="549"/>
                </a:lnTo>
                <a:lnTo>
                  <a:pt x="951" y="533"/>
                </a:lnTo>
                <a:lnTo>
                  <a:pt x="971" y="512"/>
                </a:lnTo>
                <a:lnTo>
                  <a:pt x="988" y="490"/>
                </a:lnTo>
                <a:lnTo>
                  <a:pt x="999" y="465"/>
                </a:lnTo>
                <a:lnTo>
                  <a:pt x="1119" y="109"/>
                </a:lnTo>
                <a:lnTo>
                  <a:pt x="1130" y="83"/>
                </a:lnTo>
                <a:lnTo>
                  <a:pt x="1146" y="61"/>
                </a:lnTo>
                <a:lnTo>
                  <a:pt x="1167" y="41"/>
                </a:lnTo>
                <a:lnTo>
                  <a:pt x="1191" y="24"/>
                </a:lnTo>
                <a:lnTo>
                  <a:pt x="1216" y="12"/>
                </a:lnTo>
                <a:lnTo>
                  <a:pt x="1243" y="2"/>
                </a:lnTo>
                <a:lnTo>
                  <a:pt x="1271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7" name="Group 286"/>
          <p:cNvGrpSpPr/>
          <p:nvPr/>
        </p:nvGrpSpPr>
        <p:grpSpPr>
          <a:xfrm>
            <a:off x="745565" y="2680426"/>
            <a:ext cx="744698" cy="774662"/>
            <a:chOff x="4136479" y="1273637"/>
            <a:chExt cx="439517" cy="457200"/>
          </a:xfrm>
        </p:grpSpPr>
        <p:sp>
          <p:nvSpPr>
            <p:cNvPr id="288" name="Oval 287"/>
            <p:cNvSpPr/>
            <p:nvPr/>
          </p:nvSpPr>
          <p:spPr>
            <a:xfrm>
              <a:off x="4136479" y="1273637"/>
              <a:ext cx="439517" cy="457200"/>
            </a:xfrm>
            <a:prstGeom prst="ellipse">
              <a:avLst/>
            </a:prstGeom>
            <a:solidFill>
              <a:srgbClr val="404040">
                <a:alpha val="90000"/>
              </a:srgb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289" name="Picture 28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1326" y="1375438"/>
              <a:ext cx="176850" cy="256036"/>
            </a:xfrm>
            <a:prstGeom prst="rect">
              <a:avLst/>
            </a:prstGeom>
          </p:spPr>
        </p:pic>
      </p:grpSp>
      <p:grpSp>
        <p:nvGrpSpPr>
          <p:cNvPr id="290" name="Group 289"/>
          <p:cNvGrpSpPr/>
          <p:nvPr/>
        </p:nvGrpSpPr>
        <p:grpSpPr>
          <a:xfrm>
            <a:off x="758006" y="1291103"/>
            <a:ext cx="950976" cy="950976"/>
            <a:chOff x="2605088" y="1639888"/>
            <a:chExt cx="288925" cy="290513"/>
          </a:xfrm>
        </p:grpSpPr>
        <p:sp>
          <p:nvSpPr>
            <p:cNvPr id="291" name="Oval 16"/>
            <p:cNvSpPr>
              <a:spLocks noChangeArrowheads="1"/>
            </p:cNvSpPr>
            <p:nvPr/>
          </p:nvSpPr>
          <p:spPr bwMode="auto">
            <a:xfrm>
              <a:off x="2605088" y="1639888"/>
              <a:ext cx="288925" cy="290513"/>
            </a:xfrm>
            <a:prstGeom prst="ellipse">
              <a:avLst/>
            </a:prstGeom>
            <a:solidFill>
              <a:srgbClr val="3D5C9C">
                <a:alpha val="8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7"/>
            <p:cNvSpPr>
              <a:spLocks/>
            </p:cNvSpPr>
            <p:nvPr/>
          </p:nvSpPr>
          <p:spPr bwMode="auto">
            <a:xfrm>
              <a:off x="2706688" y="1693863"/>
              <a:ext cx="85725" cy="180975"/>
            </a:xfrm>
            <a:custGeom>
              <a:avLst/>
              <a:gdLst>
                <a:gd name="T0" fmla="*/ 12 w 56"/>
                <a:gd name="T1" fmla="*/ 120 h 120"/>
                <a:gd name="T2" fmla="*/ 37 w 56"/>
                <a:gd name="T3" fmla="*/ 120 h 120"/>
                <a:gd name="T4" fmla="*/ 37 w 56"/>
                <a:gd name="T5" fmla="*/ 60 h 120"/>
                <a:gd name="T6" fmla="*/ 54 w 56"/>
                <a:gd name="T7" fmla="*/ 60 h 120"/>
                <a:gd name="T8" fmla="*/ 56 w 56"/>
                <a:gd name="T9" fmla="*/ 39 h 120"/>
                <a:gd name="T10" fmla="*/ 37 w 56"/>
                <a:gd name="T11" fmla="*/ 39 h 120"/>
                <a:gd name="T12" fmla="*/ 37 w 56"/>
                <a:gd name="T13" fmla="*/ 27 h 120"/>
                <a:gd name="T14" fmla="*/ 42 w 56"/>
                <a:gd name="T15" fmla="*/ 21 h 120"/>
                <a:gd name="T16" fmla="*/ 56 w 56"/>
                <a:gd name="T17" fmla="*/ 21 h 120"/>
                <a:gd name="T18" fmla="*/ 56 w 56"/>
                <a:gd name="T19" fmla="*/ 0 h 120"/>
                <a:gd name="T20" fmla="*/ 37 w 56"/>
                <a:gd name="T21" fmla="*/ 0 h 120"/>
                <a:gd name="T22" fmla="*/ 12 w 56"/>
                <a:gd name="T23" fmla="*/ 25 h 120"/>
                <a:gd name="T24" fmla="*/ 12 w 56"/>
                <a:gd name="T25" fmla="*/ 39 h 120"/>
                <a:gd name="T26" fmla="*/ 0 w 56"/>
                <a:gd name="T27" fmla="*/ 39 h 120"/>
                <a:gd name="T28" fmla="*/ 0 w 56"/>
                <a:gd name="T29" fmla="*/ 60 h 120"/>
                <a:gd name="T30" fmla="*/ 12 w 56"/>
                <a:gd name="T31" fmla="*/ 60 h 120"/>
                <a:gd name="T32" fmla="*/ 12 w 56"/>
                <a:gd name="T3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120">
                  <a:moveTo>
                    <a:pt x="12" y="120"/>
                  </a:move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87"/>
                    <a:pt x="37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2"/>
                    <a:pt x="40" y="21"/>
                    <a:pt x="42" y="21"/>
                  </a:cubicBezTo>
                  <a:cubicBezTo>
                    <a:pt x="44" y="21"/>
                    <a:pt x="56" y="21"/>
                    <a:pt x="56" y="2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12" y="15"/>
                    <a:pt x="12" y="25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87"/>
                    <a:pt x="12" y="120"/>
                    <a:pt x="12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2341202" y="1292389"/>
            <a:ext cx="948405" cy="948405"/>
            <a:chOff x="1042988" y="1639888"/>
            <a:chExt cx="288925" cy="290513"/>
          </a:xfrm>
        </p:grpSpPr>
        <p:sp>
          <p:nvSpPr>
            <p:cNvPr id="294" name="Oval 9"/>
            <p:cNvSpPr>
              <a:spLocks noChangeArrowheads="1"/>
            </p:cNvSpPr>
            <p:nvPr/>
          </p:nvSpPr>
          <p:spPr bwMode="auto">
            <a:xfrm>
              <a:off x="1042988" y="1639888"/>
              <a:ext cx="288925" cy="290513"/>
            </a:xfrm>
            <a:prstGeom prst="ellipse">
              <a:avLst/>
            </a:prstGeom>
            <a:solidFill>
              <a:srgbClr val="30AAE1">
                <a:alpha val="8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0"/>
            <p:cNvSpPr>
              <a:spLocks/>
            </p:cNvSpPr>
            <p:nvPr/>
          </p:nvSpPr>
          <p:spPr bwMode="auto">
            <a:xfrm>
              <a:off x="1096963" y="1711326"/>
              <a:ext cx="180975" cy="147638"/>
            </a:xfrm>
            <a:custGeom>
              <a:avLst/>
              <a:gdLst>
                <a:gd name="T0" fmla="*/ 116 w 120"/>
                <a:gd name="T1" fmla="*/ 2 h 98"/>
                <a:gd name="T2" fmla="*/ 101 w 120"/>
                <a:gd name="T3" fmla="*/ 8 h 98"/>
                <a:gd name="T4" fmla="*/ 83 w 120"/>
                <a:gd name="T5" fmla="*/ 0 h 98"/>
                <a:gd name="T6" fmla="*/ 58 w 120"/>
                <a:gd name="T7" fmla="*/ 25 h 98"/>
                <a:gd name="T8" fmla="*/ 59 w 120"/>
                <a:gd name="T9" fmla="*/ 31 h 98"/>
                <a:gd name="T10" fmla="*/ 8 w 120"/>
                <a:gd name="T11" fmla="*/ 5 h 98"/>
                <a:gd name="T12" fmla="*/ 5 w 120"/>
                <a:gd name="T13" fmla="*/ 17 h 98"/>
                <a:gd name="T14" fmla="*/ 16 w 120"/>
                <a:gd name="T15" fmla="*/ 38 h 98"/>
                <a:gd name="T16" fmla="*/ 4 w 120"/>
                <a:gd name="T17" fmla="*/ 35 h 98"/>
                <a:gd name="T18" fmla="*/ 4 w 120"/>
                <a:gd name="T19" fmla="*/ 35 h 98"/>
                <a:gd name="T20" fmla="*/ 24 w 120"/>
                <a:gd name="T21" fmla="*/ 59 h 98"/>
                <a:gd name="T22" fmla="*/ 18 w 120"/>
                <a:gd name="T23" fmla="*/ 60 h 98"/>
                <a:gd name="T24" fmla="*/ 13 w 120"/>
                <a:gd name="T25" fmla="*/ 60 h 98"/>
                <a:gd name="T26" fmla="*/ 36 w 120"/>
                <a:gd name="T27" fmla="*/ 77 h 98"/>
                <a:gd name="T28" fmla="*/ 5 w 120"/>
                <a:gd name="T29" fmla="*/ 87 h 98"/>
                <a:gd name="T30" fmla="*/ 0 w 120"/>
                <a:gd name="T31" fmla="*/ 87 h 98"/>
                <a:gd name="T32" fmla="*/ 37 w 120"/>
                <a:gd name="T33" fmla="*/ 98 h 98"/>
                <a:gd name="T34" fmla="*/ 107 w 120"/>
                <a:gd name="T35" fmla="*/ 28 h 98"/>
                <a:gd name="T36" fmla="*/ 107 w 120"/>
                <a:gd name="T37" fmla="*/ 25 h 98"/>
                <a:gd name="T38" fmla="*/ 120 w 120"/>
                <a:gd name="T39" fmla="*/ 12 h 98"/>
                <a:gd name="T40" fmla="*/ 105 w 120"/>
                <a:gd name="T41" fmla="*/ 16 h 98"/>
                <a:gd name="T42" fmla="*/ 116 w 120"/>
                <a:gd name="T43" fmla="*/ 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98">
                  <a:moveTo>
                    <a:pt x="116" y="2"/>
                  </a:moveTo>
                  <a:cubicBezTo>
                    <a:pt x="111" y="5"/>
                    <a:pt x="106" y="7"/>
                    <a:pt x="101" y="8"/>
                  </a:cubicBezTo>
                  <a:cubicBezTo>
                    <a:pt x="96" y="3"/>
                    <a:pt x="90" y="0"/>
                    <a:pt x="83" y="0"/>
                  </a:cubicBezTo>
                  <a:cubicBezTo>
                    <a:pt x="69" y="0"/>
                    <a:pt x="58" y="11"/>
                    <a:pt x="58" y="25"/>
                  </a:cubicBezTo>
                  <a:cubicBezTo>
                    <a:pt x="58" y="27"/>
                    <a:pt x="58" y="29"/>
                    <a:pt x="59" y="31"/>
                  </a:cubicBezTo>
                  <a:cubicBezTo>
                    <a:pt x="38" y="30"/>
                    <a:pt x="20" y="20"/>
                    <a:pt x="8" y="5"/>
                  </a:cubicBezTo>
                  <a:cubicBezTo>
                    <a:pt x="6" y="9"/>
                    <a:pt x="5" y="13"/>
                    <a:pt x="5" y="17"/>
                  </a:cubicBezTo>
                  <a:cubicBezTo>
                    <a:pt x="5" y="26"/>
                    <a:pt x="9" y="33"/>
                    <a:pt x="16" y="38"/>
                  </a:cubicBezTo>
                  <a:cubicBezTo>
                    <a:pt x="12" y="38"/>
                    <a:pt x="8" y="37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13" y="57"/>
                    <a:pt x="24" y="59"/>
                  </a:cubicBezTo>
                  <a:cubicBezTo>
                    <a:pt x="22" y="60"/>
                    <a:pt x="20" y="60"/>
                    <a:pt x="18" y="60"/>
                  </a:cubicBezTo>
                  <a:cubicBezTo>
                    <a:pt x="16" y="60"/>
                    <a:pt x="15" y="60"/>
                    <a:pt x="13" y="60"/>
                  </a:cubicBezTo>
                  <a:cubicBezTo>
                    <a:pt x="16" y="69"/>
                    <a:pt x="25" y="76"/>
                    <a:pt x="36" y="77"/>
                  </a:cubicBezTo>
                  <a:cubicBezTo>
                    <a:pt x="28" y="83"/>
                    <a:pt x="17" y="87"/>
                    <a:pt x="5" y="87"/>
                  </a:cubicBezTo>
                  <a:cubicBezTo>
                    <a:pt x="3" y="87"/>
                    <a:pt x="1" y="87"/>
                    <a:pt x="0" y="87"/>
                  </a:cubicBezTo>
                  <a:cubicBezTo>
                    <a:pt x="10" y="94"/>
                    <a:pt x="23" y="98"/>
                    <a:pt x="37" y="98"/>
                  </a:cubicBezTo>
                  <a:cubicBezTo>
                    <a:pt x="83" y="98"/>
                    <a:pt x="107" y="60"/>
                    <a:pt x="107" y="28"/>
                  </a:cubicBezTo>
                  <a:cubicBezTo>
                    <a:pt x="107" y="27"/>
                    <a:pt x="107" y="26"/>
                    <a:pt x="107" y="25"/>
                  </a:cubicBezTo>
                  <a:cubicBezTo>
                    <a:pt x="112" y="21"/>
                    <a:pt x="116" y="17"/>
                    <a:pt x="120" y="12"/>
                  </a:cubicBezTo>
                  <a:cubicBezTo>
                    <a:pt x="115" y="14"/>
                    <a:pt x="110" y="15"/>
                    <a:pt x="105" y="16"/>
                  </a:cubicBezTo>
                  <a:cubicBezTo>
                    <a:pt x="111" y="13"/>
                    <a:pt x="114" y="8"/>
                    <a:pt x="11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4148906" y="1291103"/>
            <a:ext cx="950976" cy="950976"/>
            <a:chOff x="2605088" y="2152651"/>
            <a:chExt cx="288925" cy="290513"/>
          </a:xfrm>
        </p:grpSpPr>
        <p:sp>
          <p:nvSpPr>
            <p:cNvPr id="297" name="Oval 84"/>
            <p:cNvSpPr>
              <a:spLocks noChangeArrowheads="1"/>
            </p:cNvSpPr>
            <p:nvPr/>
          </p:nvSpPr>
          <p:spPr bwMode="auto">
            <a:xfrm>
              <a:off x="2605088" y="2152651"/>
              <a:ext cx="288925" cy="290513"/>
            </a:xfrm>
            <a:prstGeom prst="ellipse">
              <a:avLst/>
            </a:prstGeom>
            <a:solidFill>
              <a:srgbClr val="CB2327">
                <a:alpha val="8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85"/>
            <p:cNvSpPr>
              <a:spLocks/>
            </p:cNvSpPr>
            <p:nvPr/>
          </p:nvSpPr>
          <p:spPr bwMode="auto">
            <a:xfrm>
              <a:off x="2678113" y="2208213"/>
              <a:ext cx="141288" cy="182563"/>
            </a:xfrm>
            <a:custGeom>
              <a:avLst/>
              <a:gdLst>
                <a:gd name="T0" fmla="*/ 20 w 93"/>
                <a:gd name="T1" fmla="*/ 120 h 121"/>
                <a:gd name="T2" fmla="*/ 22 w 93"/>
                <a:gd name="T3" fmla="*/ 120 h 121"/>
                <a:gd name="T4" fmla="*/ 34 w 93"/>
                <a:gd name="T5" fmla="*/ 97 h 121"/>
                <a:gd name="T6" fmla="*/ 39 w 93"/>
                <a:gd name="T7" fmla="*/ 78 h 121"/>
                <a:gd name="T8" fmla="*/ 56 w 93"/>
                <a:gd name="T9" fmla="*/ 87 h 121"/>
                <a:gd name="T10" fmla="*/ 93 w 93"/>
                <a:gd name="T11" fmla="*/ 40 h 121"/>
                <a:gd name="T12" fmla="*/ 50 w 93"/>
                <a:gd name="T13" fmla="*/ 0 h 121"/>
                <a:gd name="T14" fmla="*/ 0 w 93"/>
                <a:gd name="T15" fmla="*/ 43 h 121"/>
                <a:gd name="T16" fmla="*/ 15 w 93"/>
                <a:gd name="T17" fmla="*/ 70 h 121"/>
                <a:gd name="T18" fmla="*/ 18 w 93"/>
                <a:gd name="T19" fmla="*/ 68 h 121"/>
                <a:gd name="T20" fmla="*/ 19 w 93"/>
                <a:gd name="T21" fmla="*/ 62 h 121"/>
                <a:gd name="T22" fmla="*/ 18 w 93"/>
                <a:gd name="T23" fmla="*/ 59 h 121"/>
                <a:gd name="T24" fmla="*/ 14 w 93"/>
                <a:gd name="T25" fmla="*/ 45 h 121"/>
                <a:gd name="T26" fmla="*/ 48 w 93"/>
                <a:gd name="T27" fmla="*/ 12 h 121"/>
                <a:gd name="T28" fmla="*/ 77 w 93"/>
                <a:gd name="T29" fmla="*/ 38 h 121"/>
                <a:gd name="T30" fmla="*/ 55 w 93"/>
                <a:gd name="T31" fmla="*/ 75 h 121"/>
                <a:gd name="T32" fmla="*/ 44 w 93"/>
                <a:gd name="T33" fmla="*/ 62 h 121"/>
                <a:gd name="T34" fmla="*/ 50 w 93"/>
                <a:gd name="T35" fmla="*/ 37 h 121"/>
                <a:gd name="T36" fmla="*/ 41 w 93"/>
                <a:gd name="T37" fmla="*/ 27 h 121"/>
                <a:gd name="T38" fmla="*/ 27 w 93"/>
                <a:gd name="T39" fmla="*/ 45 h 121"/>
                <a:gd name="T40" fmla="*/ 29 w 93"/>
                <a:gd name="T41" fmla="*/ 56 h 121"/>
                <a:gd name="T42" fmla="*/ 21 w 93"/>
                <a:gd name="T43" fmla="*/ 93 h 121"/>
                <a:gd name="T44" fmla="*/ 20 w 93"/>
                <a:gd name="T45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121">
                  <a:moveTo>
                    <a:pt x="20" y="120"/>
                  </a:moveTo>
                  <a:cubicBezTo>
                    <a:pt x="21" y="120"/>
                    <a:pt x="22" y="121"/>
                    <a:pt x="22" y="120"/>
                  </a:cubicBezTo>
                  <a:cubicBezTo>
                    <a:pt x="23" y="119"/>
                    <a:pt x="32" y="108"/>
                    <a:pt x="34" y="97"/>
                  </a:cubicBezTo>
                  <a:cubicBezTo>
                    <a:pt x="35" y="94"/>
                    <a:pt x="39" y="78"/>
                    <a:pt x="39" y="78"/>
                  </a:cubicBezTo>
                  <a:cubicBezTo>
                    <a:pt x="42" y="83"/>
                    <a:pt x="49" y="87"/>
                    <a:pt x="56" y="87"/>
                  </a:cubicBezTo>
                  <a:cubicBezTo>
                    <a:pt x="78" y="87"/>
                    <a:pt x="93" y="67"/>
                    <a:pt x="93" y="40"/>
                  </a:cubicBezTo>
                  <a:cubicBezTo>
                    <a:pt x="93" y="19"/>
                    <a:pt x="76" y="0"/>
                    <a:pt x="50" y="0"/>
                  </a:cubicBezTo>
                  <a:cubicBezTo>
                    <a:pt x="17" y="0"/>
                    <a:pt x="0" y="24"/>
                    <a:pt x="0" y="43"/>
                  </a:cubicBezTo>
                  <a:cubicBezTo>
                    <a:pt x="0" y="55"/>
                    <a:pt x="5" y="66"/>
                    <a:pt x="15" y="70"/>
                  </a:cubicBezTo>
                  <a:cubicBezTo>
                    <a:pt x="16" y="70"/>
                    <a:pt x="18" y="70"/>
                    <a:pt x="18" y="68"/>
                  </a:cubicBezTo>
                  <a:cubicBezTo>
                    <a:pt x="18" y="67"/>
                    <a:pt x="19" y="64"/>
                    <a:pt x="19" y="62"/>
                  </a:cubicBezTo>
                  <a:cubicBezTo>
                    <a:pt x="20" y="61"/>
                    <a:pt x="20" y="60"/>
                    <a:pt x="18" y="59"/>
                  </a:cubicBezTo>
                  <a:cubicBezTo>
                    <a:pt x="16" y="55"/>
                    <a:pt x="14" y="51"/>
                    <a:pt x="14" y="45"/>
                  </a:cubicBezTo>
                  <a:cubicBezTo>
                    <a:pt x="14" y="28"/>
                    <a:pt x="27" y="12"/>
                    <a:pt x="48" y="12"/>
                  </a:cubicBezTo>
                  <a:cubicBezTo>
                    <a:pt x="66" y="12"/>
                    <a:pt x="77" y="23"/>
                    <a:pt x="77" y="38"/>
                  </a:cubicBezTo>
                  <a:cubicBezTo>
                    <a:pt x="77" y="58"/>
                    <a:pt x="68" y="75"/>
                    <a:pt x="55" y="75"/>
                  </a:cubicBezTo>
                  <a:cubicBezTo>
                    <a:pt x="47" y="75"/>
                    <a:pt x="42" y="69"/>
                    <a:pt x="44" y="62"/>
                  </a:cubicBezTo>
                  <a:cubicBezTo>
                    <a:pt x="46" y="53"/>
                    <a:pt x="50" y="44"/>
                    <a:pt x="50" y="37"/>
                  </a:cubicBezTo>
                  <a:cubicBezTo>
                    <a:pt x="50" y="32"/>
                    <a:pt x="47" y="27"/>
                    <a:pt x="41" y="27"/>
                  </a:cubicBezTo>
                  <a:cubicBezTo>
                    <a:pt x="33" y="27"/>
                    <a:pt x="27" y="35"/>
                    <a:pt x="27" y="45"/>
                  </a:cubicBezTo>
                  <a:cubicBezTo>
                    <a:pt x="27" y="51"/>
                    <a:pt x="29" y="56"/>
                    <a:pt x="29" y="56"/>
                  </a:cubicBezTo>
                  <a:cubicBezTo>
                    <a:pt x="29" y="56"/>
                    <a:pt x="22" y="88"/>
                    <a:pt x="21" y="93"/>
                  </a:cubicBezTo>
                  <a:cubicBezTo>
                    <a:pt x="18" y="105"/>
                    <a:pt x="20" y="118"/>
                    <a:pt x="20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7539806" y="1309391"/>
            <a:ext cx="914400" cy="914400"/>
            <a:chOff x="357187" y="3611666"/>
            <a:chExt cx="288925" cy="290513"/>
          </a:xfrm>
          <a:effectLst/>
        </p:grpSpPr>
        <p:sp>
          <p:nvSpPr>
            <p:cNvPr id="300" name="Oval 920"/>
            <p:cNvSpPr>
              <a:spLocks noChangeArrowheads="1"/>
            </p:cNvSpPr>
            <p:nvPr/>
          </p:nvSpPr>
          <p:spPr bwMode="auto">
            <a:xfrm>
              <a:off x="357187" y="3611666"/>
              <a:ext cx="288925" cy="290513"/>
            </a:xfrm>
            <a:prstGeom prst="ellipse">
              <a:avLst/>
            </a:prstGeom>
            <a:solidFill>
              <a:srgbClr val="9AC350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921"/>
            <p:cNvSpPr>
              <a:spLocks noEditPoints="1"/>
            </p:cNvSpPr>
            <p:nvPr/>
          </p:nvSpPr>
          <p:spPr bwMode="auto">
            <a:xfrm>
              <a:off x="423862" y="3665641"/>
              <a:ext cx="155575" cy="182563"/>
            </a:xfrm>
            <a:custGeom>
              <a:avLst/>
              <a:gdLst>
                <a:gd name="T0" fmla="*/ 63 w 103"/>
                <a:gd name="T1" fmla="*/ 97 h 120"/>
                <a:gd name="T2" fmla="*/ 67 w 103"/>
                <a:gd name="T3" fmla="*/ 97 h 120"/>
                <a:gd name="T4" fmla="*/ 67 w 103"/>
                <a:gd name="T5" fmla="*/ 87 h 120"/>
                <a:gd name="T6" fmla="*/ 48 w 103"/>
                <a:gd name="T7" fmla="*/ 102 h 120"/>
                <a:gd name="T8" fmla="*/ 66 w 103"/>
                <a:gd name="T9" fmla="*/ 120 h 120"/>
                <a:gd name="T10" fmla="*/ 79 w 103"/>
                <a:gd name="T11" fmla="*/ 120 h 120"/>
                <a:gd name="T12" fmla="*/ 103 w 103"/>
                <a:gd name="T13" fmla="*/ 71 h 120"/>
                <a:gd name="T14" fmla="*/ 93 w 103"/>
                <a:gd name="T15" fmla="*/ 16 h 120"/>
                <a:gd name="T16" fmla="*/ 75 w 103"/>
                <a:gd name="T17" fmla="*/ 9 h 120"/>
                <a:gd name="T18" fmla="*/ 60 w 103"/>
                <a:gd name="T19" fmla="*/ 9 h 120"/>
                <a:gd name="T20" fmla="*/ 45 w 103"/>
                <a:gd name="T21" fmla="*/ 0 h 120"/>
                <a:gd name="T22" fmla="*/ 35 w 103"/>
                <a:gd name="T23" fmla="*/ 9 h 120"/>
                <a:gd name="T24" fmla="*/ 35 w 103"/>
                <a:gd name="T25" fmla="*/ 26 h 120"/>
                <a:gd name="T26" fmla="*/ 30 w 103"/>
                <a:gd name="T27" fmla="*/ 31 h 120"/>
                <a:gd name="T28" fmla="*/ 7 w 103"/>
                <a:gd name="T29" fmla="*/ 31 h 120"/>
                <a:gd name="T30" fmla="*/ 0 w 103"/>
                <a:gd name="T31" fmla="*/ 45 h 120"/>
                <a:gd name="T32" fmla="*/ 22 w 103"/>
                <a:gd name="T33" fmla="*/ 89 h 120"/>
                <a:gd name="T34" fmla="*/ 49 w 103"/>
                <a:gd name="T35" fmla="*/ 81 h 120"/>
                <a:gd name="T36" fmla="*/ 49 w 103"/>
                <a:gd name="T37" fmla="*/ 68 h 120"/>
                <a:gd name="T38" fmla="*/ 66 w 103"/>
                <a:gd name="T39" fmla="*/ 80 h 120"/>
                <a:gd name="T40" fmla="*/ 82 w 103"/>
                <a:gd name="T41" fmla="*/ 92 h 120"/>
                <a:gd name="T42" fmla="*/ 82 w 103"/>
                <a:gd name="T43" fmla="*/ 103 h 120"/>
                <a:gd name="T44" fmla="*/ 76 w 103"/>
                <a:gd name="T45" fmla="*/ 110 h 120"/>
                <a:gd name="T46" fmla="*/ 63 w 103"/>
                <a:gd name="T47" fmla="*/ 110 h 120"/>
                <a:gd name="T48" fmla="*/ 59 w 103"/>
                <a:gd name="T49" fmla="*/ 102 h 120"/>
                <a:gd name="T50" fmla="*/ 63 w 103"/>
                <a:gd name="T51" fmla="*/ 97 h 120"/>
                <a:gd name="T52" fmla="*/ 70 w 103"/>
                <a:gd name="T53" fmla="*/ 58 h 120"/>
                <a:gd name="T54" fmla="*/ 76 w 103"/>
                <a:gd name="T55" fmla="*/ 50 h 120"/>
                <a:gd name="T56" fmla="*/ 86 w 103"/>
                <a:gd name="T57" fmla="*/ 61 h 120"/>
                <a:gd name="T58" fmla="*/ 70 w 103"/>
                <a:gd name="T59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" h="120">
                  <a:moveTo>
                    <a:pt x="63" y="97"/>
                  </a:moveTo>
                  <a:cubicBezTo>
                    <a:pt x="66" y="97"/>
                    <a:pt x="67" y="97"/>
                    <a:pt x="67" y="9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87"/>
                    <a:pt x="48" y="87"/>
                    <a:pt x="48" y="102"/>
                  </a:cubicBezTo>
                  <a:cubicBezTo>
                    <a:pt x="48" y="117"/>
                    <a:pt x="58" y="120"/>
                    <a:pt x="66" y="120"/>
                  </a:cubicBezTo>
                  <a:cubicBezTo>
                    <a:pt x="74" y="120"/>
                    <a:pt x="79" y="120"/>
                    <a:pt x="79" y="120"/>
                  </a:cubicBezTo>
                  <a:cubicBezTo>
                    <a:pt x="79" y="120"/>
                    <a:pt x="103" y="117"/>
                    <a:pt x="103" y="71"/>
                  </a:cubicBezTo>
                  <a:cubicBezTo>
                    <a:pt x="103" y="24"/>
                    <a:pt x="96" y="20"/>
                    <a:pt x="93" y="16"/>
                  </a:cubicBezTo>
                  <a:cubicBezTo>
                    <a:pt x="91" y="13"/>
                    <a:pt x="81" y="9"/>
                    <a:pt x="75" y="9"/>
                  </a:cubicBezTo>
                  <a:cubicBezTo>
                    <a:pt x="69" y="9"/>
                    <a:pt x="60" y="9"/>
                    <a:pt x="60" y="9"/>
                  </a:cubicBezTo>
                  <a:cubicBezTo>
                    <a:pt x="60" y="9"/>
                    <a:pt x="56" y="0"/>
                    <a:pt x="45" y="0"/>
                  </a:cubicBezTo>
                  <a:cubicBezTo>
                    <a:pt x="34" y="0"/>
                    <a:pt x="35" y="5"/>
                    <a:pt x="35" y="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0" y="36"/>
                    <a:pt x="0" y="45"/>
                  </a:cubicBezTo>
                  <a:cubicBezTo>
                    <a:pt x="0" y="54"/>
                    <a:pt x="3" y="86"/>
                    <a:pt x="22" y="89"/>
                  </a:cubicBezTo>
                  <a:cubicBezTo>
                    <a:pt x="45" y="93"/>
                    <a:pt x="49" y="82"/>
                    <a:pt x="49" y="81"/>
                  </a:cubicBezTo>
                  <a:cubicBezTo>
                    <a:pt x="49" y="76"/>
                    <a:pt x="49" y="68"/>
                    <a:pt x="49" y="68"/>
                  </a:cubicBezTo>
                  <a:cubicBezTo>
                    <a:pt x="49" y="68"/>
                    <a:pt x="56" y="80"/>
                    <a:pt x="66" y="80"/>
                  </a:cubicBezTo>
                  <a:cubicBezTo>
                    <a:pt x="76" y="80"/>
                    <a:pt x="82" y="86"/>
                    <a:pt x="82" y="92"/>
                  </a:cubicBezTo>
                  <a:cubicBezTo>
                    <a:pt x="82" y="98"/>
                    <a:pt x="82" y="103"/>
                    <a:pt x="82" y="103"/>
                  </a:cubicBezTo>
                  <a:cubicBezTo>
                    <a:pt x="82" y="103"/>
                    <a:pt x="81" y="110"/>
                    <a:pt x="76" y="110"/>
                  </a:cubicBezTo>
                  <a:cubicBezTo>
                    <a:pt x="70" y="110"/>
                    <a:pt x="63" y="110"/>
                    <a:pt x="63" y="110"/>
                  </a:cubicBezTo>
                  <a:cubicBezTo>
                    <a:pt x="63" y="110"/>
                    <a:pt x="59" y="107"/>
                    <a:pt x="59" y="102"/>
                  </a:cubicBezTo>
                  <a:cubicBezTo>
                    <a:pt x="59" y="98"/>
                    <a:pt x="61" y="97"/>
                    <a:pt x="63" y="97"/>
                  </a:cubicBezTo>
                  <a:close/>
                  <a:moveTo>
                    <a:pt x="70" y="58"/>
                  </a:moveTo>
                  <a:cubicBezTo>
                    <a:pt x="70" y="58"/>
                    <a:pt x="71" y="50"/>
                    <a:pt x="76" y="50"/>
                  </a:cubicBezTo>
                  <a:cubicBezTo>
                    <a:pt x="80" y="50"/>
                    <a:pt x="86" y="61"/>
                    <a:pt x="86" y="61"/>
                  </a:cubicBezTo>
                  <a:cubicBezTo>
                    <a:pt x="86" y="61"/>
                    <a:pt x="72" y="58"/>
                    <a:pt x="70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5783814" y="1291103"/>
            <a:ext cx="950976" cy="950976"/>
            <a:chOff x="4002087" y="2562328"/>
            <a:chExt cx="288925" cy="290513"/>
          </a:xfrm>
          <a:effectLst/>
        </p:grpSpPr>
        <p:sp>
          <p:nvSpPr>
            <p:cNvPr id="303" name="Oval 829"/>
            <p:cNvSpPr>
              <a:spLocks noChangeArrowheads="1"/>
            </p:cNvSpPr>
            <p:nvPr/>
          </p:nvSpPr>
          <p:spPr bwMode="auto">
            <a:xfrm>
              <a:off x="4002087" y="2562328"/>
              <a:ext cx="288925" cy="290513"/>
            </a:xfrm>
            <a:prstGeom prst="ellipse">
              <a:avLst/>
            </a:prstGeom>
            <a:solidFill>
              <a:srgbClr val="0674B3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830"/>
            <p:cNvSpPr>
              <a:spLocks noChangeArrowheads="1"/>
            </p:cNvSpPr>
            <p:nvPr/>
          </p:nvSpPr>
          <p:spPr bwMode="auto">
            <a:xfrm>
              <a:off x="4057217" y="2649996"/>
              <a:ext cx="38100" cy="1222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32"/>
            <p:cNvSpPr>
              <a:spLocks/>
            </p:cNvSpPr>
            <p:nvPr/>
          </p:nvSpPr>
          <p:spPr bwMode="auto">
            <a:xfrm>
              <a:off x="4117543" y="2648409"/>
              <a:ext cx="117475" cy="123825"/>
            </a:xfrm>
            <a:custGeom>
              <a:avLst/>
              <a:gdLst>
                <a:gd name="T0" fmla="*/ 78 w 78"/>
                <a:gd name="T1" fmla="*/ 38 h 82"/>
                <a:gd name="T2" fmla="*/ 48 w 78"/>
                <a:gd name="T3" fmla="*/ 0 h 82"/>
                <a:gd name="T4" fmla="*/ 24 w 78"/>
                <a:gd name="T5" fmla="*/ 13 h 82"/>
                <a:gd name="T6" fmla="*/ 24 w 78"/>
                <a:gd name="T7" fmla="*/ 13 h 82"/>
                <a:gd name="T8" fmla="*/ 24 w 78"/>
                <a:gd name="T9" fmla="*/ 2 h 82"/>
                <a:gd name="T10" fmla="*/ 0 w 78"/>
                <a:gd name="T11" fmla="*/ 2 h 82"/>
                <a:gd name="T12" fmla="*/ 0 w 78"/>
                <a:gd name="T13" fmla="*/ 82 h 82"/>
                <a:gd name="T14" fmla="*/ 25 w 78"/>
                <a:gd name="T15" fmla="*/ 82 h 82"/>
                <a:gd name="T16" fmla="*/ 25 w 78"/>
                <a:gd name="T17" fmla="*/ 42 h 82"/>
                <a:gd name="T18" fmla="*/ 40 w 78"/>
                <a:gd name="T19" fmla="*/ 22 h 82"/>
                <a:gd name="T20" fmla="*/ 53 w 78"/>
                <a:gd name="T21" fmla="*/ 43 h 82"/>
                <a:gd name="T22" fmla="*/ 53 w 78"/>
                <a:gd name="T23" fmla="*/ 82 h 82"/>
                <a:gd name="T24" fmla="*/ 78 w 78"/>
                <a:gd name="T25" fmla="*/ 82 h 82"/>
                <a:gd name="T26" fmla="*/ 78 w 78"/>
                <a:gd name="T27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82">
                  <a:moveTo>
                    <a:pt x="78" y="38"/>
                  </a:moveTo>
                  <a:cubicBezTo>
                    <a:pt x="78" y="17"/>
                    <a:pt x="73" y="0"/>
                    <a:pt x="48" y="0"/>
                  </a:cubicBezTo>
                  <a:cubicBezTo>
                    <a:pt x="36" y="0"/>
                    <a:pt x="28" y="7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2"/>
                    <a:pt x="27" y="22"/>
                    <a:pt x="40" y="22"/>
                  </a:cubicBezTo>
                  <a:cubicBezTo>
                    <a:pt x="53" y="22"/>
                    <a:pt x="53" y="34"/>
                    <a:pt x="53" y="43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78" y="82"/>
                    <a:pt x="78" y="82"/>
                    <a:pt x="78" y="82"/>
                  </a:cubicBezTo>
                  <a:lnTo>
                    <a:pt x="7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6" name="Freeform 3333"/>
          <p:cNvSpPr>
            <a:spLocks noEditPoints="1"/>
          </p:cNvSpPr>
          <p:nvPr/>
        </p:nvSpPr>
        <p:spPr bwMode="auto">
          <a:xfrm>
            <a:off x="7269450" y="3829201"/>
            <a:ext cx="375024" cy="704591"/>
          </a:xfrm>
          <a:custGeom>
            <a:avLst/>
            <a:gdLst>
              <a:gd name="T0" fmla="*/ 868 w 1780"/>
              <a:gd name="T1" fmla="*/ 2982 h 3350"/>
              <a:gd name="T2" fmla="*/ 830 w 1780"/>
              <a:gd name="T3" fmla="*/ 3001 h 3350"/>
              <a:gd name="T4" fmla="*/ 803 w 1780"/>
              <a:gd name="T5" fmla="*/ 3035 h 3350"/>
              <a:gd name="T6" fmla="*/ 793 w 1780"/>
              <a:gd name="T7" fmla="*/ 3076 h 3350"/>
              <a:gd name="T8" fmla="*/ 803 w 1780"/>
              <a:gd name="T9" fmla="*/ 3119 h 3350"/>
              <a:gd name="T10" fmla="*/ 830 w 1780"/>
              <a:gd name="T11" fmla="*/ 3153 h 3350"/>
              <a:gd name="T12" fmla="*/ 868 w 1780"/>
              <a:gd name="T13" fmla="*/ 3172 h 3350"/>
              <a:gd name="T14" fmla="*/ 912 w 1780"/>
              <a:gd name="T15" fmla="*/ 3172 h 3350"/>
              <a:gd name="T16" fmla="*/ 950 w 1780"/>
              <a:gd name="T17" fmla="*/ 3153 h 3350"/>
              <a:gd name="T18" fmla="*/ 977 w 1780"/>
              <a:gd name="T19" fmla="*/ 3119 h 3350"/>
              <a:gd name="T20" fmla="*/ 986 w 1780"/>
              <a:gd name="T21" fmla="*/ 3076 h 3350"/>
              <a:gd name="T22" fmla="*/ 977 w 1780"/>
              <a:gd name="T23" fmla="*/ 3035 h 3350"/>
              <a:gd name="T24" fmla="*/ 950 w 1780"/>
              <a:gd name="T25" fmla="*/ 3001 h 3350"/>
              <a:gd name="T26" fmla="*/ 912 w 1780"/>
              <a:gd name="T27" fmla="*/ 2982 h 3350"/>
              <a:gd name="T28" fmla="*/ 117 w 1780"/>
              <a:gd name="T29" fmla="*/ 498 h 3350"/>
              <a:gd name="T30" fmla="*/ 1663 w 1780"/>
              <a:gd name="T31" fmla="*/ 2809 h 3350"/>
              <a:gd name="T32" fmla="*/ 117 w 1780"/>
              <a:gd name="T33" fmla="*/ 498 h 3350"/>
              <a:gd name="T34" fmla="*/ 640 w 1780"/>
              <a:gd name="T35" fmla="*/ 296 h 3350"/>
              <a:gd name="T36" fmla="*/ 1140 w 1780"/>
              <a:gd name="T37" fmla="*/ 260 h 3350"/>
              <a:gd name="T38" fmla="*/ 172 w 1780"/>
              <a:gd name="T39" fmla="*/ 0 h 3350"/>
              <a:gd name="T40" fmla="*/ 1639 w 1780"/>
              <a:gd name="T41" fmla="*/ 3 h 3350"/>
              <a:gd name="T42" fmla="*/ 1695 w 1780"/>
              <a:gd name="T43" fmla="*/ 23 h 3350"/>
              <a:gd name="T44" fmla="*/ 1739 w 1780"/>
              <a:gd name="T45" fmla="*/ 59 h 3350"/>
              <a:gd name="T46" fmla="*/ 1770 w 1780"/>
              <a:gd name="T47" fmla="*/ 109 h 3350"/>
              <a:gd name="T48" fmla="*/ 1780 w 1780"/>
              <a:gd name="T49" fmla="*/ 167 h 3350"/>
              <a:gd name="T50" fmla="*/ 1778 w 1780"/>
              <a:gd name="T51" fmla="*/ 3213 h 3350"/>
              <a:gd name="T52" fmla="*/ 1756 w 1780"/>
              <a:gd name="T53" fmla="*/ 3267 h 3350"/>
              <a:gd name="T54" fmla="*/ 1719 w 1780"/>
              <a:gd name="T55" fmla="*/ 3310 h 3350"/>
              <a:gd name="T56" fmla="*/ 1668 w 1780"/>
              <a:gd name="T57" fmla="*/ 3339 h 3350"/>
              <a:gd name="T58" fmla="*/ 1608 w 1780"/>
              <a:gd name="T59" fmla="*/ 3350 h 3350"/>
              <a:gd name="T60" fmla="*/ 141 w 1780"/>
              <a:gd name="T61" fmla="*/ 3348 h 3350"/>
              <a:gd name="T62" fmla="*/ 85 w 1780"/>
              <a:gd name="T63" fmla="*/ 3327 h 3350"/>
              <a:gd name="T64" fmla="*/ 40 w 1780"/>
              <a:gd name="T65" fmla="*/ 3290 h 3350"/>
              <a:gd name="T66" fmla="*/ 10 w 1780"/>
              <a:gd name="T67" fmla="*/ 3241 h 3350"/>
              <a:gd name="T68" fmla="*/ 0 w 1780"/>
              <a:gd name="T69" fmla="*/ 3182 h 3350"/>
              <a:gd name="T70" fmla="*/ 2 w 1780"/>
              <a:gd name="T71" fmla="*/ 138 h 3350"/>
              <a:gd name="T72" fmla="*/ 23 w 1780"/>
              <a:gd name="T73" fmla="*/ 83 h 3350"/>
              <a:gd name="T74" fmla="*/ 61 w 1780"/>
              <a:gd name="T75" fmla="*/ 39 h 3350"/>
              <a:gd name="T76" fmla="*/ 112 w 1780"/>
              <a:gd name="T77" fmla="*/ 10 h 3350"/>
              <a:gd name="T78" fmla="*/ 172 w 1780"/>
              <a:gd name="T79" fmla="*/ 0 h 3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80" h="3350">
                <a:moveTo>
                  <a:pt x="890" y="2979"/>
                </a:moveTo>
                <a:lnTo>
                  <a:pt x="868" y="2982"/>
                </a:lnTo>
                <a:lnTo>
                  <a:pt x="847" y="2989"/>
                </a:lnTo>
                <a:lnTo>
                  <a:pt x="830" y="3001"/>
                </a:lnTo>
                <a:lnTo>
                  <a:pt x="814" y="3016"/>
                </a:lnTo>
                <a:lnTo>
                  <a:pt x="803" y="3035"/>
                </a:lnTo>
                <a:lnTo>
                  <a:pt x="796" y="3054"/>
                </a:lnTo>
                <a:lnTo>
                  <a:pt x="793" y="3076"/>
                </a:lnTo>
                <a:lnTo>
                  <a:pt x="796" y="3099"/>
                </a:lnTo>
                <a:lnTo>
                  <a:pt x="803" y="3119"/>
                </a:lnTo>
                <a:lnTo>
                  <a:pt x="814" y="3138"/>
                </a:lnTo>
                <a:lnTo>
                  <a:pt x="830" y="3153"/>
                </a:lnTo>
                <a:lnTo>
                  <a:pt x="847" y="3164"/>
                </a:lnTo>
                <a:lnTo>
                  <a:pt x="868" y="3172"/>
                </a:lnTo>
                <a:lnTo>
                  <a:pt x="890" y="3175"/>
                </a:lnTo>
                <a:lnTo>
                  <a:pt x="912" y="3172"/>
                </a:lnTo>
                <a:lnTo>
                  <a:pt x="932" y="3164"/>
                </a:lnTo>
                <a:lnTo>
                  <a:pt x="950" y="3153"/>
                </a:lnTo>
                <a:lnTo>
                  <a:pt x="966" y="3138"/>
                </a:lnTo>
                <a:lnTo>
                  <a:pt x="977" y="3119"/>
                </a:lnTo>
                <a:lnTo>
                  <a:pt x="984" y="3099"/>
                </a:lnTo>
                <a:lnTo>
                  <a:pt x="986" y="3076"/>
                </a:lnTo>
                <a:lnTo>
                  <a:pt x="984" y="3054"/>
                </a:lnTo>
                <a:lnTo>
                  <a:pt x="977" y="3035"/>
                </a:lnTo>
                <a:lnTo>
                  <a:pt x="966" y="3016"/>
                </a:lnTo>
                <a:lnTo>
                  <a:pt x="950" y="3001"/>
                </a:lnTo>
                <a:lnTo>
                  <a:pt x="932" y="2989"/>
                </a:lnTo>
                <a:lnTo>
                  <a:pt x="912" y="2982"/>
                </a:lnTo>
                <a:lnTo>
                  <a:pt x="890" y="2979"/>
                </a:lnTo>
                <a:close/>
                <a:moveTo>
                  <a:pt x="117" y="498"/>
                </a:moveTo>
                <a:lnTo>
                  <a:pt x="117" y="2809"/>
                </a:lnTo>
                <a:lnTo>
                  <a:pt x="1663" y="2809"/>
                </a:lnTo>
                <a:lnTo>
                  <a:pt x="1663" y="498"/>
                </a:lnTo>
                <a:lnTo>
                  <a:pt x="117" y="498"/>
                </a:lnTo>
                <a:close/>
                <a:moveTo>
                  <a:pt x="640" y="260"/>
                </a:moveTo>
                <a:lnTo>
                  <a:pt x="640" y="296"/>
                </a:lnTo>
                <a:lnTo>
                  <a:pt x="1140" y="296"/>
                </a:lnTo>
                <a:lnTo>
                  <a:pt x="1140" y="260"/>
                </a:lnTo>
                <a:lnTo>
                  <a:pt x="640" y="260"/>
                </a:lnTo>
                <a:close/>
                <a:moveTo>
                  <a:pt x="172" y="0"/>
                </a:moveTo>
                <a:lnTo>
                  <a:pt x="1608" y="0"/>
                </a:lnTo>
                <a:lnTo>
                  <a:pt x="1639" y="3"/>
                </a:lnTo>
                <a:lnTo>
                  <a:pt x="1668" y="10"/>
                </a:lnTo>
                <a:lnTo>
                  <a:pt x="1695" y="23"/>
                </a:lnTo>
                <a:lnTo>
                  <a:pt x="1719" y="39"/>
                </a:lnTo>
                <a:lnTo>
                  <a:pt x="1739" y="59"/>
                </a:lnTo>
                <a:lnTo>
                  <a:pt x="1756" y="83"/>
                </a:lnTo>
                <a:lnTo>
                  <a:pt x="1770" y="109"/>
                </a:lnTo>
                <a:lnTo>
                  <a:pt x="1778" y="138"/>
                </a:lnTo>
                <a:lnTo>
                  <a:pt x="1780" y="167"/>
                </a:lnTo>
                <a:lnTo>
                  <a:pt x="1780" y="3182"/>
                </a:lnTo>
                <a:lnTo>
                  <a:pt x="1778" y="3213"/>
                </a:lnTo>
                <a:lnTo>
                  <a:pt x="1770" y="3241"/>
                </a:lnTo>
                <a:lnTo>
                  <a:pt x="1756" y="3267"/>
                </a:lnTo>
                <a:lnTo>
                  <a:pt x="1739" y="3290"/>
                </a:lnTo>
                <a:lnTo>
                  <a:pt x="1719" y="3310"/>
                </a:lnTo>
                <a:lnTo>
                  <a:pt x="1695" y="3327"/>
                </a:lnTo>
                <a:lnTo>
                  <a:pt x="1668" y="3339"/>
                </a:lnTo>
                <a:lnTo>
                  <a:pt x="1639" y="3348"/>
                </a:lnTo>
                <a:lnTo>
                  <a:pt x="1608" y="3350"/>
                </a:lnTo>
                <a:lnTo>
                  <a:pt x="172" y="3350"/>
                </a:lnTo>
                <a:lnTo>
                  <a:pt x="141" y="3348"/>
                </a:lnTo>
                <a:lnTo>
                  <a:pt x="112" y="3339"/>
                </a:lnTo>
                <a:lnTo>
                  <a:pt x="85" y="3327"/>
                </a:lnTo>
                <a:lnTo>
                  <a:pt x="61" y="3310"/>
                </a:lnTo>
                <a:lnTo>
                  <a:pt x="40" y="3290"/>
                </a:lnTo>
                <a:lnTo>
                  <a:pt x="23" y="3267"/>
                </a:lnTo>
                <a:lnTo>
                  <a:pt x="10" y="3241"/>
                </a:lnTo>
                <a:lnTo>
                  <a:pt x="2" y="3213"/>
                </a:lnTo>
                <a:lnTo>
                  <a:pt x="0" y="3182"/>
                </a:lnTo>
                <a:lnTo>
                  <a:pt x="0" y="167"/>
                </a:lnTo>
                <a:lnTo>
                  <a:pt x="2" y="138"/>
                </a:lnTo>
                <a:lnTo>
                  <a:pt x="10" y="109"/>
                </a:lnTo>
                <a:lnTo>
                  <a:pt x="23" y="83"/>
                </a:lnTo>
                <a:lnTo>
                  <a:pt x="40" y="59"/>
                </a:lnTo>
                <a:lnTo>
                  <a:pt x="61" y="39"/>
                </a:lnTo>
                <a:lnTo>
                  <a:pt x="85" y="23"/>
                </a:lnTo>
                <a:lnTo>
                  <a:pt x="112" y="10"/>
                </a:lnTo>
                <a:lnTo>
                  <a:pt x="141" y="3"/>
                </a:lnTo>
                <a:lnTo>
                  <a:pt x="172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7" name="Group 8"/>
          <p:cNvGrpSpPr>
            <a:grpSpLocks noChangeAspect="1"/>
          </p:cNvGrpSpPr>
          <p:nvPr/>
        </p:nvGrpSpPr>
        <p:grpSpPr bwMode="auto">
          <a:xfrm>
            <a:off x="6261143" y="3832247"/>
            <a:ext cx="777238" cy="698498"/>
            <a:chOff x="3077" y="1353"/>
            <a:chExt cx="612" cy="550"/>
          </a:xfrm>
          <a:solidFill>
            <a:srgbClr val="404040"/>
          </a:solidFill>
        </p:grpSpPr>
        <p:sp>
          <p:nvSpPr>
            <p:cNvPr id="308" name="Freeform 9"/>
            <p:cNvSpPr>
              <a:spLocks noEditPoints="1"/>
            </p:cNvSpPr>
            <p:nvPr/>
          </p:nvSpPr>
          <p:spPr bwMode="auto">
            <a:xfrm>
              <a:off x="3077" y="1353"/>
              <a:ext cx="612" cy="459"/>
            </a:xfrm>
            <a:custGeom>
              <a:avLst/>
              <a:gdLst>
                <a:gd name="T0" fmla="*/ 70 w 75"/>
                <a:gd name="T1" fmla="*/ 0 h 56"/>
                <a:gd name="T2" fmla="*/ 5 w 75"/>
                <a:gd name="T3" fmla="*/ 0 h 56"/>
                <a:gd name="T4" fmla="*/ 0 w 75"/>
                <a:gd name="T5" fmla="*/ 5 h 56"/>
                <a:gd name="T6" fmla="*/ 0 w 75"/>
                <a:gd name="T7" fmla="*/ 52 h 56"/>
                <a:gd name="T8" fmla="*/ 5 w 75"/>
                <a:gd name="T9" fmla="*/ 56 h 56"/>
                <a:gd name="T10" fmla="*/ 70 w 75"/>
                <a:gd name="T11" fmla="*/ 56 h 56"/>
                <a:gd name="T12" fmla="*/ 75 w 75"/>
                <a:gd name="T13" fmla="*/ 52 h 56"/>
                <a:gd name="T14" fmla="*/ 75 w 75"/>
                <a:gd name="T15" fmla="*/ 5 h 56"/>
                <a:gd name="T16" fmla="*/ 70 w 75"/>
                <a:gd name="T17" fmla="*/ 0 h 56"/>
                <a:gd name="T18" fmla="*/ 69 w 75"/>
                <a:gd name="T19" fmla="*/ 48 h 56"/>
                <a:gd name="T20" fmla="*/ 6 w 75"/>
                <a:gd name="T21" fmla="*/ 48 h 56"/>
                <a:gd name="T22" fmla="*/ 6 w 75"/>
                <a:gd name="T23" fmla="*/ 6 h 56"/>
                <a:gd name="T24" fmla="*/ 69 w 75"/>
                <a:gd name="T25" fmla="*/ 6 h 56"/>
                <a:gd name="T26" fmla="*/ 69 w 75"/>
                <a:gd name="T27" fmla="*/ 48 h 56"/>
                <a:gd name="T28" fmla="*/ 69 w 75"/>
                <a:gd name="T29" fmla="*/ 48 h 56"/>
                <a:gd name="T30" fmla="*/ 69 w 75"/>
                <a:gd name="T31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56">
                  <a:moveTo>
                    <a:pt x="7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5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3" y="56"/>
                    <a:pt x="75" y="54"/>
                    <a:pt x="75" y="52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2"/>
                    <a:pt x="73" y="0"/>
                    <a:pt x="70" y="0"/>
                  </a:cubicBezTo>
                  <a:close/>
                  <a:moveTo>
                    <a:pt x="69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9" y="6"/>
                    <a:pt x="69" y="6"/>
                    <a:pt x="69" y="6"/>
                  </a:cubicBezTo>
                  <a:lnTo>
                    <a:pt x="69" y="48"/>
                  </a:lnTo>
                  <a:close/>
                  <a:moveTo>
                    <a:pt x="69" y="48"/>
                  </a:moveTo>
                  <a:cubicBezTo>
                    <a:pt x="69" y="48"/>
                    <a:pt x="69" y="48"/>
                    <a:pt x="69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0"/>
            <p:cNvSpPr>
              <a:spLocks noEditPoints="1"/>
            </p:cNvSpPr>
            <p:nvPr/>
          </p:nvSpPr>
          <p:spPr bwMode="auto">
            <a:xfrm>
              <a:off x="3240" y="1829"/>
              <a:ext cx="278" cy="74"/>
            </a:xfrm>
            <a:custGeom>
              <a:avLst/>
              <a:gdLst>
                <a:gd name="T0" fmla="*/ 74 w 278"/>
                <a:gd name="T1" fmla="*/ 0 h 74"/>
                <a:gd name="T2" fmla="*/ 0 w 278"/>
                <a:gd name="T3" fmla="*/ 74 h 74"/>
                <a:gd name="T4" fmla="*/ 278 w 278"/>
                <a:gd name="T5" fmla="*/ 74 h 74"/>
                <a:gd name="T6" fmla="*/ 213 w 278"/>
                <a:gd name="T7" fmla="*/ 0 h 74"/>
                <a:gd name="T8" fmla="*/ 74 w 278"/>
                <a:gd name="T9" fmla="*/ 0 h 74"/>
                <a:gd name="T10" fmla="*/ 74 w 278"/>
                <a:gd name="T11" fmla="*/ 0 h 74"/>
                <a:gd name="T12" fmla="*/ 74 w 27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74">
                  <a:moveTo>
                    <a:pt x="74" y="0"/>
                  </a:moveTo>
                  <a:lnTo>
                    <a:pt x="0" y="74"/>
                  </a:lnTo>
                  <a:lnTo>
                    <a:pt x="278" y="74"/>
                  </a:lnTo>
                  <a:lnTo>
                    <a:pt x="213" y="0"/>
                  </a:lnTo>
                  <a:lnTo>
                    <a:pt x="74" y="0"/>
                  </a:lnTo>
                  <a:close/>
                  <a:moveTo>
                    <a:pt x="74" y="0"/>
                  </a:move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1"/>
            <p:cNvSpPr>
              <a:spLocks noEditPoints="1"/>
            </p:cNvSpPr>
            <p:nvPr/>
          </p:nvSpPr>
          <p:spPr bwMode="auto">
            <a:xfrm>
              <a:off x="3240" y="1829"/>
              <a:ext cx="278" cy="74"/>
            </a:xfrm>
            <a:custGeom>
              <a:avLst/>
              <a:gdLst>
                <a:gd name="T0" fmla="*/ 74 w 278"/>
                <a:gd name="T1" fmla="*/ 0 h 74"/>
                <a:gd name="T2" fmla="*/ 0 w 278"/>
                <a:gd name="T3" fmla="*/ 74 h 74"/>
                <a:gd name="T4" fmla="*/ 278 w 278"/>
                <a:gd name="T5" fmla="*/ 74 h 74"/>
                <a:gd name="T6" fmla="*/ 213 w 278"/>
                <a:gd name="T7" fmla="*/ 0 h 74"/>
                <a:gd name="T8" fmla="*/ 74 w 278"/>
                <a:gd name="T9" fmla="*/ 0 h 74"/>
                <a:gd name="T10" fmla="*/ 74 w 278"/>
                <a:gd name="T11" fmla="*/ 0 h 74"/>
                <a:gd name="T12" fmla="*/ 74 w 27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74">
                  <a:moveTo>
                    <a:pt x="74" y="0"/>
                  </a:moveTo>
                  <a:lnTo>
                    <a:pt x="0" y="74"/>
                  </a:lnTo>
                  <a:lnTo>
                    <a:pt x="278" y="74"/>
                  </a:lnTo>
                  <a:lnTo>
                    <a:pt x="213" y="0"/>
                  </a:lnTo>
                  <a:lnTo>
                    <a:pt x="74" y="0"/>
                  </a:lnTo>
                  <a:moveTo>
                    <a:pt x="74" y="0"/>
                  </a:moveTo>
                  <a:lnTo>
                    <a:pt x="7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2"/>
            <p:cNvSpPr>
              <a:spLocks noEditPoints="1"/>
            </p:cNvSpPr>
            <p:nvPr/>
          </p:nvSpPr>
          <p:spPr bwMode="auto">
            <a:xfrm>
              <a:off x="3175" y="1509"/>
              <a:ext cx="400" cy="172"/>
            </a:xfrm>
            <a:custGeom>
              <a:avLst/>
              <a:gdLst>
                <a:gd name="T0" fmla="*/ 3 w 49"/>
                <a:gd name="T1" fmla="*/ 21 h 21"/>
                <a:gd name="T2" fmla="*/ 6 w 49"/>
                <a:gd name="T3" fmla="*/ 18 h 21"/>
                <a:gd name="T4" fmla="*/ 6 w 49"/>
                <a:gd name="T5" fmla="*/ 17 h 21"/>
                <a:gd name="T6" fmla="*/ 20 w 49"/>
                <a:gd name="T7" fmla="*/ 6 h 21"/>
                <a:gd name="T8" fmla="*/ 22 w 49"/>
                <a:gd name="T9" fmla="*/ 7 h 21"/>
                <a:gd name="T10" fmla="*/ 23 w 49"/>
                <a:gd name="T11" fmla="*/ 6 h 21"/>
                <a:gd name="T12" fmla="*/ 31 w 49"/>
                <a:gd name="T13" fmla="*/ 13 h 21"/>
                <a:gd name="T14" fmla="*/ 31 w 49"/>
                <a:gd name="T15" fmla="*/ 13 h 21"/>
                <a:gd name="T16" fmla="*/ 34 w 49"/>
                <a:gd name="T17" fmla="*/ 16 h 21"/>
                <a:gd name="T18" fmla="*/ 37 w 49"/>
                <a:gd name="T19" fmla="*/ 13 h 21"/>
                <a:gd name="T20" fmla="*/ 37 w 49"/>
                <a:gd name="T21" fmla="*/ 12 h 21"/>
                <a:gd name="T22" fmla="*/ 45 w 49"/>
                <a:gd name="T23" fmla="*/ 5 h 21"/>
                <a:gd name="T24" fmla="*/ 46 w 49"/>
                <a:gd name="T25" fmla="*/ 6 h 21"/>
                <a:gd name="T26" fmla="*/ 49 w 49"/>
                <a:gd name="T27" fmla="*/ 3 h 21"/>
                <a:gd name="T28" fmla="*/ 46 w 49"/>
                <a:gd name="T29" fmla="*/ 0 h 21"/>
                <a:gd name="T30" fmla="*/ 43 w 49"/>
                <a:gd name="T31" fmla="*/ 3 h 21"/>
                <a:gd name="T32" fmla="*/ 43 w 49"/>
                <a:gd name="T33" fmla="*/ 4 h 21"/>
                <a:gd name="T34" fmla="*/ 36 w 49"/>
                <a:gd name="T35" fmla="*/ 11 h 21"/>
                <a:gd name="T36" fmla="*/ 34 w 49"/>
                <a:gd name="T37" fmla="*/ 10 h 21"/>
                <a:gd name="T38" fmla="*/ 32 w 49"/>
                <a:gd name="T39" fmla="*/ 11 h 21"/>
                <a:gd name="T40" fmla="*/ 25 w 49"/>
                <a:gd name="T41" fmla="*/ 5 h 21"/>
                <a:gd name="T42" fmla="*/ 25 w 49"/>
                <a:gd name="T43" fmla="*/ 3 h 21"/>
                <a:gd name="T44" fmla="*/ 22 w 49"/>
                <a:gd name="T45" fmla="*/ 0 h 21"/>
                <a:gd name="T46" fmla="*/ 19 w 49"/>
                <a:gd name="T47" fmla="*/ 3 h 21"/>
                <a:gd name="T48" fmla="*/ 19 w 49"/>
                <a:gd name="T49" fmla="*/ 5 h 21"/>
                <a:gd name="T50" fmla="*/ 5 w 49"/>
                <a:gd name="T51" fmla="*/ 15 h 21"/>
                <a:gd name="T52" fmla="*/ 3 w 49"/>
                <a:gd name="T53" fmla="*/ 15 h 21"/>
                <a:gd name="T54" fmla="*/ 0 w 49"/>
                <a:gd name="T55" fmla="*/ 18 h 21"/>
                <a:gd name="T56" fmla="*/ 3 w 49"/>
                <a:gd name="T57" fmla="*/ 21 h 21"/>
                <a:gd name="T58" fmla="*/ 3 w 49"/>
                <a:gd name="T59" fmla="*/ 21 h 21"/>
                <a:gd name="T60" fmla="*/ 3 w 49"/>
                <a:gd name="T6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21">
                  <a:moveTo>
                    <a:pt x="3" y="21"/>
                  </a:moveTo>
                  <a:cubicBezTo>
                    <a:pt x="5" y="21"/>
                    <a:pt x="6" y="20"/>
                    <a:pt x="6" y="18"/>
                  </a:cubicBezTo>
                  <a:cubicBezTo>
                    <a:pt x="6" y="18"/>
                    <a:pt x="6" y="17"/>
                    <a:pt x="6" y="17"/>
                  </a:cubicBezTo>
                  <a:cubicBezTo>
                    <a:pt x="10" y="14"/>
                    <a:pt x="17" y="8"/>
                    <a:pt x="20" y="6"/>
                  </a:cubicBezTo>
                  <a:cubicBezTo>
                    <a:pt x="21" y="6"/>
                    <a:pt x="21" y="7"/>
                    <a:pt x="22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8"/>
                    <a:pt x="29" y="11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5"/>
                    <a:pt x="32" y="16"/>
                    <a:pt x="34" y="16"/>
                  </a:cubicBezTo>
                  <a:cubicBezTo>
                    <a:pt x="36" y="16"/>
                    <a:pt x="37" y="15"/>
                    <a:pt x="37" y="13"/>
                  </a:cubicBezTo>
                  <a:cubicBezTo>
                    <a:pt x="37" y="13"/>
                    <a:pt x="37" y="13"/>
                    <a:pt x="37" y="12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6"/>
                    <a:pt x="46" y="6"/>
                    <a:pt x="46" y="6"/>
                  </a:cubicBezTo>
                  <a:cubicBezTo>
                    <a:pt x="48" y="6"/>
                    <a:pt x="49" y="4"/>
                    <a:pt x="49" y="3"/>
                  </a:cubicBezTo>
                  <a:cubicBezTo>
                    <a:pt x="49" y="1"/>
                    <a:pt x="48" y="0"/>
                    <a:pt x="46" y="0"/>
                  </a:cubicBezTo>
                  <a:cubicBezTo>
                    <a:pt x="44" y="0"/>
                    <a:pt x="43" y="1"/>
                    <a:pt x="43" y="3"/>
                  </a:cubicBezTo>
                  <a:cubicBezTo>
                    <a:pt x="43" y="3"/>
                    <a:pt x="43" y="3"/>
                    <a:pt x="43" y="4"/>
                  </a:cubicBezTo>
                  <a:cubicBezTo>
                    <a:pt x="41" y="6"/>
                    <a:pt x="38" y="9"/>
                    <a:pt x="36" y="11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3" y="10"/>
                    <a:pt x="33" y="11"/>
                    <a:pt x="32" y="11"/>
                  </a:cubicBezTo>
                  <a:cubicBezTo>
                    <a:pt x="30" y="9"/>
                    <a:pt x="27" y="6"/>
                    <a:pt x="25" y="5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2"/>
                    <a:pt x="23" y="0"/>
                    <a:pt x="22" y="0"/>
                  </a:cubicBezTo>
                  <a:cubicBezTo>
                    <a:pt x="20" y="0"/>
                    <a:pt x="19" y="2"/>
                    <a:pt x="19" y="3"/>
                  </a:cubicBezTo>
                  <a:cubicBezTo>
                    <a:pt x="19" y="4"/>
                    <a:pt x="19" y="4"/>
                    <a:pt x="19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4" y="15"/>
                    <a:pt x="3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20"/>
                    <a:pt x="2" y="21"/>
                    <a:pt x="3" y="21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5695094" y="2731530"/>
            <a:ext cx="383451" cy="672455"/>
            <a:chOff x="1414464" y="4154487"/>
            <a:chExt cx="322263" cy="565150"/>
          </a:xfrm>
          <a:solidFill>
            <a:srgbClr val="404040"/>
          </a:solidFill>
        </p:grpSpPr>
        <p:sp>
          <p:nvSpPr>
            <p:cNvPr id="315" name="Freeform 93"/>
            <p:cNvSpPr>
              <a:spLocks noEditPoints="1"/>
            </p:cNvSpPr>
            <p:nvPr/>
          </p:nvSpPr>
          <p:spPr bwMode="auto">
            <a:xfrm>
              <a:off x="1414464" y="4154487"/>
              <a:ext cx="322263" cy="387350"/>
            </a:xfrm>
            <a:custGeom>
              <a:avLst/>
              <a:gdLst>
                <a:gd name="T0" fmla="*/ 47 w 64"/>
                <a:gd name="T1" fmla="*/ 84 h 85"/>
                <a:gd name="T2" fmla="*/ 49 w 64"/>
                <a:gd name="T3" fmla="*/ 85 h 85"/>
                <a:gd name="T4" fmla="*/ 49 w 64"/>
                <a:gd name="T5" fmla="*/ 79 h 85"/>
                <a:gd name="T6" fmla="*/ 64 w 64"/>
                <a:gd name="T7" fmla="*/ 31 h 85"/>
                <a:gd name="T8" fmla="*/ 32 w 64"/>
                <a:gd name="T9" fmla="*/ 0 h 85"/>
                <a:gd name="T10" fmla="*/ 0 w 64"/>
                <a:gd name="T11" fmla="*/ 31 h 85"/>
                <a:gd name="T12" fmla="*/ 15 w 64"/>
                <a:gd name="T13" fmla="*/ 79 h 85"/>
                <a:gd name="T14" fmla="*/ 15 w 64"/>
                <a:gd name="T15" fmla="*/ 85 h 85"/>
                <a:gd name="T16" fmla="*/ 17 w 64"/>
                <a:gd name="T17" fmla="*/ 84 h 85"/>
                <a:gd name="T18" fmla="*/ 47 w 64"/>
                <a:gd name="T19" fmla="*/ 84 h 85"/>
                <a:gd name="T20" fmla="*/ 10 w 64"/>
                <a:gd name="T21" fmla="*/ 35 h 85"/>
                <a:gd name="T22" fmla="*/ 8 w 64"/>
                <a:gd name="T23" fmla="*/ 37 h 85"/>
                <a:gd name="T24" fmla="*/ 6 w 64"/>
                <a:gd name="T25" fmla="*/ 35 h 85"/>
                <a:gd name="T26" fmla="*/ 6 w 64"/>
                <a:gd name="T27" fmla="*/ 24 h 85"/>
                <a:gd name="T28" fmla="*/ 8 w 64"/>
                <a:gd name="T29" fmla="*/ 22 h 85"/>
                <a:gd name="T30" fmla="*/ 10 w 64"/>
                <a:gd name="T31" fmla="*/ 24 h 85"/>
                <a:gd name="T32" fmla="*/ 10 w 64"/>
                <a:gd name="T3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85">
                  <a:moveTo>
                    <a:pt x="47" y="84"/>
                  </a:moveTo>
                  <a:cubicBezTo>
                    <a:pt x="48" y="84"/>
                    <a:pt x="49" y="84"/>
                    <a:pt x="49" y="85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70"/>
                    <a:pt x="64" y="39"/>
                    <a:pt x="64" y="31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9"/>
                    <a:pt x="15" y="71"/>
                    <a:pt x="15" y="79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4"/>
                    <a:pt x="16" y="84"/>
                    <a:pt x="17" y="84"/>
                  </a:cubicBezTo>
                  <a:lnTo>
                    <a:pt x="47" y="84"/>
                  </a:lnTo>
                  <a:close/>
                  <a:moveTo>
                    <a:pt x="10" y="35"/>
                  </a:moveTo>
                  <a:cubicBezTo>
                    <a:pt x="10" y="36"/>
                    <a:pt x="9" y="37"/>
                    <a:pt x="8" y="37"/>
                  </a:cubicBezTo>
                  <a:cubicBezTo>
                    <a:pt x="7" y="37"/>
                    <a:pt x="6" y="36"/>
                    <a:pt x="6" y="3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7" y="22"/>
                    <a:pt x="8" y="22"/>
                  </a:cubicBezTo>
                  <a:cubicBezTo>
                    <a:pt x="9" y="22"/>
                    <a:pt x="10" y="23"/>
                    <a:pt x="10" y="24"/>
                  </a:cubicBez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94"/>
            <p:cNvSpPr>
              <a:spLocks/>
            </p:cNvSpPr>
            <p:nvPr/>
          </p:nvSpPr>
          <p:spPr bwMode="auto">
            <a:xfrm>
              <a:off x="1509714" y="4687887"/>
              <a:ext cx="131763" cy="31750"/>
            </a:xfrm>
            <a:custGeom>
              <a:avLst/>
              <a:gdLst>
                <a:gd name="T0" fmla="*/ 0 w 26"/>
                <a:gd name="T1" fmla="*/ 5 h 7"/>
                <a:gd name="T2" fmla="*/ 2 w 26"/>
                <a:gd name="T3" fmla="*/ 7 h 7"/>
                <a:gd name="T4" fmla="*/ 24 w 26"/>
                <a:gd name="T5" fmla="*/ 7 h 7"/>
                <a:gd name="T6" fmla="*/ 26 w 26"/>
                <a:gd name="T7" fmla="*/ 5 h 7"/>
                <a:gd name="T8" fmla="*/ 26 w 26"/>
                <a:gd name="T9" fmla="*/ 0 h 7"/>
                <a:gd name="T10" fmla="*/ 0 w 26"/>
                <a:gd name="T11" fmla="*/ 0 h 7"/>
                <a:gd name="T12" fmla="*/ 0 w 26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7">
                  <a:moveTo>
                    <a:pt x="0" y="5"/>
                  </a:moveTo>
                  <a:cubicBezTo>
                    <a:pt x="0" y="6"/>
                    <a:pt x="1" y="7"/>
                    <a:pt x="2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95"/>
            <p:cNvSpPr>
              <a:spLocks/>
            </p:cNvSpPr>
            <p:nvPr/>
          </p:nvSpPr>
          <p:spPr bwMode="auto">
            <a:xfrm>
              <a:off x="1479551" y="4551362"/>
              <a:ext cx="192088" cy="122237"/>
            </a:xfrm>
            <a:custGeom>
              <a:avLst/>
              <a:gdLst>
                <a:gd name="T0" fmla="*/ 36 w 38"/>
                <a:gd name="T1" fmla="*/ 1 h 27"/>
                <a:gd name="T2" fmla="*/ 34 w 38"/>
                <a:gd name="T3" fmla="*/ 0 h 27"/>
                <a:gd name="T4" fmla="*/ 4 w 38"/>
                <a:gd name="T5" fmla="*/ 0 h 27"/>
                <a:gd name="T6" fmla="*/ 2 w 38"/>
                <a:gd name="T7" fmla="*/ 1 h 27"/>
                <a:gd name="T8" fmla="*/ 0 w 38"/>
                <a:gd name="T9" fmla="*/ 4 h 27"/>
                <a:gd name="T10" fmla="*/ 0 w 38"/>
                <a:gd name="T11" fmla="*/ 22 h 27"/>
                <a:gd name="T12" fmla="*/ 4 w 38"/>
                <a:gd name="T13" fmla="*/ 27 h 27"/>
                <a:gd name="T14" fmla="*/ 6 w 38"/>
                <a:gd name="T15" fmla="*/ 27 h 27"/>
                <a:gd name="T16" fmla="*/ 32 w 38"/>
                <a:gd name="T17" fmla="*/ 27 h 27"/>
                <a:gd name="T18" fmla="*/ 34 w 38"/>
                <a:gd name="T19" fmla="*/ 27 h 27"/>
                <a:gd name="T20" fmla="*/ 38 w 38"/>
                <a:gd name="T21" fmla="*/ 22 h 27"/>
                <a:gd name="T22" fmla="*/ 38 w 38"/>
                <a:gd name="T23" fmla="*/ 4 h 27"/>
                <a:gd name="T24" fmla="*/ 36 w 38"/>
                <a:gd name="T2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27">
                  <a:moveTo>
                    <a:pt x="36" y="1"/>
                  </a:moveTo>
                  <a:cubicBezTo>
                    <a:pt x="36" y="0"/>
                    <a:pt x="35" y="0"/>
                    <a:pt x="3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6" y="27"/>
                    <a:pt x="38" y="25"/>
                    <a:pt x="38" y="22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6566195" y="2749474"/>
            <a:ext cx="725346" cy="636566"/>
            <a:chOff x="2889250" y="3703637"/>
            <a:chExt cx="609601" cy="534988"/>
          </a:xfrm>
          <a:solidFill>
            <a:srgbClr val="404040"/>
          </a:solidFill>
        </p:grpSpPr>
        <p:sp>
          <p:nvSpPr>
            <p:cNvPr id="321" name="Freeform 365"/>
            <p:cNvSpPr>
              <a:spLocks noEditPoints="1"/>
            </p:cNvSpPr>
            <p:nvPr/>
          </p:nvSpPr>
          <p:spPr bwMode="auto">
            <a:xfrm>
              <a:off x="3084513" y="3824287"/>
              <a:ext cx="414338" cy="414338"/>
            </a:xfrm>
            <a:custGeom>
              <a:avLst/>
              <a:gdLst>
                <a:gd name="T0" fmla="*/ 9 w 76"/>
                <a:gd name="T1" fmla="*/ 18 h 76"/>
                <a:gd name="T2" fmla="*/ 10 w 76"/>
                <a:gd name="T3" fmla="*/ 25 h 76"/>
                <a:gd name="T4" fmla="*/ 5 w 76"/>
                <a:gd name="T5" fmla="*/ 26 h 76"/>
                <a:gd name="T6" fmla="*/ 1 w 76"/>
                <a:gd name="T7" fmla="*/ 30 h 76"/>
                <a:gd name="T8" fmla="*/ 3 w 76"/>
                <a:gd name="T9" fmla="*/ 36 h 76"/>
                <a:gd name="T10" fmla="*/ 7 w 76"/>
                <a:gd name="T11" fmla="*/ 41 h 76"/>
                <a:gd name="T12" fmla="*/ 4 w 76"/>
                <a:gd name="T13" fmla="*/ 44 h 76"/>
                <a:gd name="T14" fmla="*/ 2 w 76"/>
                <a:gd name="T15" fmla="*/ 50 h 76"/>
                <a:gd name="T16" fmla="*/ 7 w 76"/>
                <a:gd name="T17" fmla="*/ 53 h 76"/>
                <a:gd name="T18" fmla="*/ 11 w 76"/>
                <a:gd name="T19" fmla="*/ 54 h 76"/>
                <a:gd name="T20" fmla="*/ 11 w 76"/>
                <a:gd name="T21" fmla="*/ 60 h 76"/>
                <a:gd name="T22" fmla="*/ 12 w 76"/>
                <a:gd name="T23" fmla="*/ 66 h 76"/>
                <a:gd name="T24" fmla="*/ 19 w 76"/>
                <a:gd name="T25" fmla="*/ 67 h 76"/>
                <a:gd name="T26" fmla="*/ 25 w 76"/>
                <a:gd name="T27" fmla="*/ 66 h 76"/>
                <a:gd name="T28" fmla="*/ 26 w 76"/>
                <a:gd name="T29" fmla="*/ 71 h 76"/>
                <a:gd name="T30" fmla="*/ 30 w 76"/>
                <a:gd name="T31" fmla="*/ 76 h 76"/>
                <a:gd name="T32" fmla="*/ 36 w 76"/>
                <a:gd name="T33" fmla="*/ 73 h 76"/>
                <a:gd name="T34" fmla="*/ 41 w 76"/>
                <a:gd name="T35" fmla="*/ 69 h 76"/>
                <a:gd name="T36" fmla="*/ 44 w 76"/>
                <a:gd name="T37" fmla="*/ 73 h 76"/>
                <a:gd name="T38" fmla="*/ 50 w 76"/>
                <a:gd name="T39" fmla="*/ 75 h 76"/>
                <a:gd name="T40" fmla="*/ 54 w 76"/>
                <a:gd name="T41" fmla="*/ 70 h 76"/>
                <a:gd name="T42" fmla="*/ 56 w 76"/>
                <a:gd name="T43" fmla="*/ 64 h 76"/>
                <a:gd name="T44" fmla="*/ 61 w 76"/>
                <a:gd name="T45" fmla="*/ 65 h 76"/>
                <a:gd name="T46" fmla="*/ 67 w 76"/>
                <a:gd name="T47" fmla="*/ 64 h 76"/>
                <a:gd name="T48" fmla="*/ 67 w 76"/>
                <a:gd name="T49" fmla="*/ 58 h 76"/>
                <a:gd name="T50" fmla="*/ 67 w 76"/>
                <a:gd name="T51" fmla="*/ 51 h 76"/>
                <a:gd name="T52" fmla="*/ 71 w 76"/>
                <a:gd name="T53" fmla="*/ 50 h 76"/>
                <a:gd name="T54" fmla="*/ 76 w 76"/>
                <a:gd name="T55" fmla="*/ 46 h 76"/>
                <a:gd name="T56" fmla="*/ 73 w 76"/>
                <a:gd name="T57" fmla="*/ 40 h 76"/>
                <a:gd name="T58" fmla="*/ 70 w 76"/>
                <a:gd name="T59" fmla="*/ 35 h 76"/>
                <a:gd name="T60" fmla="*/ 73 w 76"/>
                <a:gd name="T61" fmla="*/ 32 h 76"/>
                <a:gd name="T62" fmla="*/ 75 w 76"/>
                <a:gd name="T63" fmla="*/ 26 h 76"/>
                <a:gd name="T64" fmla="*/ 70 w 76"/>
                <a:gd name="T65" fmla="*/ 22 h 76"/>
                <a:gd name="T66" fmla="*/ 64 w 76"/>
                <a:gd name="T67" fmla="*/ 20 h 76"/>
                <a:gd name="T68" fmla="*/ 65 w 76"/>
                <a:gd name="T69" fmla="*/ 16 h 76"/>
                <a:gd name="T70" fmla="*/ 64 w 76"/>
                <a:gd name="T71" fmla="*/ 9 h 76"/>
                <a:gd name="T72" fmla="*/ 58 w 76"/>
                <a:gd name="T73" fmla="*/ 9 h 76"/>
                <a:gd name="T74" fmla="*/ 52 w 76"/>
                <a:gd name="T75" fmla="*/ 9 h 76"/>
                <a:gd name="T76" fmla="*/ 51 w 76"/>
                <a:gd name="T77" fmla="*/ 5 h 76"/>
                <a:gd name="T78" fmla="*/ 46 w 76"/>
                <a:gd name="T79" fmla="*/ 0 h 76"/>
                <a:gd name="T80" fmla="*/ 41 w 76"/>
                <a:gd name="T81" fmla="*/ 3 h 76"/>
                <a:gd name="T82" fmla="*/ 36 w 76"/>
                <a:gd name="T83" fmla="*/ 7 h 76"/>
                <a:gd name="T84" fmla="*/ 32 w 76"/>
                <a:gd name="T85" fmla="*/ 3 h 76"/>
                <a:gd name="T86" fmla="*/ 26 w 76"/>
                <a:gd name="T87" fmla="*/ 1 h 76"/>
                <a:gd name="T88" fmla="*/ 23 w 76"/>
                <a:gd name="T89" fmla="*/ 6 h 76"/>
                <a:gd name="T90" fmla="*/ 20 w 76"/>
                <a:gd name="T91" fmla="*/ 12 h 76"/>
                <a:gd name="T92" fmla="*/ 16 w 76"/>
                <a:gd name="T93" fmla="*/ 11 h 76"/>
                <a:gd name="T94" fmla="*/ 10 w 76"/>
                <a:gd name="T95" fmla="*/ 12 h 76"/>
                <a:gd name="T96" fmla="*/ 9 w 76"/>
                <a:gd name="T97" fmla="*/ 18 h 76"/>
                <a:gd name="T98" fmla="*/ 31 w 76"/>
                <a:gd name="T99" fmla="*/ 17 h 76"/>
                <a:gd name="T100" fmla="*/ 59 w 76"/>
                <a:gd name="T101" fmla="*/ 31 h 76"/>
                <a:gd name="T102" fmla="*/ 45 w 76"/>
                <a:gd name="T103" fmla="*/ 59 h 76"/>
                <a:gd name="T104" fmla="*/ 17 w 76"/>
                <a:gd name="T105" fmla="*/ 45 h 76"/>
                <a:gd name="T106" fmla="*/ 31 w 76"/>
                <a:gd name="T107" fmla="*/ 1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76">
                  <a:moveTo>
                    <a:pt x="9" y="18"/>
                  </a:moveTo>
                  <a:cubicBezTo>
                    <a:pt x="11" y="20"/>
                    <a:pt x="10" y="23"/>
                    <a:pt x="10" y="25"/>
                  </a:cubicBezTo>
                  <a:cubicBezTo>
                    <a:pt x="9" y="26"/>
                    <a:pt x="7" y="26"/>
                    <a:pt x="5" y="26"/>
                  </a:cubicBezTo>
                  <a:cubicBezTo>
                    <a:pt x="3" y="25"/>
                    <a:pt x="1" y="27"/>
                    <a:pt x="1" y="30"/>
                  </a:cubicBezTo>
                  <a:cubicBezTo>
                    <a:pt x="0" y="33"/>
                    <a:pt x="1" y="35"/>
                    <a:pt x="3" y="36"/>
                  </a:cubicBezTo>
                  <a:cubicBezTo>
                    <a:pt x="5" y="36"/>
                    <a:pt x="7" y="39"/>
                    <a:pt x="7" y="41"/>
                  </a:cubicBezTo>
                  <a:cubicBezTo>
                    <a:pt x="7" y="42"/>
                    <a:pt x="5" y="43"/>
                    <a:pt x="4" y="44"/>
                  </a:cubicBezTo>
                  <a:cubicBezTo>
                    <a:pt x="2" y="44"/>
                    <a:pt x="1" y="47"/>
                    <a:pt x="2" y="50"/>
                  </a:cubicBezTo>
                  <a:cubicBezTo>
                    <a:pt x="2" y="52"/>
                    <a:pt x="5" y="54"/>
                    <a:pt x="7" y="53"/>
                  </a:cubicBezTo>
                  <a:cubicBezTo>
                    <a:pt x="9" y="53"/>
                    <a:pt x="11" y="53"/>
                    <a:pt x="11" y="54"/>
                  </a:cubicBezTo>
                  <a:cubicBezTo>
                    <a:pt x="12" y="55"/>
                    <a:pt x="12" y="59"/>
                    <a:pt x="11" y="60"/>
                  </a:cubicBezTo>
                  <a:cubicBezTo>
                    <a:pt x="10" y="62"/>
                    <a:pt x="10" y="65"/>
                    <a:pt x="12" y="66"/>
                  </a:cubicBezTo>
                  <a:cubicBezTo>
                    <a:pt x="14" y="68"/>
                    <a:pt x="17" y="69"/>
                    <a:pt x="19" y="67"/>
                  </a:cubicBezTo>
                  <a:cubicBezTo>
                    <a:pt x="20" y="66"/>
                    <a:pt x="24" y="66"/>
                    <a:pt x="25" y="66"/>
                  </a:cubicBezTo>
                  <a:cubicBezTo>
                    <a:pt x="26" y="67"/>
                    <a:pt x="26" y="69"/>
                    <a:pt x="26" y="71"/>
                  </a:cubicBezTo>
                  <a:cubicBezTo>
                    <a:pt x="26" y="73"/>
                    <a:pt x="27" y="75"/>
                    <a:pt x="30" y="76"/>
                  </a:cubicBezTo>
                  <a:cubicBezTo>
                    <a:pt x="33" y="76"/>
                    <a:pt x="35" y="75"/>
                    <a:pt x="36" y="73"/>
                  </a:cubicBezTo>
                  <a:cubicBezTo>
                    <a:pt x="36" y="71"/>
                    <a:pt x="40" y="69"/>
                    <a:pt x="41" y="69"/>
                  </a:cubicBezTo>
                  <a:cubicBezTo>
                    <a:pt x="42" y="69"/>
                    <a:pt x="43" y="71"/>
                    <a:pt x="44" y="73"/>
                  </a:cubicBezTo>
                  <a:cubicBezTo>
                    <a:pt x="45" y="75"/>
                    <a:pt x="47" y="75"/>
                    <a:pt x="50" y="75"/>
                  </a:cubicBezTo>
                  <a:cubicBezTo>
                    <a:pt x="53" y="74"/>
                    <a:pt x="54" y="71"/>
                    <a:pt x="54" y="70"/>
                  </a:cubicBezTo>
                  <a:cubicBezTo>
                    <a:pt x="53" y="68"/>
                    <a:pt x="55" y="65"/>
                    <a:pt x="56" y="64"/>
                  </a:cubicBezTo>
                  <a:cubicBezTo>
                    <a:pt x="57" y="63"/>
                    <a:pt x="59" y="64"/>
                    <a:pt x="61" y="65"/>
                  </a:cubicBezTo>
                  <a:cubicBezTo>
                    <a:pt x="62" y="66"/>
                    <a:pt x="65" y="66"/>
                    <a:pt x="67" y="64"/>
                  </a:cubicBezTo>
                  <a:cubicBezTo>
                    <a:pt x="69" y="62"/>
                    <a:pt x="69" y="59"/>
                    <a:pt x="67" y="58"/>
                  </a:cubicBezTo>
                  <a:cubicBezTo>
                    <a:pt x="66" y="56"/>
                    <a:pt x="66" y="52"/>
                    <a:pt x="67" y="51"/>
                  </a:cubicBezTo>
                  <a:cubicBezTo>
                    <a:pt x="67" y="50"/>
                    <a:pt x="69" y="50"/>
                    <a:pt x="71" y="50"/>
                  </a:cubicBezTo>
                  <a:cubicBezTo>
                    <a:pt x="73" y="51"/>
                    <a:pt x="75" y="49"/>
                    <a:pt x="76" y="46"/>
                  </a:cubicBezTo>
                  <a:cubicBezTo>
                    <a:pt x="76" y="43"/>
                    <a:pt x="75" y="41"/>
                    <a:pt x="73" y="40"/>
                  </a:cubicBezTo>
                  <a:cubicBezTo>
                    <a:pt x="71" y="40"/>
                    <a:pt x="70" y="37"/>
                    <a:pt x="70" y="35"/>
                  </a:cubicBezTo>
                  <a:cubicBezTo>
                    <a:pt x="70" y="34"/>
                    <a:pt x="71" y="33"/>
                    <a:pt x="73" y="32"/>
                  </a:cubicBezTo>
                  <a:cubicBezTo>
                    <a:pt x="75" y="31"/>
                    <a:pt x="76" y="29"/>
                    <a:pt x="75" y="26"/>
                  </a:cubicBezTo>
                  <a:cubicBezTo>
                    <a:pt x="74" y="24"/>
                    <a:pt x="72" y="22"/>
                    <a:pt x="70" y="22"/>
                  </a:cubicBezTo>
                  <a:cubicBezTo>
                    <a:pt x="68" y="23"/>
                    <a:pt x="65" y="21"/>
                    <a:pt x="64" y="20"/>
                  </a:cubicBezTo>
                  <a:cubicBezTo>
                    <a:pt x="63" y="19"/>
                    <a:pt x="64" y="17"/>
                    <a:pt x="65" y="16"/>
                  </a:cubicBezTo>
                  <a:cubicBezTo>
                    <a:pt x="67" y="14"/>
                    <a:pt x="66" y="11"/>
                    <a:pt x="64" y="9"/>
                  </a:cubicBezTo>
                  <a:cubicBezTo>
                    <a:pt x="62" y="8"/>
                    <a:pt x="59" y="7"/>
                    <a:pt x="58" y="9"/>
                  </a:cubicBezTo>
                  <a:cubicBezTo>
                    <a:pt x="56" y="10"/>
                    <a:pt x="53" y="10"/>
                    <a:pt x="52" y="9"/>
                  </a:cubicBezTo>
                  <a:cubicBezTo>
                    <a:pt x="51" y="9"/>
                    <a:pt x="50" y="7"/>
                    <a:pt x="51" y="5"/>
                  </a:cubicBezTo>
                  <a:cubicBezTo>
                    <a:pt x="51" y="3"/>
                    <a:pt x="49" y="1"/>
                    <a:pt x="46" y="0"/>
                  </a:cubicBezTo>
                  <a:cubicBezTo>
                    <a:pt x="44" y="0"/>
                    <a:pt x="41" y="1"/>
                    <a:pt x="41" y="3"/>
                  </a:cubicBezTo>
                  <a:cubicBezTo>
                    <a:pt x="40" y="5"/>
                    <a:pt x="37" y="6"/>
                    <a:pt x="36" y="7"/>
                  </a:cubicBezTo>
                  <a:cubicBezTo>
                    <a:pt x="34" y="7"/>
                    <a:pt x="33" y="5"/>
                    <a:pt x="32" y="3"/>
                  </a:cubicBezTo>
                  <a:cubicBezTo>
                    <a:pt x="32" y="1"/>
                    <a:pt x="29" y="0"/>
                    <a:pt x="26" y="1"/>
                  </a:cubicBezTo>
                  <a:cubicBezTo>
                    <a:pt x="24" y="2"/>
                    <a:pt x="22" y="4"/>
                    <a:pt x="23" y="6"/>
                  </a:cubicBezTo>
                  <a:cubicBezTo>
                    <a:pt x="23" y="8"/>
                    <a:pt x="21" y="11"/>
                    <a:pt x="20" y="12"/>
                  </a:cubicBezTo>
                  <a:cubicBezTo>
                    <a:pt x="19" y="13"/>
                    <a:pt x="17" y="12"/>
                    <a:pt x="16" y="11"/>
                  </a:cubicBezTo>
                  <a:cubicBezTo>
                    <a:pt x="14" y="9"/>
                    <a:pt x="12" y="10"/>
                    <a:pt x="10" y="12"/>
                  </a:cubicBezTo>
                  <a:cubicBezTo>
                    <a:pt x="8" y="14"/>
                    <a:pt x="8" y="17"/>
                    <a:pt x="9" y="18"/>
                  </a:cubicBezTo>
                  <a:close/>
                  <a:moveTo>
                    <a:pt x="31" y="17"/>
                  </a:moveTo>
                  <a:cubicBezTo>
                    <a:pt x="43" y="13"/>
                    <a:pt x="56" y="20"/>
                    <a:pt x="59" y="31"/>
                  </a:cubicBezTo>
                  <a:cubicBezTo>
                    <a:pt x="63" y="43"/>
                    <a:pt x="57" y="55"/>
                    <a:pt x="45" y="59"/>
                  </a:cubicBezTo>
                  <a:cubicBezTo>
                    <a:pt x="33" y="63"/>
                    <a:pt x="21" y="56"/>
                    <a:pt x="17" y="45"/>
                  </a:cubicBezTo>
                  <a:cubicBezTo>
                    <a:pt x="13" y="33"/>
                    <a:pt x="20" y="21"/>
                    <a:pt x="3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66"/>
            <p:cNvSpPr>
              <a:spLocks noEditPoints="1"/>
            </p:cNvSpPr>
            <p:nvPr/>
          </p:nvSpPr>
          <p:spPr bwMode="auto">
            <a:xfrm>
              <a:off x="2889250" y="3703637"/>
              <a:ext cx="266700" cy="266700"/>
            </a:xfrm>
            <a:custGeom>
              <a:avLst/>
              <a:gdLst>
                <a:gd name="T0" fmla="*/ 5 w 49"/>
                <a:gd name="T1" fmla="*/ 12 h 49"/>
                <a:gd name="T2" fmla="*/ 6 w 49"/>
                <a:gd name="T3" fmla="*/ 16 h 49"/>
                <a:gd name="T4" fmla="*/ 3 w 49"/>
                <a:gd name="T5" fmla="*/ 16 h 49"/>
                <a:gd name="T6" fmla="*/ 0 w 49"/>
                <a:gd name="T7" fmla="*/ 19 h 49"/>
                <a:gd name="T8" fmla="*/ 2 w 49"/>
                <a:gd name="T9" fmla="*/ 23 h 49"/>
                <a:gd name="T10" fmla="*/ 4 w 49"/>
                <a:gd name="T11" fmla="*/ 26 h 49"/>
                <a:gd name="T12" fmla="*/ 2 w 49"/>
                <a:gd name="T13" fmla="*/ 28 h 49"/>
                <a:gd name="T14" fmla="*/ 1 w 49"/>
                <a:gd name="T15" fmla="*/ 32 h 49"/>
                <a:gd name="T16" fmla="*/ 4 w 49"/>
                <a:gd name="T17" fmla="*/ 34 h 49"/>
                <a:gd name="T18" fmla="*/ 7 w 49"/>
                <a:gd name="T19" fmla="*/ 35 h 49"/>
                <a:gd name="T20" fmla="*/ 7 w 49"/>
                <a:gd name="T21" fmla="*/ 39 h 49"/>
                <a:gd name="T22" fmla="*/ 7 w 49"/>
                <a:gd name="T23" fmla="*/ 43 h 49"/>
                <a:gd name="T24" fmla="*/ 11 w 49"/>
                <a:gd name="T25" fmla="*/ 43 h 49"/>
                <a:gd name="T26" fmla="*/ 15 w 49"/>
                <a:gd name="T27" fmla="*/ 43 h 49"/>
                <a:gd name="T28" fmla="*/ 16 w 49"/>
                <a:gd name="T29" fmla="*/ 46 h 49"/>
                <a:gd name="T30" fmla="*/ 19 w 49"/>
                <a:gd name="T31" fmla="*/ 49 h 49"/>
                <a:gd name="T32" fmla="*/ 23 w 49"/>
                <a:gd name="T33" fmla="*/ 47 h 49"/>
                <a:gd name="T34" fmla="*/ 26 w 49"/>
                <a:gd name="T35" fmla="*/ 45 h 49"/>
                <a:gd name="T36" fmla="*/ 28 w 49"/>
                <a:gd name="T37" fmla="*/ 47 h 49"/>
                <a:gd name="T38" fmla="*/ 32 w 49"/>
                <a:gd name="T39" fmla="*/ 48 h 49"/>
                <a:gd name="T40" fmla="*/ 34 w 49"/>
                <a:gd name="T41" fmla="*/ 45 h 49"/>
                <a:gd name="T42" fmla="*/ 36 w 49"/>
                <a:gd name="T43" fmla="*/ 41 h 49"/>
                <a:gd name="T44" fmla="*/ 39 w 49"/>
                <a:gd name="T45" fmla="*/ 42 h 49"/>
                <a:gd name="T46" fmla="*/ 42 w 49"/>
                <a:gd name="T47" fmla="*/ 41 h 49"/>
                <a:gd name="T48" fmla="*/ 43 w 49"/>
                <a:gd name="T49" fmla="*/ 37 h 49"/>
                <a:gd name="T50" fmla="*/ 42 w 49"/>
                <a:gd name="T51" fmla="*/ 33 h 49"/>
                <a:gd name="T52" fmla="*/ 45 w 49"/>
                <a:gd name="T53" fmla="*/ 32 h 49"/>
                <a:gd name="T54" fmla="*/ 48 w 49"/>
                <a:gd name="T55" fmla="*/ 30 h 49"/>
                <a:gd name="T56" fmla="*/ 47 w 49"/>
                <a:gd name="T57" fmla="*/ 26 h 49"/>
                <a:gd name="T58" fmla="*/ 44 w 49"/>
                <a:gd name="T59" fmla="*/ 23 h 49"/>
                <a:gd name="T60" fmla="*/ 46 w 49"/>
                <a:gd name="T61" fmla="*/ 21 h 49"/>
                <a:gd name="T62" fmla="*/ 48 w 49"/>
                <a:gd name="T63" fmla="*/ 17 h 49"/>
                <a:gd name="T64" fmla="*/ 44 w 49"/>
                <a:gd name="T65" fmla="*/ 14 h 49"/>
                <a:gd name="T66" fmla="*/ 41 w 49"/>
                <a:gd name="T67" fmla="*/ 13 h 49"/>
                <a:gd name="T68" fmla="*/ 42 w 49"/>
                <a:gd name="T69" fmla="*/ 10 h 49"/>
                <a:gd name="T70" fmla="*/ 41 w 49"/>
                <a:gd name="T71" fmla="*/ 6 h 49"/>
                <a:gd name="T72" fmla="*/ 37 w 49"/>
                <a:gd name="T73" fmla="*/ 6 h 49"/>
                <a:gd name="T74" fmla="*/ 33 w 49"/>
                <a:gd name="T75" fmla="*/ 6 h 49"/>
                <a:gd name="T76" fmla="*/ 32 w 49"/>
                <a:gd name="T77" fmla="*/ 3 h 49"/>
                <a:gd name="T78" fmla="*/ 29 w 49"/>
                <a:gd name="T79" fmla="*/ 0 h 49"/>
                <a:gd name="T80" fmla="*/ 26 w 49"/>
                <a:gd name="T81" fmla="*/ 2 h 49"/>
                <a:gd name="T82" fmla="*/ 22 w 49"/>
                <a:gd name="T83" fmla="*/ 4 h 49"/>
                <a:gd name="T84" fmla="*/ 20 w 49"/>
                <a:gd name="T85" fmla="*/ 2 h 49"/>
                <a:gd name="T86" fmla="*/ 17 w 49"/>
                <a:gd name="T87" fmla="*/ 1 h 49"/>
                <a:gd name="T88" fmla="*/ 14 w 49"/>
                <a:gd name="T89" fmla="*/ 4 h 49"/>
                <a:gd name="T90" fmla="*/ 13 w 49"/>
                <a:gd name="T91" fmla="*/ 8 h 49"/>
                <a:gd name="T92" fmla="*/ 10 w 49"/>
                <a:gd name="T93" fmla="*/ 7 h 49"/>
                <a:gd name="T94" fmla="*/ 6 w 49"/>
                <a:gd name="T95" fmla="*/ 8 h 49"/>
                <a:gd name="T96" fmla="*/ 5 w 49"/>
                <a:gd name="T97" fmla="*/ 12 h 49"/>
                <a:gd name="T98" fmla="*/ 20 w 49"/>
                <a:gd name="T99" fmla="*/ 11 h 49"/>
                <a:gd name="T100" fmla="*/ 38 w 49"/>
                <a:gd name="T101" fmla="*/ 20 h 49"/>
                <a:gd name="T102" fmla="*/ 28 w 49"/>
                <a:gd name="T103" fmla="*/ 38 h 49"/>
                <a:gd name="T104" fmla="*/ 11 w 49"/>
                <a:gd name="T105" fmla="*/ 29 h 49"/>
                <a:gd name="T106" fmla="*/ 20 w 49"/>
                <a:gd name="T10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49">
                  <a:moveTo>
                    <a:pt x="5" y="12"/>
                  </a:moveTo>
                  <a:cubicBezTo>
                    <a:pt x="6" y="13"/>
                    <a:pt x="6" y="15"/>
                    <a:pt x="6" y="16"/>
                  </a:cubicBezTo>
                  <a:cubicBezTo>
                    <a:pt x="5" y="16"/>
                    <a:pt x="4" y="17"/>
                    <a:pt x="3" y="16"/>
                  </a:cubicBezTo>
                  <a:cubicBezTo>
                    <a:pt x="2" y="16"/>
                    <a:pt x="0" y="17"/>
                    <a:pt x="0" y="19"/>
                  </a:cubicBezTo>
                  <a:cubicBezTo>
                    <a:pt x="0" y="21"/>
                    <a:pt x="0" y="23"/>
                    <a:pt x="2" y="23"/>
                  </a:cubicBezTo>
                  <a:cubicBezTo>
                    <a:pt x="3" y="23"/>
                    <a:pt x="4" y="25"/>
                    <a:pt x="4" y="26"/>
                  </a:cubicBezTo>
                  <a:cubicBezTo>
                    <a:pt x="4" y="27"/>
                    <a:pt x="3" y="28"/>
                    <a:pt x="2" y="28"/>
                  </a:cubicBezTo>
                  <a:cubicBezTo>
                    <a:pt x="1" y="29"/>
                    <a:pt x="0" y="30"/>
                    <a:pt x="1" y="32"/>
                  </a:cubicBezTo>
                  <a:cubicBezTo>
                    <a:pt x="1" y="34"/>
                    <a:pt x="3" y="35"/>
                    <a:pt x="4" y="34"/>
                  </a:cubicBezTo>
                  <a:cubicBezTo>
                    <a:pt x="5" y="34"/>
                    <a:pt x="6" y="34"/>
                    <a:pt x="7" y="35"/>
                  </a:cubicBezTo>
                  <a:cubicBezTo>
                    <a:pt x="7" y="35"/>
                    <a:pt x="8" y="38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4"/>
                    <a:pt x="11" y="44"/>
                    <a:pt x="11" y="43"/>
                  </a:cubicBezTo>
                  <a:cubicBezTo>
                    <a:pt x="12" y="42"/>
                    <a:pt x="15" y="42"/>
                    <a:pt x="15" y="43"/>
                  </a:cubicBezTo>
                  <a:cubicBezTo>
                    <a:pt x="16" y="43"/>
                    <a:pt x="16" y="44"/>
                    <a:pt x="16" y="46"/>
                  </a:cubicBezTo>
                  <a:cubicBezTo>
                    <a:pt x="16" y="47"/>
                    <a:pt x="17" y="48"/>
                    <a:pt x="19" y="49"/>
                  </a:cubicBezTo>
                  <a:cubicBezTo>
                    <a:pt x="21" y="49"/>
                    <a:pt x="22" y="48"/>
                    <a:pt x="23" y="47"/>
                  </a:cubicBezTo>
                  <a:cubicBezTo>
                    <a:pt x="23" y="46"/>
                    <a:pt x="25" y="45"/>
                    <a:pt x="26" y="45"/>
                  </a:cubicBezTo>
                  <a:cubicBezTo>
                    <a:pt x="27" y="44"/>
                    <a:pt x="27" y="45"/>
                    <a:pt x="28" y="47"/>
                  </a:cubicBezTo>
                  <a:cubicBezTo>
                    <a:pt x="28" y="48"/>
                    <a:pt x="30" y="48"/>
                    <a:pt x="32" y="48"/>
                  </a:cubicBezTo>
                  <a:cubicBezTo>
                    <a:pt x="33" y="47"/>
                    <a:pt x="34" y="46"/>
                    <a:pt x="34" y="45"/>
                  </a:cubicBezTo>
                  <a:cubicBezTo>
                    <a:pt x="34" y="43"/>
                    <a:pt x="35" y="41"/>
                    <a:pt x="36" y="41"/>
                  </a:cubicBezTo>
                  <a:cubicBezTo>
                    <a:pt x="36" y="41"/>
                    <a:pt x="38" y="41"/>
                    <a:pt x="39" y="42"/>
                  </a:cubicBezTo>
                  <a:cubicBezTo>
                    <a:pt x="39" y="43"/>
                    <a:pt x="41" y="42"/>
                    <a:pt x="42" y="41"/>
                  </a:cubicBezTo>
                  <a:cubicBezTo>
                    <a:pt x="44" y="40"/>
                    <a:pt x="44" y="38"/>
                    <a:pt x="43" y="37"/>
                  </a:cubicBezTo>
                  <a:cubicBezTo>
                    <a:pt x="42" y="36"/>
                    <a:pt x="42" y="34"/>
                    <a:pt x="42" y="33"/>
                  </a:cubicBezTo>
                  <a:cubicBezTo>
                    <a:pt x="43" y="32"/>
                    <a:pt x="44" y="32"/>
                    <a:pt x="45" y="32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49" y="28"/>
                    <a:pt x="48" y="26"/>
                    <a:pt x="47" y="26"/>
                  </a:cubicBezTo>
                  <a:cubicBezTo>
                    <a:pt x="45" y="26"/>
                    <a:pt x="44" y="23"/>
                    <a:pt x="44" y="23"/>
                  </a:cubicBezTo>
                  <a:cubicBezTo>
                    <a:pt x="44" y="22"/>
                    <a:pt x="45" y="21"/>
                    <a:pt x="46" y="21"/>
                  </a:cubicBezTo>
                  <a:cubicBezTo>
                    <a:pt x="48" y="20"/>
                    <a:pt x="48" y="18"/>
                    <a:pt x="48" y="17"/>
                  </a:cubicBezTo>
                  <a:cubicBezTo>
                    <a:pt x="47" y="15"/>
                    <a:pt x="46" y="14"/>
                    <a:pt x="44" y="14"/>
                  </a:cubicBezTo>
                  <a:cubicBezTo>
                    <a:pt x="43" y="15"/>
                    <a:pt x="41" y="13"/>
                    <a:pt x="41" y="13"/>
                  </a:cubicBezTo>
                  <a:cubicBezTo>
                    <a:pt x="40" y="12"/>
                    <a:pt x="41" y="11"/>
                    <a:pt x="42" y="10"/>
                  </a:cubicBezTo>
                  <a:cubicBezTo>
                    <a:pt x="42" y="9"/>
                    <a:pt x="42" y="7"/>
                    <a:pt x="41" y="6"/>
                  </a:cubicBezTo>
                  <a:cubicBezTo>
                    <a:pt x="39" y="5"/>
                    <a:pt x="38" y="5"/>
                    <a:pt x="37" y="6"/>
                  </a:cubicBezTo>
                  <a:cubicBezTo>
                    <a:pt x="36" y="7"/>
                    <a:pt x="33" y="6"/>
                    <a:pt x="33" y="6"/>
                  </a:cubicBezTo>
                  <a:cubicBezTo>
                    <a:pt x="32" y="6"/>
                    <a:pt x="32" y="4"/>
                    <a:pt x="32" y="3"/>
                  </a:cubicBezTo>
                  <a:cubicBezTo>
                    <a:pt x="32" y="2"/>
                    <a:pt x="31" y="1"/>
                    <a:pt x="29" y="0"/>
                  </a:cubicBezTo>
                  <a:cubicBezTo>
                    <a:pt x="28" y="0"/>
                    <a:pt x="26" y="0"/>
                    <a:pt x="26" y="2"/>
                  </a:cubicBezTo>
                  <a:cubicBezTo>
                    <a:pt x="25" y="3"/>
                    <a:pt x="23" y="4"/>
                    <a:pt x="22" y="4"/>
                  </a:cubicBezTo>
                  <a:cubicBezTo>
                    <a:pt x="22" y="4"/>
                    <a:pt x="21" y="3"/>
                    <a:pt x="20" y="2"/>
                  </a:cubicBezTo>
                  <a:cubicBezTo>
                    <a:pt x="20" y="1"/>
                    <a:pt x="18" y="0"/>
                    <a:pt x="17" y="1"/>
                  </a:cubicBezTo>
                  <a:cubicBezTo>
                    <a:pt x="15" y="1"/>
                    <a:pt x="14" y="3"/>
                    <a:pt x="14" y="4"/>
                  </a:cubicBezTo>
                  <a:cubicBezTo>
                    <a:pt x="15" y="5"/>
                    <a:pt x="13" y="7"/>
                    <a:pt x="13" y="8"/>
                  </a:cubicBezTo>
                  <a:cubicBezTo>
                    <a:pt x="12" y="8"/>
                    <a:pt x="11" y="8"/>
                    <a:pt x="10" y="7"/>
                  </a:cubicBezTo>
                  <a:cubicBezTo>
                    <a:pt x="9" y="6"/>
                    <a:pt x="7" y="6"/>
                    <a:pt x="6" y="8"/>
                  </a:cubicBezTo>
                  <a:cubicBezTo>
                    <a:pt x="5" y="9"/>
                    <a:pt x="4" y="11"/>
                    <a:pt x="5" y="12"/>
                  </a:cubicBezTo>
                  <a:close/>
                  <a:moveTo>
                    <a:pt x="20" y="11"/>
                  </a:moveTo>
                  <a:cubicBezTo>
                    <a:pt x="27" y="8"/>
                    <a:pt x="35" y="13"/>
                    <a:pt x="38" y="20"/>
                  </a:cubicBezTo>
                  <a:cubicBezTo>
                    <a:pt x="40" y="27"/>
                    <a:pt x="36" y="35"/>
                    <a:pt x="28" y="38"/>
                  </a:cubicBezTo>
                  <a:cubicBezTo>
                    <a:pt x="21" y="40"/>
                    <a:pt x="13" y="36"/>
                    <a:pt x="11" y="29"/>
                  </a:cubicBezTo>
                  <a:cubicBezTo>
                    <a:pt x="8" y="21"/>
                    <a:pt x="12" y="13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367"/>
            <p:cNvSpPr>
              <a:spLocks noEditPoints="1"/>
            </p:cNvSpPr>
            <p:nvPr/>
          </p:nvSpPr>
          <p:spPr bwMode="auto">
            <a:xfrm>
              <a:off x="2889250" y="3970337"/>
              <a:ext cx="206375" cy="207963"/>
            </a:xfrm>
            <a:custGeom>
              <a:avLst/>
              <a:gdLst>
                <a:gd name="T0" fmla="*/ 4 w 38"/>
                <a:gd name="T1" fmla="*/ 9 h 38"/>
                <a:gd name="T2" fmla="*/ 5 w 38"/>
                <a:gd name="T3" fmla="*/ 12 h 38"/>
                <a:gd name="T4" fmla="*/ 2 w 38"/>
                <a:gd name="T5" fmla="*/ 13 h 38"/>
                <a:gd name="T6" fmla="*/ 0 w 38"/>
                <a:gd name="T7" fmla="*/ 15 h 38"/>
                <a:gd name="T8" fmla="*/ 1 w 38"/>
                <a:gd name="T9" fmla="*/ 17 h 38"/>
                <a:gd name="T10" fmla="*/ 3 w 38"/>
                <a:gd name="T11" fmla="*/ 20 h 38"/>
                <a:gd name="T12" fmla="*/ 2 w 38"/>
                <a:gd name="T13" fmla="*/ 21 h 38"/>
                <a:gd name="T14" fmla="*/ 1 w 38"/>
                <a:gd name="T15" fmla="*/ 24 h 38"/>
                <a:gd name="T16" fmla="*/ 3 w 38"/>
                <a:gd name="T17" fmla="*/ 26 h 38"/>
                <a:gd name="T18" fmla="*/ 5 w 38"/>
                <a:gd name="T19" fmla="*/ 27 h 38"/>
                <a:gd name="T20" fmla="*/ 5 w 38"/>
                <a:gd name="T21" fmla="*/ 30 h 38"/>
                <a:gd name="T22" fmla="*/ 6 w 38"/>
                <a:gd name="T23" fmla="*/ 33 h 38"/>
                <a:gd name="T24" fmla="*/ 9 w 38"/>
                <a:gd name="T25" fmla="*/ 33 h 38"/>
                <a:gd name="T26" fmla="*/ 12 w 38"/>
                <a:gd name="T27" fmla="*/ 33 h 38"/>
                <a:gd name="T28" fmla="*/ 13 w 38"/>
                <a:gd name="T29" fmla="*/ 35 h 38"/>
                <a:gd name="T30" fmla="*/ 15 w 38"/>
                <a:gd name="T31" fmla="*/ 37 h 38"/>
                <a:gd name="T32" fmla="*/ 17 w 38"/>
                <a:gd name="T33" fmla="*/ 36 h 38"/>
                <a:gd name="T34" fmla="*/ 20 w 38"/>
                <a:gd name="T35" fmla="*/ 34 h 38"/>
                <a:gd name="T36" fmla="*/ 22 w 38"/>
                <a:gd name="T37" fmla="*/ 36 h 38"/>
                <a:gd name="T38" fmla="*/ 25 w 38"/>
                <a:gd name="T39" fmla="*/ 37 h 38"/>
                <a:gd name="T40" fmla="*/ 26 w 38"/>
                <a:gd name="T41" fmla="*/ 34 h 38"/>
                <a:gd name="T42" fmla="*/ 28 w 38"/>
                <a:gd name="T43" fmla="*/ 31 h 38"/>
                <a:gd name="T44" fmla="*/ 30 w 38"/>
                <a:gd name="T45" fmla="*/ 32 h 38"/>
                <a:gd name="T46" fmla="*/ 33 w 38"/>
                <a:gd name="T47" fmla="*/ 31 h 38"/>
                <a:gd name="T48" fmla="*/ 33 w 38"/>
                <a:gd name="T49" fmla="*/ 28 h 38"/>
                <a:gd name="T50" fmla="*/ 33 w 38"/>
                <a:gd name="T51" fmla="*/ 25 h 38"/>
                <a:gd name="T52" fmla="*/ 35 w 38"/>
                <a:gd name="T53" fmla="*/ 25 h 38"/>
                <a:gd name="T54" fmla="*/ 37 w 38"/>
                <a:gd name="T55" fmla="*/ 23 h 38"/>
                <a:gd name="T56" fmla="*/ 36 w 38"/>
                <a:gd name="T57" fmla="*/ 20 h 38"/>
                <a:gd name="T58" fmla="*/ 34 w 38"/>
                <a:gd name="T59" fmla="*/ 17 h 38"/>
                <a:gd name="T60" fmla="*/ 36 w 38"/>
                <a:gd name="T61" fmla="*/ 16 h 38"/>
                <a:gd name="T62" fmla="*/ 37 w 38"/>
                <a:gd name="T63" fmla="*/ 13 h 38"/>
                <a:gd name="T64" fmla="*/ 34 w 38"/>
                <a:gd name="T65" fmla="*/ 11 h 38"/>
                <a:gd name="T66" fmla="*/ 31 w 38"/>
                <a:gd name="T67" fmla="*/ 10 h 38"/>
                <a:gd name="T68" fmla="*/ 32 w 38"/>
                <a:gd name="T69" fmla="*/ 8 h 38"/>
                <a:gd name="T70" fmla="*/ 31 w 38"/>
                <a:gd name="T71" fmla="*/ 5 h 38"/>
                <a:gd name="T72" fmla="*/ 28 w 38"/>
                <a:gd name="T73" fmla="*/ 4 h 38"/>
                <a:gd name="T74" fmla="*/ 25 w 38"/>
                <a:gd name="T75" fmla="*/ 5 h 38"/>
                <a:gd name="T76" fmla="*/ 25 w 38"/>
                <a:gd name="T77" fmla="*/ 2 h 38"/>
                <a:gd name="T78" fmla="*/ 23 w 38"/>
                <a:gd name="T79" fmla="*/ 0 h 38"/>
                <a:gd name="T80" fmla="*/ 20 w 38"/>
                <a:gd name="T81" fmla="*/ 1 h 38"/>
                <a:gd name="T82" fmla="*/ 17 w 38"/>
                <a:gd name="T83" fmla="*/ 3 h 38"/>
                <a:gd name="T84" fmla="*/ 16 w 38"/>
                <a:gd name="T85" fmla="*/ 1 h 38"/>
                <a:gd name="T86" fmla="*/ 13 w 38"/>
                <a:gd name="T87" fmla="*/ 0 h 38"/>
                <a:gd name="T88" fmla="*/ 11 w 38"/>
                <a:gd name="T89" fmla="*/ 3 h 38"/>
                <a:gd name="T90" fmla="*/ 10 w 38"/>
                <a:gd name="T91" fmla="*/ 6 h 38"/>
                <a:gd name="T92" fmla="*/ 8 w 38"/>
                <a:gd name="T93" fmla="*/ 5 h 38"/>
                <a:gd name="T94" fmla="*/ 5 w 38"/>
                <a:gd name="T95" fmla="*/ 6 h 38"/>
                <a:gd name="T96" fmla="*/ 4 w 38"/>
                <a:gd name="T97" fmla="*/ 9 h 38"/>
                <a:gd name="T98" fmla="*/ 15 w 38"/>
                <a:gd name="T99" fmla="*/ 8 h 38"/>
                <a:gd name="T100" fmla="*/ 29 w 38"/>
                <a:gd name="T101" fmla="*/ 15 h 38"/>
                <a:gd name="T102" fmla="*/ 22 w 38"/>
                <a:gd name="T103" fmla="*/ 29 h 38"/>
                <a:gd name="T104" fmla="*/ 8 w 38"/>
                <a:gd name="T105" fmla="*/ 22 h 38"/>
                <a:gd name="T106" fmla="*/ 15 w 38"/>
                <a:gd name="T107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38">
                  <a:moveTo>
                    <a:pt x="4" y="9"/>
                  </a:moveTo>
                  <a:cubicBezTo>
                    <a:pt x="5" y="10"/>
                    <a:pt x="5" y="11"/>
                    <a:pt x="5" y="12"/>
                  </a:cubicBezTo>
                  <a:cubicBezTo>
                    <a:pt x="4" y="12"/>
                    <a:pt x="3" y="13"/>
                    <a:pt x="2" y="13"/>
                  </a:cubicBezTo>
                  <a:cubicBezTo>
                    <a:pt x="1" y="12"/>
                    <a:pt x="0" y="13"/>
                    <a:pt x="0" y="15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3"/>
                    <a:pt x="1" y="24"/>
                  </a:cubicBezTo>
                  <a:cubicBezTo>
                    <a:pt x="1" y="26"/>
                    <a:pt x="2" y="27"/>
                    <a:pt x="3" y="26"/>
                  </a:cubicBezTo>
                  <a:cubicBezTo>
                    <a:pt x="4" y="26"/>
                    <a:pt x="5" y="26"/>
                    <a:pt x="5" y="27"/>
                  </a:cubicBezTo>
                  <a:cubicBezTo>
                    <a:pt x="6" y="27"/>
                    <a:pt x="6" y="29"/>
                    <a:pt x="5" y="30"/>
                  </a:cubicBezTo>
                  <a:cubicBezTo>
                    <a:pt x="5" y="30"/>
                    <a:pt x="5" y="32"/>
                    <a:pt x="6" y="33"/>
                  </a:cubicBezTo>
                  <a:cubicBezTo>
                    <a:pt x="7" y="34"/>
                    <a:pt x="8" y="34"/>
                    <a:pt x="9" y="33"/>
                  </a:cubicBezTo>
                  <a:cubicBezTo>
                    <a:pt x="10" y="32"/>
                    <a:pt x="12" y="32"/>
                    <a:pt x="12" y="33"/>
                  </a:cubicBezTo>
                  <a:cubicBezTo>
                    <a:pt x="13" y="33"/>
                    <a:pt x="13" y="34"/>
                    <a:pt x="13" y="35"/>
                  </a:cubicBezTo>
                  <a:cubicBezTo>
                    <a:pt x="12" y="36"/>
                    <a:pt x="13" y="37"/>
                    <a:pt x="15" y="37"/>
                  </a:cubicBezTo>
                  <a:cubicBezTo>
                    <a:pt x="16" y="38"/>
                    <a:pt x="17" y="37"/>
                    <a:pt x="17" y="36"/>
                  </a:cubicBezTo>
                  <a:cubicBezTo>
                    <a:pt x="18" y="35"/>
                    <a:pt x="19" y="34"/>
                    <a:pt x="20" y="34"/>
                  </a:cubicBezTo>
                  <a:cubicBezTo>
                    <a:pt x="21" y="34"/>
                    <a:pt x="21" y="35"/>
                    <a:pt x="22" y="36"/>
                  </a:cubicBezTo>
                  <a:cubicBezTo>
                    <a:pt x="22" y="37"/>
                    <a:pt x="23" y="37"/>
                    <a:pt x="25" y="37"/>
                  </a:cubicBezTo>
                  <a:cubicBezTo>
                    <a:pt x="26" y="36"/>
                    <a:pt x="27" y="35"/>
                    <a:pt x="26" y="34"/>
                  </a:cubicBezTo>
                  <a:cubicBezTo>
                    <a:pt x="26" y="33"/>
                    <a:pt x="27" y="32"/>
                    <a:pt x="28" y="31"/>
                  </a:cubicBezTo>
                  <a:cubicBezTo>
                    <a:pt x="28" y="31"/>
                    <a:pt x="29" y="31"/>
                    <a:pt x="30" y="32"/>
                  </a:cubicBezTo>
                  <a:cubicBezTo>
                    <a:pt x="30" y="33"/>
                    <a:pt x="32" y="32"/>
                    <a:pt x="33" y="31"/>
                  </a:cubicBezTo>
                  <a:cubicBezTo>
                    <a:pt x="34" y="30"/>
                    <a:pt x="34" y="29"/>
                    <a:pt x="33" y="28"/>
                  </a:cubicBezTo>
                  <a:cubicBezTo>
                    <a:pt x="32" y="28"/>
                    <a:pt x="33" y="26"/>
                    <a:pt x="33" y="25"/>
                  </a:cubicBezTo>
                  <a:cubicBezTo>
                    <a:pt x="33" y="25"/>
                    <a:pt x="34" y="24"/>
                    <a:pt x="35" y="25"/>
                  </a:cubicBezTo>
                  <a:cubicBezTo>
                    <a:pt x="36" y="25"/>
                    <a:pt x="37" y="24"/>
                    <a:pt x="37" y="23"/>
                  </a:cubicBezTo>
                  <a:cubicBezTo>
                    <a:pt x="38" y="21"/>
                    <a:pt x="37" y="20"/>
                    <a:pt x="36" y="20"/>
                  </a:cubicBezTo>
                  <a:cubicBezTo>
                    <a:pt x="35" y="20"/>
                    <a:pt x="34" y="18"/>
                    <a:pt x="34" y="17"/>
                  </a:cubicBezTo>
                  <a:cubicBezTo>
                    <a:pt x="34" y="17"/>
                    <a:pt x="35" y="16"/>
                    <a:pt x="36" y="16"/>
                  </a:cubicBezTo>
                  <a:cubicBezTo>
                    <a:pt x="37" y="15"/>
                    <a:pt x="37" y="14"/>
                    <a:pt x="37" y="13"/>
                  </a:cubicBezTo>
                  <a:cubicBezTo>
                    <a:pt x="36" y="11"/>
                    <a:pt x="35" y="11"/>
                    <a:pt x="34" y="11"/>
                  </a:cubicBezTo>
                  <a:cubicBezTo>
                    <a:pt x="33" y="11"/>
                    <a:pt x="32" y="10"/>
                    <a:pt x="31" y="10"/>
                  </a:cubicBezTo>
                  <a:cubicBezTo>
                    <a:pt x="31" y="9"/>
                    <a:pt x="31" y="8"/>
                    <a:pt x="32" y="8"/>
                  </a:cubicBezTo>
                  <a:cubicBezTo>
                    <a:pt x="33" y="7"/>
                    <a:pt x="32" y="5"/>
                    <a:pt x="31" y="5"/>
                  </a:cubicBezTo>
                  <a:cubicBezTo>
                    <a:pt x="30" y="4"/>
                    <a:pt x="29" y="3"/>
                    <a:pt x="28" y="4"/>
                  </a:cubicBezTo>
                  <a:cubicBezTo>
                    <a:pt x="28" y="5"/>
                    <a:pt x="26" y="5"/>
                    <a:pt x="25" y="5"/>
                  </a:cubicBezTo>
                  <a:cubicBezTo>
                    <a:pt x="25" y="4"/>
                    <a:pt x="25" y="3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20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5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10"/>
                    <a:pt x="29" y="15"/>
                  </a:cubicBezTo>
                  <a:cubicBezTo>
                    <a:pt x="31" y="21"/>
                    <a:pt x="28" y="27"/>
                    <a:pt x="22" y="29"/>
                  </a:cubicBezTo>
                  <a:cubicBezTo>
                    <a:pt x="16" y="31"/>
                    <a:pt x="10" y="28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5345227" y="3812881"/>
            <a:ext cx="684847" cy="737230"/>
            <a:chOff x="7605713" y="2352676"/>
            <a:chExt cx="560387" cy="603250"/>
          </a:xfrm>
          <a:solidFill>
            <a:srgbClr val="404040"/>
          </a:solidFill>
        </p:grpSpPr>
        <p:sp>
          <p:nvSpPr>
            <p:cNvPr id="327" name="Freeform 1490"/>
            <p:cNvSpPr>
              <a:spLocks noEditPoints="1"/>
            </p:cNvSpPr>
            <p:nvPr/>
          </p:nvSpPr>
          <p:spPr bwMode="auto">
            <a:xfrm>
              <a:off x="7773988" y="2549526"/>
              <a:ext cx="257175" cy="406400"/>
            </a:xfrm>
            <a:custGeom>
              <a:avLst/>
              <a:gdLst>
                <a:gd name="T0" fmla="*/ 55 w 55"/>
                <a:gd name="T1" fmla="*/ 85 h 87"/>
                <a:gd name="T2" fmla="*/ 34 w 55"/>
                <a:gd name="T3" fmla="*/ 26 h 87"/>
                <a:gd name="T4" fmla="*/ 35 w 55"/>
                <a:gd name="T5" fmla="*/ 22 h 87"/>
                <a:gd name="T6" fmla="*/ 40 w 55"/>
                <a:gd name="T7" fmla="*/ 12 h 87"/>
                <a:gd name="T8" fmla="*/ 28 w 55"/>
                <a:gd name="T9" fmla="*/ 0 h 87"/>
                <a:gd name="T10" fmla="*/ 15 w 55"/>
                <a:gd name="T11" fmla="*/ 12 h 87"/>
                <a:gd name="T12" fmla="*/ 20 w 55"/>
                <a:gd name="T13" fmla="*/ 22 h 87"/>
                <a:gd name="T14" fmla="*/ 22 w 55"/>
                <a:gd name="T15" fmla="*/ 26 h 87"/>
                <a:gd name="T16" fmla="*/ 0 w 55"/>
                <a:gd name="T17" fmla="*/ 85 h 87"/>
                <a:gd name="T18" fmla="*/ 2 w 55"/>
                <a:gd name="T19" fmla="*/ 86 h 87"/>
                <a:gd name="T20" fmla="*/ 28 w 55"/>
                <a:gd name="T21" fmla="*/ 80 h 87"/>
                <a:gd name="T22" fmla="*/ 53 w 55"/>
                <a:gd name="T23" fmla="*/ 86 h 87"/>
                <a:gd name="T24" fmla="*/ 55 w 55"/>
                <a:gd name="T25" fmla="*/ 85 h 87"/>
                <a:gd name="T26" fmla="*/ 28 w 55"/>
                <a:gd name="T27" fmla="*/ 35 h 87"/>
                <a:gd name="T28" fmla="*/ 34 w 55"/>
                <a:gd name="T29" fmla="*/ 41 h 87"/>
                <a:gd name="T30" fmla="*/ 28 w 55"/>
                <a:gd name="T31" fmla="*/ 47 h 87"/>
                <a:gd name="T32" fmla="*/ 22 w 55"/>
                <a:gd name="T33" fmla="*/ 41 h 87"/>
                <a:gd name="T34" fmla="*/ 28 w 55"/>
                <a:gd name="T35" fmla="*/ 35 h 87"/>
                <a:gd name="T36" fmla="*/ 28 w 55"/>
                <a:gd name="T37" fmla="*/ 70 h 87"/>
                <a:gd name="T38" fmla="*/ 18 w 55"/>
                <a:gd name="T39" fmla="*/ 61 h 87"/>
                <a:gd name="T40" fmla="*/ 28 w 55"/>
                <a:gd name="T41" fmla="*/ 52 h 87"/>
                <a:gd name="T42" fmla="*/ 37 w 55"/>
                <a:gd name="T43" fmla="*/ 61 h 87"/>
                <a:gd name="T44" fmla="*/ 28 w 55"/>
                <a:gd name="T45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7">
                  <a:moveTo>
                    <a:pt x="55" y="85"/>
                  </a:move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4" y="23"/>
                    <a:pt x="35" y="22"/>
                  </a:cubicBezTo>
                  <a:cubicBezTo>
                    <a:pt x="35" y="22"/>
                    <a:pt x="40" y="17"/>
                    <a:pt x="40" y="12"/>
                  </a:cubicBezTo>
                  <a:cubicBezTo>
                    <a:pt x="40" y="5"/>
                    <a:pt x="34" y="0"/>
                    <a:pt x="28" y="0"/>
                  </a:cubicBezTo>
                  <a:cubicBezTo>
                    <a:pt x="21" y="0"/>
                    <a:pt x="15" y="5"/>
                    <a:pt x="15" y="12"/>
                  </a:cubicBezTo>
                  <a:cubicBezTo>
                    <a:pt x="15" y="17"/>
                    <a:pt x="20" y="22"/>
                    <a:pt x="20" y="22"/>
                  </a:cubicBezTo>
                  <a:cubicBezTo>
                    <a:pt x="22" y="23"/>
                    <a:pt x="22" y="25"/>
                    <a:pt x="22" y="2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1" y="87"/>
                    <a:pt x="2" y="86"/>
                  </a:cubicBezTo>
                  <a:cubicBezTo>
                    <a:pt x="2" y="86"/>
                    <a:pt x="17" y="80"/>
                    <a:pt x="28" y="80"/>
                  </a:cubicBezTo>
                  <a:cubicBezTo>
                    <a:pt x="38" y="80"/>
                    <a:pt x="53" y="86"/>
                    <a:pt x="53" y="86"/>
                  </a:cubicBezTo>
                  <a:cubicBezTo>
                    <a:pt x="55" y="87"/>
                    <a:pt x="55" y="86"/>
                    <a:pt x="55" y="85"/>
                  </a:cubicBezTo>
                  <a:close/>
                  <a:moveTo>
                    <a:pt x="28" y="35"/>
                  </a:moveTo>
                  <a:cubicBezTo>
                    <a:pt x="31" y="35"/>
                    <a:pt x="34" y="38"/>
                    <a:pt x="34" y="41"/>
                  </a:cubicBezTo>
                  <a:cubicBezTo>
                    <a:pt x="34" y="45"/>
                    <a:pt x="31" y="47"/>
                    <a:pt x="28" y="47"/>
                  </a:cubicBezTo>
                  <a:cubicBezTo>
                    <a:pt x="24" y="47"/>
                    <a:pt x="22" y="45"/>
                    <a:pt x="22" y="41"/>
                  </a:cubicBezTo>
                  <a:cubicBezTo>
                    <a:pt x="22" y="38"/>
                    <a:pt x="24" y="35"/>
                    <a:pt x="28" y="35"/>
                  </a:cubicBezTo>
                  <a:close/>
                  <a:moveTo>
                    <a:pt x="28" y="70"/>
                  </a:moveTo>
                  <a:cubicBezTo>
                    <a:pt x="23" y="70"/>
                    <a:pt x="18" y="66"/>
                    <a:pt x="18" y="61"/>
                  </a:cubicBezTo>
                  <a:cubicBezTo>
                    <a:pt x="18" y="56"/>
                    <a:pt x="23" y="52"/>
                    <a:pt x="28" y="52"/>
                  </a:cubicBezTo>
                  <a:cubicBezTo>
                    <a:pt x="33" y="52"/>
                    <a:pt x="37" y="56"/>
                    <a:pt x="37" y="61"/>
                  </a:cubicBezTo>
                  <a:cubicBezTo>
                    <a:pt x="37" y="66"/>
                    <a:pt x="33" y="70"/>
                    <a:pt x="2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491"/>
            <p:cNvSpPr>
              <a:spLocks/>
            </p:cNvSpPr>
            <p:nvPr/>
          </p:nvSpPr>
          <p:spPr bwMode="auto">
            <a:xfrm>
              <a:off x="7605713" y="2470151"/>
              <a:ext cx="74612" cy="261938"/>
            </a:xfrm>
            <a:custGeom>
              <a:avLst/>
              <a:gdLst>
                <a:gd name="T0" fmla="*/ 11 w 16"/>
                <a:gd name="T1" fmla="*/ 1 h 56"/>
                <a:gd name="T2" fmla="*/ 0 w 16"/>
                <a:gd name="T3" fmla="*/ 26 h 56"/>
                <a:gd name="T4" fmla="*/ 12 w 16"/>
                <a:gd name="T5" fmla="*/ 55 h 56"/>
                <a:gd name="T6" fmla="*/ 15 w 16"/>
                <a:gd name="T7" fmla="*/ 55 h 56"/>
                <a:gd name="T8" fmla="*/ 15 w 16"/>
                <a:gd name="T9" fmla="*/ 52 h 56"/>
                <a:gd name="T10" fmla="*/ 5 w 16"/>
                <a:gd name="T11" fmla="*/ 26 h 56"/>
                <a:gd name="T12" fmla="*/ 14 w 16"/>
                <a:gd name="T13" fmla="*/ 4 h 56"/>
                <a:gd name="T14" fmla="*/ 14 w 16"/>
                <a:gd name="T15" fmla="*/ 1 h 56"/>
                <a:gd name="T16" fmla="*/ 11 w 16"/>
                <a:gd name="T17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56">
                  <a:moveTo>
                    <a:pt x="11" y="1"/>
                  </a:moveTo>
                  <a:cubicBezTo>
                    <a:pt x="4" y="8"/>
                    <a:pt x="0" y="17"/>
                    <a:pt x="0" y="26"/>
                  </a:cubicBezTo>
                  <a:cubicBezTo>
                    <a:pt x="0" y="37"/>
                    <a:pt x="5" y="47"/>
                    <a:pt x="12" y="55"/>
                  </a:cubicBezTo>
                  <a:cubicBezTo>
                    <a:pt x="13" y="56"/>
                    <a:pt x="15" y="56"/>
                    <a:pt x="15" y="55"/>
                  </a:cubicBezTo>
                  <a:cubicBezTo>
                    <a:pt x="16" y="54"/>
                    <a:pt x="16" y="53"/>
                    <a:pt x="15" y="52"/>
                  </a:cubicBezTo>
                  <a:cubicBezTo>
                    <a:pt x="8" y="45"/>
                    <a:pt x="5" y="35"/>
                    <a:pt x="5" y="26"/>
                  </a:cubicBezTo>
                  <a:cubicBezTo>
                    <a:pt x="5" y="18"/>
                    <a:pt x="8" y="10"/>
                    <a:pt x="14" y="4"/>
                  </a:cubicBezTo>
                  <a:cubicBezTo>
                    <a:pt x="14" y="3"/>
                    <a:pt x="14" y="2"/>
                    <a:pt x="14" y="1"/>
                  </a:cubicBezTo>
                  <a:cubicBezTo>
                    <a:pt x="13" y="0"/>
                    <a:pt x="12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492"/>
            <p:cNvSpPr>
              <a:spLocks/>
            </p:cNvSpPr>
            <p:nvPr/>
          </p:nvSpPr>
          <p:spPr bwMode="auto">
            <a:xfrm>
              <a:off x="7666038" y="2489201"/>
              <a:ext cx="65087" cy="223838"/>
            </a:xfrm>
            <a:custGeom>
              <a:avLst/>
              <a:gdLst>
                <a:gd name="T0" fmla="*/ 9 w 14"/>
                <a:gd name="T1" fmla="*/ 1 h 48"/>
                <a:gd name="T2" fmla="*/ 0 w 14"/>
                <a:gd name="T3" fmla="*/ 23 h 48"/>
                <a:gd name="T4" fmla="*/ 10 w 14"/>
                <a:gd name="T5" fmla="*/ 47 h 48"/>
                <a:gd name="T6" fmla="*/ 13 w 14"/>
                <a:gd name="T7" fmla="*/ 47 h 48"/>
                <a:gd name="T8" fmla="*/ 13 w 14"/>
                <a:gd name="T9" fmla="*/ 44 h 48"/>
                <a:gd name="T10" fmla="*/ 4 w 14"/>
                <a:gd name="T11" fmla="*/ 23 h 48"/>
                <a:gd name="T12" fmla="*/ 12 w 14"/>
                <a:gd name="T13" fmla="*/ 4 h 48"/>
                <a:gd name="T14" fmla="*/ 12 w 14"/>
                <a:gd name="T15" fmla="*/ 1 h 48"/>
                <a:gd name="T16" fmla="*/ 9 w 14"/>
                <a:gd name="T17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8">
                  <a:moveTo>
                    <a:pt x="9" y="1"/>
                  </a:moveTo>
                  <a:cubicBezTo>
                    <a:pt x="3" y="7"/>
                    <a:pt x="0" y="15"/>
                    <a:pt x="0" y="23"/>
                  </a:cubicBezTo>
                  <a:cubicBezTo>
                    <a:pt x="0" y="31"/>
                    <a:pt x="3" y="40"/>
                    <a:pt x="10" y="47"/>
                  </a:cubicBezTo>
                  <a:cubicBezTo>
                    <a:pt x="11" y="48"/>
                    <a:pt x="12" y="48"/>
                    <a:pt x="13" y="47"/>
                  </a:cubicBezTo>
                  <a:cubicBezTo>
                    <a:pt x="14" y="46"/>
                    <a:pt x="14" y="45"/>
                    <a:pt x="13" y="44"/>
                  </a:cubicBezTo>
                  <a:cubicBezTo>
                    <a:pt x="7" y="38"/>
                    <a:pt x="4" y="30"/>
                    <a:pt x="4" y="23"/>
                  </a:cubicBezTo>
                  <a:cubicBezTo>
                    <a:pt x="4" y="16"/>
                    <a:pt x="6" y="9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1" y="0"/>
                    <a:pt x="10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493"/>
            <p:cNvSpPr>
              <a:spLocks/>
            </p:cNvSpPr>
            <p:nvPr/>
          </p:nvSpPr>
          <p:spPr bwMode="auto">
            <a:xfrm>
              <a:off x="7723188" y="2506663"/>
              <a:ext cx="60325" cy="187325"/>
            </a:xfrm>
            <a:custGeom>
              <a:avLst/>
              <a:gdLst>
                <a:gd name="T0" fmla="*/ 8 w 13"/>
                <a:gd name="T1" fmla="*/ 0 h 40"/>
                <a:gd name="T2" fmla="*/ 0 w 13"/>
                <a:gd name="T3" fmla="*/ 19 h 40"/>
                <a:gd name="T4" fmla="*/ 9 w 13"/>
                <a:gd name="T5" fmla="*/ 40 h 40"/>
                <a:gd name="T6" fmla="*/ 12 w 13"/>
                <a:gd name="T7" fmla="*/ 40 h 40"/>
                <a:gd name="T8" fmla="*/ 12 w 13"/>
                <a:gd name="T9" fmla="*/ 37 h 40"/>
                <a:gd name="T10" fmla="*/ 4 w 13"/>
                <a:gd name="T11" fmla="*/ 19 h 40"/>
                <a:gd name="T12" fmla="*/ 11 w 13"/>
                <a:gd name="T13" fmla="*/ 3 h 40"/>
                <a:gd name="T14" fmla="*/ 11 w 13"/>
                <a:gd name="T15" fmla="*/ 0 h 40"/>
                <a:gd name="T16" fmla="*/ 8 w 13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0">
                  <a:moveTo>
                    <a:pt x="8" y="0"/>
                  </a:moveTo>
                  <a:cubicBezTo>
                    <a:pt x="3" y="5"/>
                    <a:pt x="0" y="12"/>
                    <a:pt x="0" y="19"/>
                  </a:cubicBezTo>
                  <a:cubicBezTo>
                    <a:pt x="0" y="26"/>
                    <a:pt x="3" y="34"/>
                    <a:pt x="9" y="40"/>
                  </a:cubicBezTo>
                  <a:cubicBezTo>
                    <a:pt x="10" y="40"/>
                    <a:pt x="11" y="40"/>
                    <a:pt x="12" y="40"/>
                  </a:cubicBezTo>
                  <a:cubicBezTo>
                    <a:pt x="13" y="39"/>
                    <a:pt x="13" y="37"/>
                    <a:pt x="12" y="37"/>
                  </a:cubicBezTo>
                  <a:cubicBezTo>
                    <a:pt x="7" y="32"/>
                    <a:pt x="4" y="25"/>
                    <a:pt x="4" y="19"/>
                  </a:cubicBezTo>
                  <a:cubicBezTo>
                    <a:pt x="4" y="13"/>
                    <a:pt x="6" y="7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0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494"/>
            <p:cNvSpPr>
              <a:spLocks/>
            </p:cNvSpPr>
            <p:nvPr/>
          </p:nvSpPr>
          <p:spPr bwMode="auto">
            <a:xfrm>
              <a:off x="7778751" y="2520951"/>
              <a:ext cx="50800" cy="158750"/>
            </a:xfrm>
            <a:custGeom>
              <a:avLst/>
              <a:gdLst>
                <a:gd name="T0" fmla="*/ 7 w 11"/>
                <a:gd name="T1" fmla="*/ 1 h 34"/>
                <a:gd name="T2" fmla="*/ 0 w 11"/>
                <a:gd name="T3" fmla="*/ 16 h 34"/>
                <a:gd name="T4" fmla="*/ 8 w 11"/>
                <a:gd name="T5" fmla="*/ 33 h 34"/>
                <a:gd name="T6" fmla="*/ 10 w 11"/>
                <a:gd name="T7" fmla="*/ 33 h 34"/>
                <a:gd name="T8" fmla="*/ 10 w 11"/>
                <a:gd name="T9" fmla="*/ 30 h 34"/>
                <a:gd name="T10" fmla="*/ 5 w 11"/>
                <a:gd name="T11" fmla="*/ 16 h 34"/>
                <a:gd name="T12" fmla="*/ 10 w 11"/>
                <a:gd name="T13" fmla="*/ 4 h 34"/>
                <a:gd name="T14" fmla="*/ 10 w 11"/>
                <a:gd name="T15" fmla="*/ 1 h 34"/>
                <a:gd name="T16" fmla="*/ 7 w 11"/>
                <a:gd name="T1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4">
                  <a:moveTo>
                    <a:pt x="7" y="1"/>
                  </a:moveTo>
                  <a:cubicBezTo>
                    <a:pt x="2" y="5"/>
                    <a:pt x="0" y="11"/>
                    <a:pt x="0" y="16"/>
                  </a:cubicBezTo>
                  <a:cubicBezTo>
                    <a:pt x="0" y="22"/>
                    <a:pt x="3" y="28"/>
                    <a:pt x="8" y="33"/>
                  </a:cubicBezTo>
                  <a:cubicBezTo>
                    <a:pt x="8" y="34"/>
                    <a:pt x="10" y="34"/>
                    <a:pt x="10" y="33"/>
                  </a:cubicBezTo>
                  <a:cubicBezTo>
                    <a:pt x="11" y="32"/>
                    <a:pt x="11" y="31"/>
                    <a:pt x="10" y="30"/>
                  </a:cubicBezTo>
                  <a:cubicBezTo>
                    <a:pt x="7" y="26"/>
                    <a:pt x="5" y="21"/>
                    <a:pt x="5" y="16"/>
                  </a:cubicBezTo>
                  <a:cubicBezTo>
                    <a:pt x="5" y="12"/>
                    <a:pt x="6" y="7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9" y="0"/>
                    <a:pt x="7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495"/>
            <p:cNvSpPr>
              <a:spLocks/>
            </p:cNvSpPr>
            <p:nvPr/>
          </p:nvSpPr>
          <p:spPr bwMode="auto">
            <a:xfrm>
              <a:off x="7974013" y="2352676"/>
              <a:ext cx="192087" cy="182563"/>
            </a:xfrm>
            <a:custGeom>
              <a:avLst/>
              <a:gdLst>
                <a:gd name="T0" fmla="*/ 41 w 41"/>
                <a:gd name="T1" fmla="*/ 37 h 39"/>
                <a:gd name="T2" fmla="*/ 30 w 41"/>
                <a:gd name="T3" fmla="*/ 11 h 39"/>
                <a:gd name="T4" fmla="*/ 2 w 41"/>
                <a:gd name="T5" fmla="*/ 0 h 39"/>
                <a:gd name="T6" fmla="*/ 0 w 41"/>
                <a:gd name="T7" fmla="*/ 2 h 39"/>
                <a:gd name="T8" fmla="*/ 2 w 41"/>
                <a:gd name="T9" fmla="*/ 4 h 39"/>
                <a:gd name="T10" fmla="*/ 27 w 41"/>
                <a:gd name="T11" fmla="*/ 14 h 39"/>
                <a:gd name="T12" fmla="*/ 37 w 41"/>
                <a:gd name="T13" fmla="*/ 37 h 39"/>
                <a:gd name="T14" fmla="*/ 39 w 41"/>
                <a:gd name="T15" fmla="*/ 39 h 39"/>
                <a:gd name="T16" fmla="*/ 41 w 41"/>
                <a:gd name="T17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9">
                  <a:moveTo>
                    <a:pt x="41" y="37"/>
                  </a:moveTo>
                  <a:cubicBezTo>
                    <a:pt x="41" y="27"/>
                    <a:pt x="37" y="18"/>
                    <a:pt x="30" y="11"/>
                  </a:cubicBezTo>
                  <a:cubicBezTo>
                    <a:pt x="23" y="4"/>
                    <a:pt x="1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2" y="4"/>
                    <a:pt x="21" y="8"/>
                    <a:pt x="27" y="14"/>
                  </a:cubicBezTo>
                  <a:cubicBezTo>
                    <a:pt x="33" y="20"/>
                    <a:pt x="37" y="28"/>
                    <a:pt x="37" y="37"/>
                  </a:cubicBezTo>
                  <a:cubicBezTo>
                    <a:pt x="37" y="38"/>
                    <a:pt x="38" y="39"/>
                    <a:pt x="39" y="39"/>
                  </a:cubicBezTo>
                  <a:cubicBezTo>
                    <a:pt x="40" y="39"/>
                    <a:pt x="41" y="38"/>
                    <a:pt x="4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496"/>
            <p:cNvSpPr>
              <a:spLocks/>
            </p:cNvSpPr>
            <p:nvPr/>
          </p:nvSpPr>
          <p:spPr bwMode="auto">
            <a:xfrm>
              <a:off x="7951788" y="2400301"/>
              <a:ext cx="168275" cy="158750"/>
            </a:xfrm>
            <a:custGeom>
              <a:avLst/>
              <a:gdLst>
                <a:gd name="T0" fmla="*/ 36 w 36"/>
                <a:gd name="T1" fmla="*/ 32 h 34"/>
                <a:gd name="T2" fmla="*/ 26 w 36"/>
                <a:gd name="T3" fmla="*/ 10 h 34"/>
                <a:gd name="T4" fmla="*/ 2 w 36"/>
                <a:gd name="T5" fmla="*/ 0 h 34"/>
                <a:gd name="T6" fmla="*/ 0 w 36"/>
                <a:gd name="T7" fmla="*/ 2 h 34"/>
                <a:gd name="T8" fmla="*/ 2 w 36"/>
                <a:gd name="T9" fmla="*/ 4 h 34"/>
                <a:gd name="T10" fmla="*/ 24 w 36"/>
                <a:gd name="T11" fmla="*/ 13 h 34"/>
                <a:gd name="T12" fmla="*/ 32 w 36"/>
                <a:gd name="T13" fmla="*/ 32 h 34"/>
                <a:gd name="T14" fmla="*/ 34 w 36"/>
                <a:gd name="T15" fmla="*/ 34 h 34"/>
                <a:gd name="T16" fmla="*/ 36 w 36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4">
                  <a:moveTo>
                    <a:pt x="36" y="32"/>
                  </a:moveTo>
                  <a:cubicBezTo>
                    <a:pt x="36" y="23"/>
                    <a:pt x="32" y="16"/>
                    <a:pt x="26" y="10"/>
                  </a:cubicBezTo>
                  <a:cubicBezTo>
                    <a:pt x="20" y="4"/>
                    <a:pt x="11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" y="4"/>
                    <a:pt x="18" y="7"/>
                    <a:pt x="24" y="13"/>
                  </a:cubicBezTo>
                  <a:cubicBezTo>
                    <a:pt x="29" y="18"/>
                    <a:pt x="32" y="25"/>
                    <a:pt x="32" y="32"/>
                  </a:cubicBezTo>
                  <a:cubicBezTo>
                    <a:pt x="32" y="33"/>
                    <a:pt x="32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497"/>
            <p:cNvSpPr>
              <a:spLocks/>
            </p:cNvSpPr>
            <p:nvPr/>
          </p:nvSpPr>
          <p:spPr bwMode="auto">
            <a:xfrm>
              <a:off x="7927975" y="2446338"/>
              <a:ext cx="139700" cy="134938"/>
            </a:xfrm>
            <a:custGeom>
              <a:avLst/>
              <a:gdLst>
                <a:gd name="T0" fmla="*/ 30 w 30"/>
                <a:gd name="T1" fmla="*/ 27 h 29"/>
                <a:gd name="T2" fmla="*/ 23 w 30"/>
                <a:gd name="T3" fmla="*/ 9 h 29"/>
                <a:gd name="T4" fmla="*/ 2 w 30"/>
                <a:gd name="T5" fmla="*/ 0 h 29"/>
                <a:gd name="T6" fmla="*/ 0 w 30"/>
                <a:gd name="T7" fmla="*/ 2 h 29"/>
                <a:gd name="T8" fmla="*/ 2 w 30"/>
                <a:gd name="T9" fmla="*/ 4 h 29"/>
                <a:gd name="T10" fmla="*/ 20 w 30"/>
                <a:gd name="T11" fmla="*/ 11 h 29"/>
                <a:gd name="T12" fmla="*/ 26 w 30"/>
                <a:gd name="T13" fmla="*/ 27 h 29"/>
                <a:gd name="T14" fmla="*/ 28 w 30"/>
                <a:gd name="T15" fmla="*/ 29 h 29"/>
                <a:gd name="T16" fmla="*/ 30 w 30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9">
                  <a:moveTo>
                    <a:pt x="30" y="27"/>
                  </a:moveTo>
                  <a:cubicBezTo>
                    <a:pt x="30" y="20"/>
                    <a:pt x="27" y="13"/>
                    <a:pt x="23" y="9"/>
                  </a:cubicBezTo>
                  <a:cubicBezTo>
                    <a:pt x="17" y="3"/>
                    <a:pt x="10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" y="4"/>
                    <a:pt x="15" y="7"/>
                    <a:pt x="20" y="11"/>
                  </a:cubicBezTo>
                  <a:cubicBezTo>
                    <a:pt x="24" y="16"/>
                    <a:pt x="26" y="21"/>
                    <a:pt x="26" y="27"/>
                  </a:cubicBezTo>
                  <a:cubicBezTo>
                    <a:pt x="26" y="28"/>
                    <a:pt x="27" y="29"/>
                    <a:pt x="28" y="29"/>
                  </a:cubicBezTo>
                  <a:cubicBezTo>
                    <a:pt x="29" y="29"/>
                    <a:pt x="30" y="28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498"/>
            <p:cNvSpPr>
              <a:spLocks/>
            </p:cNvSpPr>
            <p:nvPr/>
          </p:nvSpPr>
          <p:spPr bwMode="auto">
            <a:xfrm>
              <a:off x="7904163" y="2493963"/>
              <a:ext cx="117475" cy="111125"/>
            </a:xfrm>
            <a:custGeom>
              <a:avLst/>
              <a:gdLst>
                <a:gd name="T0" fmla="*/ 25 w 25"/>
                <a:gd name="T1" fmla="*/ 22 h 24"/>
                <a:gd name="T2" fmla="*/ 19 w 25"/>
                <a:gd name="T3" fmla="*/ 7 h 24"/>
                <a:gd name="T4" fmla="*/ 2 w 25"/>
                <a:gd name="T5" fmla="*/ 0 h 24"/>
                <a:gd name="T6" fmla="*/ 0 w 25"/>
                <a:gd name="T7" fmla="*/ 2 h 24"/>
                <a:gd name="T8" fmla="*/ 2 w 25"/>
                <a:gd name="T9" fmla="*/ 4 h 24"/>
                <a:gd name="T10" fmla="*/ 16 w 25"/>
                <a:gd name="T11" fmla="*/ 10 h 24"/>
                <a:gd name="T12" fmla="*/ 21 w 25"/>
                <a:gd name="T13" fmla="*/ 22 h 24"/>
                <a:gd name="T14" fmla="*/ 23 w 25"/>
                <a:gd name="T15" fmla="*/ 24 h 24"/>
                <a:gd name="T16" fmla="*/ 25 w 25"/>
                <a:gd name="T1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4">
                  <a:moveTo>
                    <a:pt x="25" y="22"/>
                  </a:moveTo>
                  <a:cubicBezTo>
                    <a:pt x="25" y="16"/>
                    <a:pt x="23" y="11"/>
                    <a:pt x="19" y="7"/>
                  </a:cubicBezTo>
                  <a:cubicBezTo>
                    <a:pt x="14" y="3"/>
                    <a:pt x="8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" y="4"/>
                    <a:pt x="12" y="7"/>
                    <a:pt x="16" y="10"/>
                  </a:cubicBezTo>
                  <a:cubicBezTo>
                    <a:pt x="19" y="13"/>
                    <a:pt x="21" y="17"/>
                    <a:pt x="21" y="22"/>
                  </a:cubicBezTo>
                  <a:cubicBezTo>
                    <a:pt x="21" y="23"/>
                    <a:pt x="22" y="24"/>
                    <a:pt x="23" y="24"/>
                  </a:cubicBezTo>
                  <a:cubicBezTo>
                    <a:pt x="24" y="24"/>
                    <a:pt x="25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4406581" y="3874396"/>
            <a:ext cx="707577" cy="614201"/>
            <a:chOff x="3170239" y="1666876"/>
            <a:chExt cx="541338" cy="469900"/>
          </a:xfrm>
          <a:solidFill>
            <a:srgbClr val="404040"/>
          </a:solidFill>
        </p:grpSpPr>
        <p:sp>
          <p:nvSpPr>
            <p:cNvPr id="337" name="Freeform 233"/>
            <p:cNvSpPr>
              <a:spLocks/>
            </p:cNvSpPr>
            <p:nvPr/>
          </p:nvSpPr>
          <p:spPr bwMode="auto">
            <a:xfrm>
              <a:off x="3170239" y="1931988"/>
              <a:ext cx="119063" cy="204788"/>
            </a:xfrm>
            <a:custGeom>
              <a:avLst/>
              <a:gdLst>
                <a:gd name="T0" fmla="*/ 75 w 75"/>
                <a:gd name="T1" fmla="*/ 129 h 129"/>
                <a:gd name="T2" fmla="*/ 75 w 75"/>
                <a:gd name="T3" fmla="*/ 0 h 129"/>
                <a:gd name="T4" fmla="*/ 7 w 75"/>
                <a:gd name="T5" fmla="*/ 69 h 129"/>
                <a:gd name="T6" fmla="*/ 0 w 75"/>
                <a:gd name="T7" fmla="*/ 62 h 129"/>
                <a:gd name="T8" fmla="*/ 0 w 75"/>
                <a:gd name="T9" fmla="*/ 129 h 129"/>
                <a:gd name="T10" fmla="*/ 75 w 75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29">
                  <a:moveTo>
                    <a:pt x="75" y="129"/>
                  </a:moveTo>
                  <a:lnTo>
                    <a:pt x="75" y="0"/>
                  </a:lnTo>
                  <a:lnTo>
                    <a:pt x="7" y="69"/>
                  </a:lnTo>
                  <a:lnTo>
                    <a:pt x="0" y="62"/>
                  </a:lnTo>
                  <a:lnTo>
                    <a:pt x="0" y="129"/>
                  </a:lnTo>
                  <a:lnTo>
                    <a:pt x="75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34"/>
            <p:cNvSpPr>
              <a:spLocks/>
            </p:cNvSpPr>
            <p:nvPr/>
          </p:nvSpPr>
          <p:spPr bwMode="auto">
            <a:xfrm>
              <a:off x="3311526" y="1871663"/>
              <a:ext cx="117475" cy="265113"/>
            </a:xfrm>
            <a:custGeom>
              <a:avLst/>
              <a:gdLst>
                <a:gd name="T0" fmla="*/ 74 w 74"/>
                <a:gd name="T1" fmla="*/ 167 h 167"/>
                <a:gd name="T2" fmla="*/ 74 w 74"/>
                <a:gd name="T3" fmla="*/ 59 h 167"/>
                <a:gd name="T4" fmla="*/ 21 w 74"/>
                <a:gd name="T5" fmla="*/ 0 h 167"/>
                <a:gd name="T6" fmla="*/ 0 w 74"/>
                <a:gd name="T7" fmla="*/ 20 h 167"/>
                <a:gd name="T8" fmla="*/ 0 w 74"/>
                <a:gd name="T9" fmla="*/ 167 h 167"/>
                <a:gd name="T10" fmla="*/ 74 w 74"/>
                <a:gd name="T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67">
                  <a:moveTo>
                    <a:pt x="74" y="167"/>
                  </a:moveTo>
                  <a:lnTo>
                    <a:pt x="74" y="59"/>
                  </a:lnTo>
                  <a:lnTo>
                    <a:pt x="21" y="0"/>
                  </a:lnTo>
                  <a:lnTo>
                    <a:pt x="0" y="20"/>
                  </a:lnTo>
                  <a:lnTo>
                    <a:pt x="0" y="167"/>
                  </a:lnTo>
                  <a:lnTo>
                    <a:pt x="74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35"/>
            <p:cNvSpPr>
              <a:spLocks/>
            </p:cNvSpPr>
            <p:nvPr/>
          </p:nvSpPr>
          <p:spPr bwMode="auto">
            <a:xfrm>
              <a:off x="3451226" y="1914526"/>
              <a:ext cx="119063" cy="222250"/>
            </a:xfrm>
            <a:custGeom>
              <a:avLst/>
              <a:gdLst>
                <a:gd name="T0" fmla="*/ 75 w 75"/>
                <a:gd name="T1" fmla="*/ 140 h 140"/>
                <a:gd name="T2" fmla="*/ 75 w 75"/>
                <a:gd name="T3" fmla="*/ 0 h 140"/>
                <a:gd name="T4" fmla="*/ 11 w 75"/>
                <a:gd name="T5" fmla="*/ 58 h 140"/>
                <a:gd name="T6" fmla="*/ 0 w 75"/>
                <a:gd name="T7" fmla="*/ 46 h 140"/>
                <a:gd name="T8" fmla="*/ 0 w 75"/>
                <a:gd name="T9" fmla="*/ 140 h 140"/>
                <a:gd name="T10" fmla="*/ 75 w 75"/>
                <a:gd name="T1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40">
                  <a:moveTo>
                    <a:pt x="75" y="140"/>
                  </a:moveTo>
                  <a:lnTo>
                    <a:pt x="75" y="0"/>
                  </a:lnTo>
                  <a:lnTo>
                    <a:pt x="11" y="58"/>
                  </a:lnTo>
                  <a:lnTo>
                    <a:pt x="0" y="46"/>
                  </a:lnTo>
                  <a:lnTo>
                    <a:pt x="0" y="140"/>
                  </a:lnTo>
                  <a:lnTo>
                    <a:pt x="75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36"/>
            <p:cNvSpPr>
              <a:spLocks/>
            </p:cNvSpPr>
            <p:nvPr/>
          </p:nvSpPr>
          <p:spPr bwMode="auto">
            <a:xfrm>
              <a:off x="3592514" y="1784351"/>
              <a:ext cx="119063" cy="352425"/>
            </a:xfrm>
            <a:custGeom>
              <a:avLst/>
              <a:gdLst>
                <a:gd name="T0" fmla="*/ 75 w 75"/>
                <a:gd name="T1" fmla="*/ 222 h 222"/>
                <a:gd name="T2" fmla="*/ 75 w 75"/>
                <a:gd name="T3" fmla="*/ 0 h 222"/>
                <a:gd name="T4" fmla="*/ 0 w 75"/>
                <a:gd name="T5" fmla="*/ 69 h 222"/>
                <a:gd name="T6" fmla="*/ 0 w 75"/>
                <a:gd name="T7" fmla="*/ 222 h 222"/>
                <a:gd name="T8" fmla="*/ 75 w 75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22">
                  <a:moveTo>
                    <a:pt x="75" y="222"/>
                  </a:moveTo>
                  <a:lnTo>
                    <a:pt x="75" y="0"/>
                  </a:lnTo>
                  <a:lnTo>
                    <a:pt x="0" y="69"/>
                  </a:lnTo>
                  <a:lnTo>
                    <a:pt x="0" y="222"/>
                  </a:lnTo>
                  <a:lnTo>
                    <a:pt x="75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37"/>
            <p:cNvSpPr>
              <a:spLocks/>
            </p:cNvSpPr>
            <p:nvPr/>
          </p:nvSpPr>
          <p:spPr bwMode="auto">
            <a:xfrm>
              <a:off x="3170239" y="1666876"/>
              <a:ext cx="541338" cy="323850"/>
            </a:xfrm>
            <a:custGeom>
              <a:avLst/>
              <a:gdLst>
                <a:gd name="T0" fmla="*/ 191 w 192"/>
                <a:gd name="T1" fmla="*/ 0 h 115"/>
                <a:gd name="T2" fmla="*/ 108 w 192"/>
                <a:gd name="T3" fmla="*/ 76 h 115"/>
                <a:gd name="T4" fmla="*/ 69 w 192"/>
                <a:gd name="T5" fmla="*/ 36 h 115"/>
                <a:gd name="T6" fmla="*/ 62 w 192"/>
                <a:gd name="T7" fmla="*/ 33 h 115"/>
                <a:gd name="T8" fmla="*/ 56 w 192"/>
                <a:gd name="T9" fmla="*/ 36 h 115"/>
                <a:gd name="T10" fmla="*/ 0 w 192"/>
                <a:gd name="T11" fmla="*/ 92 h 115"/>
                <a:gd name="T12" fmla="*/ 0 w 192"/>
                <a:gd name="T13" fmla="*/ 112 h 115"/>
                <a:gd name="T14" fmla="*/ 4 w 192"/>
                <a:gd name="T15" fmla="*/ 115 h 115"/>
                <a:gd name="T16" fmla="*/ 62 w 192"/>
                <a:gd name="T17" fmla="*/ 56 h 115"/>
                <a:gd name="T18" fmla="*/ 101 w 192"/>
                <a:gd name="T19" fmla="*/ 95 h 115"/>
                <a:gd name="T20" fmla="*/ 114 w 192"/>
                <a:gd name="T21" fmla="*/ 96 h 115"/>
                <a:gd name="T22" fmla="*/ 192 w 192"/>
                <a:gd name="T23" fmla="*/ 24 h 115"/>
                <a:gd name="T24" fmla="*/ 192 w 192"/>
                <a:gd name="T25" fmla="*/ 1 h 115"/>
                <a:gd name="T26" fmla="*/ 191 w 192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115">
                  <a:moveTo>
                    <a:pt x="191" y="0"/>
                  </a:moveTo>
                  <a:cubicBezTo>
                    <a:pt x="108" y="76"/>
                    <a:pt x="108" y="76"/>
                    <a:pt x="108" y="7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7" y="34"/>
                    <a:pt x="65" y="33"/>
                    <a:pt x="62" y="33"/>
                  </a:cubicBezTo>
                  <a:cubicBezTo>
                    <a:pt x="60" y="33"/>
                    <a:pt x="57" y="34"/>
                    <a:pt x="56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04" y="99"/>
                    <a:pt x="110" y="99"/>
                    <a:pt x="114" y="96"/>
                  </a:cubicBezTo>
                  <a:cubicBezTo>
                    <a:pt x="192" y="24"/>
                    <a:pt x="192" y="24"/>
                    <a:pt x="192" y="24"/>
                  </a:cubicBezTo>
                  <a:cubicBezTo>
                    <a:pt x="192" y="1"/>
                    <a:pt x="192" y="1"/>
                    <a:pt x="192" y="1"/>
                  </a:cubicBezTo>
                  <a:lnTo>
                    <a:pt x="1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7875542" y="3850767"/>
            <a:ext cx="589900" cy="661458"/>
            <a:chOff x="7385050" y="1614488"/>
            <a:chExt cx="484188" cy="542924"/>
          </a:xfrm>
          <a:solidFill>
            <a:srgbClr val="404040"/>
          </a:solidFill>
        </p:grpSpPr>
        <p:sp>
          <p:nvSpPr>
            <p:cNvPr id="343" name="Freeform 457"/>
            <p:cNvSpPr>
              <a:spLocks noEditPoints="1"/>
            </p:cNvSpPr>
            <p:nvPr/>
          </p:nvSpPr>
          <p:spPr bwMode="auto">
            <a:xfrm>
              <a:off x="7489825" y="1614488"/>
              <a:ext cx="165100" cy="112712"/>
            </a:xfrm>
            <a:custGeom>
              <a:avLst/>
              <a:gdLst>
                <a:gd name="T0" fmla="*/ 47 w 59"/>
                <a:gd name="T1" fmla="*/ 20 h 40"/>
                <a:gd name="T2" fmla="*/ 47 w 59"/>
                <a:gd name="T3" fmla="*/ 18 h 40"/>
                <a:gd name="T4" fmla="*/ 29 w 59"/>
                <a:gd name="T5" fmla="*/ 0 h 40"/>
                <a:gd name="T6" fmla="*/ 11 w 59"/>
                <a:gd name="T7" fmla="*/ 18 h 40"/>
                <a:gd name="T8" fmla="*/ 11 w 59"/>
                <a:gd name="T9" fmla="*/ 20 h 40"/>
                <a:gd name="T10" fmla="*/ 0 w 59"/>
                <a:gd name="T11" fmla="*/ 20 h 40"/>
                <a:gd name="T12" fmla="*/ 0 w 59"/>
                <a:gd name="T13" fmla="*/ 33 h 40"/>
                <a:gd name="T14" fmla="*/ 8 w 59"/>
                <a:gd name="T15" fmla="*/ 40 h 40"/>
                <a:gd name="T16" fmla="*/ 51 w 59"/>
                <a:gd name="T17" fmla="*/ 40 h 40"/>
                <a:gd name="T18" fmla="*/ 59 w 59"/>
                <a:gd name="T19" fmla="*/ 33 h 40"/>
                <a:gd name="T20" fmla="*/ 59 w 59"/>
                <a:gd name="T21" fmla="*/ 20 h 40"/>
                <a:gd name="T22" fmla="*/ 47 w 59"/>
                <a:gd name="T23" fmla="*/ 20 h 40"/>
                <a:gd name="T24" fmla="*/ 29 w 59"/>
                <a:gd name="T25" fmla="*/ 7 h 40"/>
                <a:gd name="T26" fmla="*/ 36 w 59"/>
                <a:gd name="T27" fmla="*/ 13 h 40"/>
                <a:gd name="T28" fmla="*/ 29 w 59"/>
                <a:gd name="T29" fmla="*/ 20 h 40"/>
                <a:gd name="T30" fmla="*/ 23 w 59"/>
                <a:gd name="T31" fmla="*/ 13 h 40"/>
                <a:gd name="T32" fmla="*/ 29 w 59"/>
                <a:gd name="T33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40">
                  <a:moveTo>
                    <a:pt x="47" y="20"/>
                  </a:moveTo>
                  <a:cubicBezTo>
                    <a:pt x="47" y="19"/>
                    <a:pt x="47" y="19"/>
                    <a:pt x="47" y="18"/>
                  </a:cubicBezTo>
                  <a:cubicBezTo>
                    <a:pt x="47" y="8"/>
                    <a:pt x="39" y="0"/>
                    <a:pt x="29" y="0"/>
                  </a:cubicBezTo>
                  <a:cubicBezTo>
                    <a:pt x="19" y="0"/>
                    <a:pt x="11" y="8"/>
                    <a:pt x="11" y="18"/>
                  </a:cubicBezTo>
                  <a:cubicBezTo>
                    <a:pt x="11" y="19"/>
                    <a:pt x="11" y="19"/>
                    <a:pt x="1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3" y="40"/>
                    <a:pt x="8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5" y="40"/>
                    <a:pt x="59" y="37"/>
                    <a:pt x="59" y="33"/>
                  </a:cubicBezTo>
                  <a:cubicBezTo>
                    <a:pt x="59" y="20"/>
                    <a:pt x="59" y="20"/>
                    <a:pt x="59" y="20"/>
                  </a:cubicBezTo>
                  <a:lnTo>
                    <a:pt x="47" y="20"/>
                  </a:lnTo>
                  <a:close/>
                  <a:moveTo>
                    <a:pt x="29" y="7"/>
                  </a:moveTo>
                  <a:cubicBezTo>
                    <a:pt x="33" y="7"/>
                    <a:pt x="36" y="10"/>
                    <a:pt x="36" y="13"/>
                  </a:cubicBezTo>
                  <a:cubicBezTo>
                    <a:pt x="36" y="17"/>
                    <a:pt x="33" y="20"/>
                    <a:pt x="29" y="20"/>
                  </a:cubicBezTo>
                  <a:cubicBezTo>
                    <a:pt x="26" y="20"/>
                    <a:pt x="23" y="17"/>
                    <a:pt x="23" y="13"/>
                  </a:cubicBezTo>
                  <a:cubicBezTo>
                    <a:pt x="23" y="10"/>
                    <a:pt x="26" y="7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459"/>
            <p:cNvSpPr>
              <a:spLocks/>
            </p:cNvSpPr>
            <p:nvPr/>
          </p:nvSpPr>
          <p:spPr bwMode="auto">
            <a:xfrm>
              <a:off x="7385050" y="1679575"/>
              <a:ext cx="374650" cy="477837"/>
            </a:xfrm>
            <a:custGeom>
              <a:avLst/>
              <a:gdLst>
                <a:gd name="T0" fmla="*/ 117 w 133"/>
                <a:gd name="T1" fmla="*/ 94 h 169"/>
                <a:gd name="T2" fmla="*/ 117 w 133"/>
                <a:gd name="T3" fmla="*/ 142 h 169"/>
                <a:gd name="T4" fmla="*/ 16 w 133"/>
                <a:gd name="T5" fmla="*/ 142 h 169"/>
                <a:gd name="T6" fmla="*/ 16 w 133"/>
                <a:gd name="T7" fmla="*/ 0 h 169"/>
                <a:gd name="T8" fmla="*/ 11 w 133"/>
                <a:gd name="T9" fmla="*/ 0 h 169"/>
                <a:gd name="T10" fmla="*/ 0 w 133"/>
                <a:gd name="T11" fmla="*/ 11 h 169"/>
                <a:gd name="T12" fmla="*/ 0 w 133"/>
                <a:gd name="T13" fmla="*/ 158 h 169"/>
                <a:gd name="T14" fmla="*/ 11 w 133"/>
                <a:gd name="T15" fmla="*/ 169 h 169"/>
                <a:gd name="T16" fmla="*/ 121 w 133"/>
                <a:gd name="T17" fmla="*/ 169 h 169"/>
                <a:gd name="T18" fmla="*/ 133 w 133"/>
                <a:gd name="T19" fmla="*/ 158 h 169"/>
                <a:gd name="T20" fmla="*/ 133 w 133"/>
                <a:gd name="T21" fmla="*/ 78 h 169"/>
                <a:gd name="T22" fmla="*/ 117 w 133"/>
                <a:gd name="T23" fmla="*/ 9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69">
                  <a:moveTo>
                    <a:pt x="117" y="94"/>
                  </a:moveTo>
                  <a:cubicBezTo>
                    <a:pt x="117" y="142"/>
                    <a:pt x="117" y="142"/>
                    <a:pt x="117" y="142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64"/>
                    <a:pt x="5" y="169"/>
                    <a:pt x="11" y="169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7" y="169"/>
                    <a:pt x="133" y="164"/>
                    <a:pt x="133" y="158"/>
                  </a:cubicBezTo>
                  <a:cubicBezTo>
                    <a:pt x="133" y="78"/>
                    <a:pt x="133" y="78"/>
                    <a:pt x="133" y="78"/>
                  </a:cubicBezTo>
                  <a:lnTo>
                    <a:pt x="117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460"/>
            <p:cNvSpPr>
              <a:spLocks/>
            </p:cNvSpPr>
            <p:nvPr/>
          </p:nvSpPr>
          <p:spPr bwMode="auto">
            <a:xfrm>
              <a:off x="7599363" y="1690688"/>
              <a:ext cx="269875" cy="271462"/>
            </a:xfrm>
            <a:custGeom>
              <a:avLst/>
              <a:gdLst>
                <a:gd name="T0" fmla="*/ 0 w 96"/>
                <a:gd name="T1" fmla="*/ 78 h 96"/>
                <a:gd name="T2" fmla="*/ 10 w 96"/>
                <a:gd name="T3" fmla="*/ 86 h 96"/>
                <a:gd name="T4" fmla="*/ 17 w 96"/>
                <a:gd name="T5" fmla="*/ 96 h 96"/>
                <a:gd name="T6" fmla="*/ 96 w 96"/>
                <a:gd name="T7" fmla="*/ 18 h 96"/>
                <a:gd name="T8" fmla="*/ 78 w 96"/>
                <a:gd name="T9" fmla="*/ 0 h 96"/>
                <a:gd name="T10" fmla="*/ 0 w 96"/>
                <a:gd name="T11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96">
                  <a:moveTo>
                    <a:pt x="0" y="78"/>
                  </a:moveTo>
                  <a:cubicBezTo>
                    <a:pt x="3" y="80"/>
                    <a:pt x="6" y="83"/>
                    <a:pt x="10" y="86"/>
                  </a:cubicBezTo>
                  <a:cubicBezTo>
                    <a:pt x="13" y="89"/>
                    <a:pt x="15" y="93"/>
                    <a:pt x="17" y="96"/>
                  </a:cubicBezTo>
                  <a:cubicBezTo>
                    <a:pt x="17" y="96"/>
                    <a:pt x="91" y="23"/>
                    <a:pt x="96" y="18"/>
                  </a:cubicBezTo>
                  <a:cubicBezTo>
                    <a:pt x="91" y="5"/>
                    <a:pt x="78" y="0"/>
                    <a:pt x="78" y="0"/>
                  </a:cubicBez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461"/>
            <p:cNvSpPr>
              <a:spLocks/>
            </p:cNvSpPr>
            <p:nvPr/>
          </p:nvSpPr>
          <p:spPr bwMode="auto">
            <a:xfrm>
              <a:off x="7562850" y="1965325"/>
              <a:ext cx="36512" cy="33337"/>
            </a:xfrm>
            <a:custGeom>
              <a:avLst/>
              <a:gdLst>
                <a:gd name="T0" fmla="*/ 11 w 13"/>
                <a:gd name="T1" fmla="*/ 7 h 12"/>
                <a:gd name="T2" fmla="*/ 11 w 13"/>
                <a:gd name="T3" fmla="*/ 10 h 12"/>
                <a:gd name="T4" fmla="*/ 3 w 13"/>
                <a:gd name="T5" fmla="*/ 12 h 12"/>
                <a:gd name="T6" fmla="*/ 0 w 13"/>
                <a:gd name="T7" fmla="*/ 10 h 12"/>
                <a:gd name="T8" fmla="*/ 2 w 13"/>
                <a:gd name="T9" fmla="*/ 2 h 12"/>
                <a:gd name="T10" fmla="*/ 6 w 13"/>
                <a:gd name="T11" fmla="*/ 1 h 12"/>
                <a:gd name="T12" fmla="*/ 11 w 13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">
                  <a:moveTo>
                    <a:pt x="11" y="7"/>
                  </a:moveTo>
                  <a:cubicBezTo>
                    <a:pt x="13" y="8"/>
                    <a:pt x="12" y="9"/>
                    <a:pt x="11" y="1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4" y="0"/>
                    <a:pt x="6" y="1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462"/>
            <p:cNvSpPr>
              <a:spLocks/>
            </p:cNvSpPr>
            <p:nvPr/>
          </p:nvSpPr>
          <p:spPr bwMode="auto">
            <a:xfrm>
              <a:off x="7458075" y="1863725"/>
              <a:ext cx="141287" cy="15875"/>
            </a:xfrm>
            <a:custGeom>
              <a:avLst/>
              <a:gdLst>
                <a:gd name="T0" fmla="*/ 89 w 89"/>
                <a:gd name="T1" fmla="*/ 0 h 10"/>
                <a:gd name="T2" fmla="*/ 0 w 89"/>
                <a:gd name="T3" fmla="*/ 0 h 10"/>
                <a:gd name="T4" fmla="*/ 0 w 89"/>
                <a:gd name="T5" fmla="*/ 10 h 10"/>
                <a:gd name="T6" fmla="*/ 78 w 89"/>
                <a:gd name="T7" fmla="*/ 10 h 10"/>
                <a:gd name="T8" fmla="*/ 89 w 8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">
                  <a:moveTo>
                    <a:pt x="89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78" y="1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463"/>
            <p:cNvSpPr>
              <a:spLocks/>
            </p:cNvSpPr>
            <p:nvPr/>
          </p:nvSpPr>
          <p:spPr bwMode="auto">
            <a:xfrm>
              <a:off x="7458075" y="1820862"/>
              <a:ext cx="185737" cy="14287"/>
            </a:xfrm>
            <a:custGeom>
              <a:avLst/>
              <a:gdLst>
                <a:gd name="T0" fmla="*/ 117 w 117"/>
                <a:gd name="T1" fmla="*/ 0 h 9"/>
                <a:gd name="T2" fmla="*/ 0 w 117"/>
                <a:gd name="T3" fmla="*/ 0 h 9"/>
                <a:gd name="T4" fmla="*/ 0 w 117"/>
                <a:gd name="T5" fmla="*/ 9 h 9"/>
                <a:gd name="T6" fmla="*/ 106 w 117"/>
                <a:gd name="T7" fmla="*/ 9 h 9"/>
                <a:gd name="T8" fmla="*/ 117 w 11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9">
                  <a:moveTo>
                    <a:pt x="117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106" y="9"/>
                  </a:lnTo>
                  <a:lnTo>
                    <a:pt x="1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464"/>
            <p:cNvSpPr>
              <a:spLocks/>
            </p:cNvSpPr>
            <p:nvPr/>
          </p:nvSpPr>
          <p:spPr bwMode="auto">
            <a:xfrm>
              <a:off x="7458075" y="1774825"/>
              <a:ext cx="225425" cy="17462"/>
            </a:xfrm>
            <a:custGeom>
              <a:avLst/>
              <a:gdLst>
                <a:gd name="T0" fmla="*/ 142 w 142"/>
                <a:gd name="T1" fmla="*/ 2 h 11"/>
                <a:gd name="T2" fmla="*/ 142 w 142"/>
                <a:gd name="T3" fmla="*/ 0 h 11"/>
                <a:gd name="T4" fmla="*/ 0 w 142"/>
                <a:gd name="T5" fmla="*/ 0 h 11"/>
                <a:gd name="T6" fmla="*/ 0 w 142"/>
                <a:gd name="T7" fmla="*/ 11 h 11"/>
                <a:gd name="T8" fmla="*/ 133 w 142"/>
                <a:gd name="T9" fmla="*/ 11 h 11"/>
                <a:gd name="T10" fmla="*/ 142 w 142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11">
                  <a:moveTo>
                    <a:pt x="142" y="2"/>
                  </a:moveTo>
                  <a:lnTo>
                    <a:pt x="14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33" y="11"/>
                  </a:lnTo>
                  <a:lnTo>
                    <a:pt x="14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04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329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Thank you</a:t>
            </a:r>
            <a:r>
              <a:rPr lang="en-US" sz="9600" dirty="0" smtClean="0">
                <a:solidFill>
                  <a:schemeClr val="accent1"/>
                </a:solidFill>
                <a:cs typeface="Georgia"/>
              </a:rPr>
              <a:t>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32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283392" y="1638883"/>
            <a:ext cx="563766" cy="810246"/>
            <a:chOff x="-1587" y="-1587"/>
            <a:chExt cx="341312" cy="490537"/>
          </a:xfrm>
          <a:solidFill>
            <a:schemeClr val="accent1"/>
          </a:solidFill>
        </p:grpSpPr>
        <p:sp>
          <p:nvSpPr>
            <p:cNvPr id="15" name="Freeform 139"/>
            <p:cNvSpPr>
              <a:spLocks noEditPoints="1"/>
            </p:cNvSpPr>
            <p:nvPr/>
          </p:nvSpPr>
          <p:spPr bwMode="auto">
            <a:xfrm>
              <a:off x="-1587" y="-1587"/>
              <a:ext cx="341312" cy="49053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Roboto condensed"/>
                <a:ea typeface="+mn-ea"/>
                <a:cs typeface="Roboto condensed"/>
              </a:endParaRPr>
            </a:p>
          </p:txBody>
        </p:sp>
        <p:sp>
          <p:nvSpPr>
            <p:cNvPr id="16" name="Freeform 140"/>
            <p:cNvSpPr>
              <a:spLocks/>
            </p:cNvSpPr>
            <p:nvPr/>
          </p:nvSpPr>
          <p:spPr bwMode="auto">
            <a:xfrm>
              <a:off x="74613" y="74613"/>
              <a:ext cx="101600" cy="10001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Roboto condensed"/>
                <a:ea typeface="+mn-ea"/>
                <a:cs typeface="Roboto condensed"/>
              </a:endParaRPr>
            </a:p>
          </p:txBody>
        </p:sp>
      </p:grpSp>
      <p:sp>
        <p:nvSpPr>
          <p:cNvPr id="19" name="Freeform 39"/>
          <p:cNvSpPr>
            <a:spLocks noEditPoints="1"/>
          </p:cNvSpPr>
          <p:nvPr/>
        </p:nvSpPr>
        <p:spPr bwMode="auto">
          <a:xfrm>
            <a:off x="3170892" y="1650527"/>
            <a:ext cx="789266" cy="786956"/>
          </a:xfrm>
          <a:custGeom>
            <a:avLst/>
            <a:gdLst/>
            <a:ahLst/>
            <a:cxnLst>
              <a:cxn ang="0">
                <a:pos x="176" y="48"/>
              </a:cxn>
              <a:cxn ang="0">
                <a:pos x="169" y="48"/>
              </a:cxn>
              <a:cxn ang="0">
                <a:pos x="169" y="54"/>
              </a:cxn>
              <a:cxn ang="0">
                <a:pos x="169" y="120"/>
              </a:cxn>
              <a:cxn ang="0">
                <a:pos x="169" y="127"/>
              </a:cxn>
              <a:cxn ang="0">
                <a:pos x="176" y="127"/>
              </a:cxn>
              <a:cxn ang="0">
                <a:pos x="176" y="48"/>
              </a:cxn>
              <a:cxn ang="0">
                <a:pos x="193" y="31"/>
              </a:cxn>
              <a:cxn ang="0">
                <a:pos x="80" y="31"/>
              </a:cxn>
              <a:cxn ang="0">
                <a:pos x="68" y="129"/>
              </a:cxn>
              <a:cxn ang="0">
                <a:pos x="10" y="188"/>
              </a:cxn>
              <a:cxn ang="0">
                <a:pos x="15" y="208"/>
              </a:cxn>
              <a:cxn ang="0">
                <a:pos x="35" y="214"/>
              </a:cxn>
              <a:cxn ang="0">
                <a:pos x="94" y="155"/>
              </a:cxn>
              <a:cxn ang="0">
                <a:pos x="193" y="144"/>
              </a:cxn>
              <a:cxn ang="0">
                <a:pos x="193" y="31"/>
              </a:cxn>
              <a:cxn ang="0">
                <a:pos x="183" y="134"/>
              </a:cxn>
              <a:cxn ang="0">
                <a:pos x="90" y="134"/>
              </a:cxn>
              <a:cxn ang="0">
                <a:pos x="90" y="41"/>
              </a:cxn>
              <a:cxn ang="0">
                <a:pos x="183" y="41"/>
              </a:cxn>
              <a:cxn ang="0">
                <a:pos x="183" y="134"/>
              </a:cxn>
            </a:cxnLst>
            <a:rect l="0" t="0" r="r" b="b"/>
            <a:pathLst>
              <a:path w="224" h="223">
                <a:moveTo>
                  <a:pt x="176" y="48"/>
                </a:moveTo>
                <a:cubicBezTo>
                  <a:pt x="174" y="46"/>
                  <a:pt x="171" y="46"/>
                  <a:pt x="169" y="48"/>
                </a:cubicBezTo>
                <a:cubicBezTo>
                  <a:pt x="167" y="50"/>
                  <a:pt x="167" y="53"/>
                  <a:pt x="169" y="54"/>
                </a:cubicBezTo>
                <a:cubicBezTo>
                  <a:pt x="187" y="73"/>
                  <a:pt x="187" y="102"/>
                  <a:pt x="169" y="120"/>
                </a:cubicBezTo>
                <a:cubicBezTo>
                  <a:pt x="167" y="122"/>
                  <a:pt x="167" y="125"/>
                  <a:pt x="169" y="127"/>
                </a:cubicBezTo>
                <a:cubicBezTo>
                  <a:pt x="171" y="129"/>
                  <a:pt x="174" y="129"/>
                  <a:pt x="176" y="127"/>
                </a:cubicBezTo>
                <a:cubicBezTo>
                  <a:pt x="197" y="105"/>
                  <a:pt x="197" y="70"/>
                  <a:pt x="176" y="48"/>
                </a:cubicBezTo>
                <a:close/>
                <a:moveTo>
                  <a:pt x="193" y="31"/>
                </a:moveTo>
                <a:cubicBezTo>
                  <a:pt x="161" y="0"/>
                  <a:pt x="111" y="0"/>
                  <a:pt x="80" y="31"/>
                </a:cubicBezTo>
                <a:cubicBezTo>
                  <a:pt x="53" y="58"/>
                  <a:pt x="49" y="98"/>
                  <a:pt x="68" y="129"/>
                </a:cubicBezTo>
                <a:cubicBezTo>
                  <a:pt x="10" y="188"/>
                  <a:pt x="10" y="188"/>
                  <a:pt x="10" y="188"/>
                </a:cubicBezTo>
                <a:cubicBezTo>
                  <a:pt x="10" y="188"/>
                  <a:pt x="0" y="194"/>
                  <a:pt x="15" y="208"/>
                </a:cubicBezTo>
                <a:cubicBezTo>
                  <a:pt x="30" y="223"/>
                  <a:pt x="35" y="214"/>
                  <a:pt x="35" y="214"/>
                </a:cubicBezTo>
                <a:cubicBezTo>
                  <a:pt x="94" y="155"/>
                  <a:pt x="94" y="155"/>
                  <a:pt x="94" y="155"/>
                </a:cubicBezTo>
                <a:cubicBezTo>
                  <a:pt x="125" y="174"/>
                  <a:pt x="166" y="170"/>
                  <a:pt x="193" y="144"/>
                </a:cubicBezTo>
                <a:cubicBezTo>
                  <a:pt x="224" y="113"/>
                  <a:pt x="224" y="62"/>
                  <a:pt x="193" y="31"/>
                </a:cubicBezTo>
                <a:close/>
                <a:moveTo>
                  <a:pt x="183" y="134"/>
                </a:moveTo>
                <a:cubicBezTo>
                  <a:pt x="157" y="160"/>
                  <a:pt x="115" y="160"/>
                  <a:pt x="90" y="134"/>
                </a:cubicBezTo>
                <a:cubicBezTo>
                  <a:pt x="64" y="108"/>
                  <a:pt x="64" y="67"/>
                  <a:pt x="90" y="41"/>
                </a:cubicBezTo>
                <a:cubicBezTo>
                  <a:pt x="115" y="15"/>
                  <a:pt x="157" y="15"/>
                  <a:pt x="183" y="41"/>
                </a:cubicBezTo>
                <a:cubicBezTo>
                  <a:pt x="208" y="67"/>
                  <a:pt x="208" y="108"/>
                  <a:pt x="183" y="134"/>
                </a:cubicBezTo>
                <a:close/>
              </a:path>
            </a:pathLst>
          </a:custGeom>
          <a:solidFill>
            <a:srgbClr val="394E5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oboto condensed"/>
              <a:cs typeface="Roboto condensed"/>
            </a:endParaRPr>
          </a:p>
        </p:txBody>
      </p:sp>
      <p:grpSp>
        <p:nvGrpSpPr>
          <p:cNvPr id="23" name="Group 352"/>
          <p:cNvGrpSpPr>
            <a:grpSpLocks/>
          </p:cNvGrpSpPr>
          <p:nvPr/>
        </p:nvGrpSpPr>
        <p:grpSpPr bwMode="auto">
          <a:xfrm>
            <a:off x="7232765" y="1736838"/>
            <a:ext cx="639736" cy="639736"/>
            <a:chOff x="0" y="0"/>
            <a:chExt cx="575" cy="575"/>
          </a:xfrm>
          <a:solidFill>
            <a:schemeClr val="accent4"/>
          </a:solidFill>
        </p:grpSpPr>
        <p:sp>
          <p:nvSpPr>
            <p:cNvPr id="24" name="AutoShape 348"/>
            <p:cNvSpPr>
              <a:spLocks/>
            </p:cNvSpPr>
            <p:nvPr/>
          </p:nvSpPr>
          <p:spPr bwMode="auto">
            <a:xfrm>
              <a:off x="0" y="0"/>
              <a:ext cx="575" cy="575"/>
            </a:xfrm>
            <a:custGeom>
              <a:avLst/>
              <a:gdLst>
                <a:gd name="T0" fmla="*/ 0 w 20932"/>
                <a:gd name="T1" fmla="*/ 0 h 20930"/>
                <a:gd name="T2" fmla="*/ 0 w 20932"/>
                <a:gd name="T3" fmla="*/ 0 h 20930"/>
                <a:gd name="T4" fmla="*/ 0 w 20932"/>
                <a:gd name="T5" fmla="*/ 0 h 20930"/>
                <a:gd name="T6" fmla="*/ 0 w 20932"/>
                <a:gd name="T7" fmla="*/ 0 h 20930"/>
                <a:gd name="T8" fmla="*/ 0 w 20932"/>
                <a:gd name="T9" fmla="*/ 0 h 20930"/>
                <a:gd name="T10" fmla="*/ 0 w 20932"/>
                <a:gd name="T11" fmla="*/ 0 h 20930"/>
                <a:gd name="T12" fmla="*/ 0 w 20932"/>
                <a:gd name="T13" fmla="*/ 0 h 20930"/>
                <a:gd name="T14" fmla="*/ 0 w 20932"/>
                <a:gd name="T15" fmla="*/ 0 h 20930"/>
                <a:gd name="T16" fmla="*/ 0 w 20932"/>
                <a:gd name="T17" fmla="*/ 0 h 20930"/>
                <a:gd name="T18" fmla="*/ 0 w 20932"/>
                <a:gd name="T19" fmla="*/ 0 h 20930"/>
                <a:gd name="T20" fmla="*/ 0 w 20932"/>
                <a:gd name="T21" fmla="*/ 0 h 20930"/>
                <a:gd name="T22" fmla="*/ 0 w 20932"/>
                <a:gd name="T23" fmla="*/ 0 h 20930"/>
                <a:gd name="T24" fmla="*/ 0 w 20932"/>
                <a:gd name="T25" fmla="*/ 0 h 20930"/>
                <a:gd name="T26" fmla="*/ 0 w 20932"/>
                <a:gd name="T27" fmla="*/ 0 h 20930"/>
                <a:gd name="T28" fmla="*/ 0 w 20932"/>
                <a:gd name="T29" fmla="*/ 0 h 20930"/>
                <a:gd name="T30" fmla="*/ 0 w 20932"/>
                <a:gd name="T31" fmla="*/ 0 h 20930"/>
                <a:gd name="T32" fmla="*/ 0 w 20932"/>
                <a:gd name="T33" fmla="*/ 0 h 20930"/>
                <a:gd name="T34" fmla="*/ 0 w 20932"/>
                <a:gd name="T35" fmla="*/ 0 h 20930"/>
                <a:gd name="T36" fmla="*/ 0 w 20932"/>
                <a:gd name="T37" fmla="*/ 0 h 20930"/>
                <a:gd name="T38" fmla="*/ 0 w 20932"/>
                <a:gd name="T39" fmla="*/ 0 h 2093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932" h="20930">
                  <a:moveTo>
                    <a:pt x="20723" y="16794"/>
                  </a:moveTo>
                  <a:lnTo>
                    <a:pt x="16124" y="14084"/>
                  </a:lnTo>
                  <a:cubicBezTo>
                    <a:pt x="15885" y="13962"/>
                    <a:pt x="15534" y="14017"/>
                    <a:pt x="15344" y="14207"/>
                  </a:cubicBezTo>
                  <a:lnTo>
                    <a:pt x="13991" y="15561"/>
                  </a:lnTo>
                  <a:cubicBezTo>
                    <a:pt x="13801" y="15750"/>
                    <a:pt x="13427" y="15908"/>
                    <a:pt x="13158" y="15911"/>
                  </a:cubicBezTo>
                  <a:cubicBezTo>
                    <a:pt x="13158" y="15911"/>
                    <a:pt x="11429" y="15931"/>
                    <a:pt x="8214" y="12715"/>
                  </a:cubicBezTo>
                  <a:cubicBezTo>
                    <a:pt x="4998" y="9499"/>
                    <a:pt x="5014" y="7764"/>
                    <a:pt x="5014" y="7764"/>
                  </a:cubicBezTo>
                  <a:cubicBezTo>
                    <a:pt x="5016" y="7495"/>
                    <a:pt x="5173" y="7121"/>
                    <a:pt x="5363" y="6931"/>
                  </a:cubicBezTo>
                  <a:lnTo>
                    <a:pt x="6516" y="5778"/>
                  </a:lnTo>
                  <a:cubicBezTo>
                    <a:pt x="6706" y="5588"/>
                    <a:pt x="6770" y="5233"/>
                    <a:pt x="6658" y="4989"/>
                  </a:cubicBezTo>
                  <a:lnTo>
                    <a:pt x="4121" y="216"/>
                  </a:lnTo>
                  <a:cubicBezTo>
                    <a:pt x="4008" y="-28"/>
                    <a:pt x="3762" y="-72"/>
                    <a:pt x="3572" y="117"/>
                  </a:cubicBezTo>
                  <a:lnTo>
                    <a:pt x="426" y="3257"/>
                  </a:lnTo>
                  <a:cubicBezTo>
                    <a:pt x="236" y="3446"/>
                    <a:pt x="51" y="3819"/>
                    <a:pt x="16" y="4085"/>
                  </a:cubicBezTo>
                  <a:cubicBezTo>
                    <a:pt x="16" y="4085"/>
                    <a:pt x="-598" y="8672"/>
                    <a:pt x="5829" y="15100"/>
                  </a:cubicBezTo>
                  <a:cubicBezTo>
                    <a:pt x="12255" y="21528"/>
                    <a:pt x="16842" y="20914"/>
                    <a:pt x="16842" y="20914"/>
                  </a:cubicBezTo>
                  <a:cubicBezTo>
                    <a:pt x="17108" y="20878"/>
                    <a:pt x="17480" y="20694"/>
                    <a:pt x="17670" y="20505"/>
                  </a:cubicBezTo>
                  <a:lnTo>
                    <a:pt x="20812" y="17361"/>
                  </a:lnTo>
                  <a:cubicBezTo>
                    <a:pt x="21002" y="17171"/>
                    <a:pt x="20962" y="16916"/>
                    <a:pt x="20723" y="16794"/>
                  </a:cubicBezTo>
                  <a:close/>
                  <a:moveTo>
                    <a:pt x="20723" y="1679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25" name="AutoShape 349"/>
            <p:cNvSpPr>
              <a:spLocks/>
            </p:cNvSpPr>
            <p:nvPr/>
          </p:nvSpPr>
          <p:spPr bwMode="auto">
            <a:xfrm>
              <a:off x="264" y="192"/>
              <a:ext cx="114" cy="1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6567"/>
                  </a:moveTo>
                  <a:cubicBezTo>
                    <a:pt x="3494" y="7443"/>
                    <a:pt x="6807" y="9229"/>
                    <a:pt x="9539" y="11969"/>
                  </a:cubicBezTo>
                  <a:cubicBezTo>
                    <a:pt x="12286" y="14725"/>
                    <a:pt x="14072" y="18072"/>
                    <a:pt x="14940" y="21600"/>
                  </a:cubicBezTo>
                  <a:lnTo>
                    <a:pt x="21600" y="21600"/>
                  </a:lnTo>
                  <a:cubicBezTo>
                    <a:pt x="20909" y="16135"/>
                    <a:pt x="18474" y="11082"/>
                    <a:pt x="14550" y="7129"/>
                  </a:cubicBezTo>
                  <a:cubicBezTo>
                    <a:pt x="10581" y="3127"/>
                    <a:pt x="5495" y="661"/>
                    <a:pt x="2" y="0"/>
                  </a:cubicBezTo>
                  <a:lnTo>
                    <a:pt x="2" y="6567"/>
                  </a:lnTo>
                  <a:lnTo>
                    <a:pt x="0" y="6567"/>
                  </a:lnTo>
                  <a:close/>
                  <a:moveTo>
                    <a:pt x="0" y="656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26" name="AutoShape 350"/>
            <p:cNvSpPr>
              <a:spLocks/>
            </p:cNvSpPr>
            <p:nvPr/>
          </p:nvSpPr>
          <p:spPr bwMode="auto">
            <a:xfrm>
              <a:off x="264" y="0"/>
              <a:ext cx="306" cy="3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8672" y="21600"/>
                  </a:moveTo>
                  <a:lnTo>
                    <a:pt x="21600" y="21599"/>
                  </a:lnTo>
                  <a:cubicBezTo>
                    <a:pt x="21387" y="10396"/>
                    <a:pt x="11173" y="170"/>
                    <a:pt x="1" y="0"/>
                  </a:cubicBezTo>
                  <a:lnTo>
                    <a:pt x="0" y="2871"/>
                  </a:lnTo>
                  <a:cubicBezTo>
                    <a:pt x="10018" y="3430"/>
                    <a:pt x="18072" y="11518"/>
                    <a:pt x="18672" y="21600"/>
                  </a:cubicBezTo>
                  <a:close/>
                  <a:moveTo>
                    <a:pt x="1867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27" name="AutoShape 351"/>
            <p:cNvSpPr>
              <a:spLocks/>
            </p:cNvSpPr>
            <p:nvPr/>
          </p:nvSpPr>
          <p:spPr bwMode="auto">
            <a:xfrm>
              <a:off x="264" y="96"/>
              <a:ext cx="210" cy="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7333" y="21599"/>
                  </a:moveTo>
                  <a:lnTo>
                    <a:pt x="21600" y="21600"/>
                  </a:lnTo>
                  <a:cubicBezTo>
                    <a:pt x="20745" y="10040"/>
                    <a:pt x="11513" y="794"/>
                    <a:pt x="0" y="0"/>
                  </a:cubicBezTo>
                  <a:lnTo>
                    <a:pt x="0" y="4302"/>
                  </a:lnTo>
                  <a:cubicBezTo>
                    <a:pt x="9167" y="5080"/>
                    <a:pt x="16498" y="12409"/>
                    <a:pt x="17333" y="21599"/>
                  </a:cubicBezTo>
                  <a:close/>
                  <a:moveTo>
                    <a:pt x="17333" y="2159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</p:grpSp>
      <p:grpSp>
        <p:nvGrpSpPr>
          <p:cNvPr id="30" name="Group 447"/>
          <p:cNvGrpSpPr>
            <a:grpSpLocks/>
          </p:cNvGrpSpPr>
          <p:nvPr/>
        </p:nvGrpSpPr>
        <p:grpSpPr bwMode="auto">
          <a:xfrm>
            <a:off x="5234885" y="1745558"/>
            <a:ext cx="634996" cy="634996"/>
            <a:chOff x="0" y="0"/>
            <a:chExt cx="575" cy="575"/>
          </a:xfrm>
          <a:solidFill>
            <a:schemeClr val="accent3">
              <a:lumMod val="75000"/>
            </a:schemeClr>
          </a:solidFill>
        </p:grpSpPr>
        <p:sp>
          <p:nvSpPr>
            <p:cNvPr id="32" name="AutoShape 443"/>
            <p:cNvSpPr>
              <a:spLocks/>
            </p:cNvSpPr>
            <p:nvPr/>
          </p:nvSpPr>
          <p:spPr bwMode="auto">
            <a:xfrm>
              <a:off x="0" y="296"/>
              <a:ext cx="279" cy="2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16948" y="3429"/>
                  </a:moveTo>
                  <a:lnTo>
                    <a:pt x="9450" y="10928"/>
                  </a:lnTo>
                  <a:lnTo>
                    <a:pt x="8117" y="9596"/>
                  </a:lnTo>
                  <a:lnTo>
                    <a:pt x="15616" y="2098"/>
                  </a:lnTo>
                  <a:lnTo>
                    <a:pt x="13520" y="0"/>
                  </a:lnTo>
                  <a:lnTo>
                    <a:pt x="3894" y="9626"/>
                  </a:lnTo>
                  <a:lnTo>
                    <a:pt x="3890" y="9626"/>
                  </a:lnTo>
                  <a:lnTo>
                    <a:pt x="3890" y="9630"/>
                  </a:lnTo>
                  <a:lnTo>
                    <a:pt x="3889" y="9630"/>
                  </a:lnTo>
                  <a:lnTo>
                    <a:pt x="3890" y="9630"/>
                  </a:lnTo>
                  <a:lnTo>
                    <a:pt x="0" y="21600"/>
                  </a:lnTo>
                  <a:lnTo>
                    <a:pt x="11971" y="17712"/>
                  </a:lnTo>
                  <a:lnTo>
                    <a:pt x="11972" y="17712"/>
                  </a:lnTo>
                  <a:lnTo>
                    <a:pt x="11975" y="17711"/>
                  </a:lnTo>
                  <a:lnTo>
                    <a:pt x="11975" y="17709"/>
                  </a:lnTo>
                  <a:lnTo>
                    <a:pt x="21600" y="8083"/>
                  </a:lnTo>
                  <a:lnTo>
                    <a:pt x="16948" y="3429"/>
                  </a:lnTo>
                  <a:close/>
                  <a:moveTo>
                    <a:pt x="16948" y="34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33" name="AutoShape 444"/>
            <p:cNvSpPr>
              <a:spLocks/>
            </p:cNvSpPr>
            <p:nvPr/>
          </p:nvSpPr>
          <p:spPr bwMode="auto">
            <a:xfrm>
              <a:off x="296" y="104"/>
              <a:ext cx="176" cy="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3324" y="12115"/>
                  </a:moveTo>
                  <a:lnTo>
                    <a:pt x="8825" y="6614"/>
                  </a:lnTo>
                  <a:lnTo>
                    <a:pt x="10935" y="8723"/>
                  </a:lnTo>
                  <a:lnTo>
                    <a:pt x="5434" y="14225"/>
                  </a:lnTo>
                  <a:lnTo>
                    <a:pt x="12808" y="21600"/>
                  </a:lnTo>
                  <a:lnTo>
                    <a:pt x="21600" y="12807"/>
                  </a:lnTo>
                  <a:lnTo>
                    <a:pt x="8790" y="0"/>
                  </a:lnTo>
                  <a:lnTo>
                    <a:pt x="0" y="8791"/>
                  </a:lnTo>
                  <a:lnTo>
                    <a:pt x="3324" y="12115"/>
                  </a:lnTo>
                  <a:close/>
                  <a:moveTo>
                    <a:pt x="3324" y="121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34" name="AutoShape 445"/>
            <p:cNvSpPr>
              <a:spLocks/>
            </p:cNvSpPr>
            <p:nvPr/>
          </p:nvSpPr>
          <p:spPr bwMode="auto">
            <a:xfrm>
              <a:off x="400" y="0"/>
              <a:ext cx="173" cy="17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8576"/>
                  </a:moveTo>
                  <a:lnTo>
                    <a:pt x="8573" y="0"/>
                  </a:lnTo>
                  <a:lnTo>
                    <a:pt x="21600" y="13024"/>
                  </a:lnTo>
                  <a:lnTo>
                    <a:pt x="13027" y="21600"/>
                  </a:lnTo>
                  <a:lnTo>
                    <a:pt x="0" y="8576"/>
                  </a:lnTo>
                  <a:close/>
                  <a:moveTo>
                    <a:pt x="0" y="857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35" name="AutoShape 446"/>
            <p:cNvSpPr>
              <a:spLocks/>
            </p:cNvSpPr>
            <p:nvPr/>
          </p:nvSpPr>
          <p:spPr bwMode="auto">
            <a:xfrm>
              <a:off x="0" y="0"/>
              <a:ext cx="575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1600" h="21600">
                  <a:moveTo>
                    <a:pt x="16712" y="12177"/>
                  </a:moveTo>
                  <a:cubicBezTo>
                    <a:pt x="16247" y="12177"/>
                    <a:pt x="15748" y="12329"/>
                    <a:pt x="15257" y="12582"/>
                  </a:cubicBezTo>
                  <a:lnTo>
                    <a:pt x="9013" y="6331"/>
                  </a:lnTo>
                  <a:cubicBezTo>
                    <a:pt x="9263" y="5840"/>
                    <a:pt x="9413" y="5346"/>
                    <a:pt x="9413" y="4893"/>
                  </a:cubicBezTo>
                  <a:cubicBezTo>
                    <a:pt x="9413" y="2407"/>
                    <a:pt x="7052" y="0"/>
                    <a:pt x="4571" y="0"/>
                  </a:cubicBezTo>
                  <a:cubicBezTo>
                    <a:pt x="4555" y="0"/>
                    <a:pt x="4540" y="0"/>
                    <a:pt x="4525" y="0"/>
                  </a:cubicBezTo>
                  <a:cubicBezTo>
                    <a:pt x="4515" y="0"/>
                    <a:pt x="4233" y="287"/>
                    <a:pt x="4079" y="441"/>
                  </a:cubicBezTo>
                  <a:cubicBezTo>
                    <a:pt x="6081" y="2445"/>
                    <a:pt x="5916" y="2120"/>
                    <a:pt x="5916" y="3349"/>
                  </a:cubicBezTo>
                  <a:cubicBezTo>
                    <a:pt x="5916" y="4347"/>
                    <a:pt x="4320" y="5922"/>
                    <a:pt x="3346" y="5922"/>
                  </a:cubicBezTo>
                  <a:cubicBezTo>
                    <a:pt x="3132" y="5922"/>
                    <a:pt x="2966" y="5928"/>
                    <a:pt x="2828" y="5928"/>
                  </a:cubicBezTo>
                  <a:cubicBezTo>
                    <a:pt x="2150" y="5928"/>
                    <a:pt x="2140" y="5784"/>
                    <a:pt x="441" y="4083"/>
                  </a:cubicBezTo>
                  <a:cubicBezTo>
                    <a:pt x="282" y="4242"/>
                    <a:pt x="0" y="4520"/>
                    <a:pt x="0" y="4529"/>
                  </a:cubicBezTo>
                  <a:cubicBezTo>
                    <a:pt x="31" y="7031"/>
                    <a:pt x="2390" y="9422"/>
                    <a:pt x="4888" y="9422"/>
                  </a:cubicBezTo>
                  <a:cubicBezTo>
                    <a:pt x="5341" y="9422"/>
                    <a:pt x="5824" y="9278"/>
                    <a:pt x="6302" y="9038"/>
                  </a:cubicBezTo>
                  <a:lnTo>
                    <a:pt x="12567" y="15310"/>
                  </a:lnTo>
                  <a:cubicBezTo>
                    <a:pt x="12329" y="15787"/>
                    <a:pt x="12187" y="16267"/>
                    <a:pt x="12187" y="16706"/>
                  </a:cubicBezTo>
                  <a:cubicBezTo>
                    <a:pt x="12187" y="19193"/>
                    <a:pt x="14548" y="21600"/>
                    <a:pt x="17030" y="21600"/>
                  </a:cubicBezTo>
                  <a:cubicBezTo>
                    <a:pt x="17045" y="21600"/>
                    <a:pt x="17060" y="21600"/>
                    <a:pt x="17075" y="21600"/>
                  </a:cubicBezTo>
                  <a:cubicBezTo>
                    <a:pt x="17085" y="21600"/>
                    <a:pt x="17367" y="21313"/>
                    <a:pt x="17521" y="21159"/>
                  </a:cubicBezTo>
                  <a:cubicBezTo>
                    <a:pt x="15519" y="19155"/>
                    <a:pt x="15684" y="19480"/>
                    <a:pt x="15684" y="18251"/>
                  </a:cubicBezTo>
                  <a:cubicBezTo>
                    <a:pt x="15684" y="17253"/>
                    <a:pt x="17280" y="15678"/>
                    <a:pt x="18254" y="15678"/>
                  </a:cubicBezTo>
                  <a:cubicBezTo>
                    <a:pt x="18467" y="15678"/>
                    <a:pt x="18633" y="15672"/>
                    <a:pt x="18771" y="15672"/>
                  </a:cubicBezTo>
                  <a:cubicBezTo>
                    <a:pt x="19449" y="15672"/>
                    <a:pt x="19460" y="15816"/>
                    <a:pt x="21159" y="17517"/>
                  </a:cubicBezTo>
                  <a:cubicBezTo>
                    <a:pt x="21318" y="17358"/>
                    <a:pt x="21599" y="17080"/>
                    <a:pt x="21600" y="17071"/>
                  </a:cubicBezTo>
                  <a:cubicBezTo>
                    <a:pt x="21570" y="14569"/>
                    <a:pt x="19210" y="12177"/>
                    <a:pt x="16712" y="12177"/>
                  </a:cubicBezTo>
                  <a:close/>
                  <a:moveTo>
                    <a:pt x="16712" y="1217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603250" y="2726035"/>
            <a:ext cx="19240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 err="1">
                <a:solidFill>
                  <a:schemeClr val="accent1"/>
                </a:solidFill>
              </a:rPr>
              <a:t>Lorem</a:t>
            </a: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</a:rPr>
              <a:t>ipsum</a:t>
            </a:r>
            <a:r>
              <a:rPr lang="en-US" sz="1400" b="1" dirty="0">
                <a:solidFill>
                  <a:schemeClr val="accent1"/>
                </a:solidFill>
              </a:rPr>
              <a:t> dolor </a:t>
            </a:r>
            <a:endParaRPr lang="en-US" sz="1400" b="1" dirty="0" smtClean="0">
              <a:solidFill>
                <a:schemeClr val="accent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err="1"/>
              <a:t>libero</a:t>
            </a:r>
            <a:r>
              <a:rPr lang="en-US" sz="1100" dirty="0"/>
              <a:t> </a:t>
            </a:r>
            <a:r>
              <a:rPr lang="en-US" sz="1100" dirty="0" err="1"/>
              <a:t>aliquam</a:t>
            </a:r>
            <a:r>
              <a:rPr lang="en-US" sz="1100" dirty="0"/>
              <a:t>,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facilisis</a:t>
            </a:r>
            <a:r>
              <a:rPr lang="en-US" sz="1100" dirty="0"/>
              <a:t> lacus </a:t>
            </a:r>
            <a:r>
              <a:rPr lang="en-US" sz="1100" dirty="0" err="1"/>
              <a:t>pretium</a:t>
            </a:r>
            <a:r>
              <a:rPr lang="en-US" sz="1100" dirty="0"/>
              <a:t>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603500" y="2726035"/>
            <a:ext cx="19240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 err="1">
                <a:solidFill>
                  <a:schemeClr val="accent2"/>
                </a:solidFill>
              </a:rPr>
              <a:t>Lorem</a:t>
            </a:r>
            <a:r>
              <a:rPr lang="en-US" sz="1400" b="1" dirty="0">
                <a:solidFill>
                  <a:schemeClr val="accent2"/>
                </a:solidFill>
              </a:rPr>
              <a:t> </a:t>
            </a:r>
            <a:r>
              <a:rPr lang="en-US" sz="1400" b="1" dirty="0" err="1">
                <a:solidFill>
                  <a:schemeClr val="accent2"/>
                </a:solidFill>
              </a:rPr>
              <a:t>ipsum</a:t>
            </a:r>
            <a:r>
              <a:rPr lang="en-US" sz="1400" b="1" dirty="0">
                <a:solidFill>
                  <a:schemeClr val="accent2"/>
                </a:solidFill>
              </a:rPr>
              <a:t> dolor </a:t>
            </a:r>
            <a:endParaRPr lang="en-US" sz="1400" b="1" dirty="0" smtClean="0">
              <a:solidFill>
                <a:schemeClr val="accent2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err="1"/>
              <a:t>libero</a:t>
            </a:r>
            <a:r>
              <a:rPr lang="en-US" sz="1100" dirty="0"/>
              <a:t> </a:t>
            </a:r>
            <a:r>
              <a:rPr lang="en-US" sz="1100" dirty="0" err="1"/>
              <a:t>aliquam</a:t>
            </a:r>
            <a:r>
              <a:rPr lang="en-US" sz="1100" dirty="0"/>
              <a:t>,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facilisis</a:t>
            </a:r>
            <a:r>
              <a:rPr lang="en-US" sz="1100" dirty="0"/>
              <a:t> lacus </a:t>
            </a:r>
            <a:r>
              <a:rPr lang="en-US" sz="1100" dirty="0" err="1"/>
              <a:t>pretium</a:t>
            </a:r>
            <a:r>
              <a:rPr lang="en-US" sz="1100" dirty="0"/>
              <a:t>.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590358" y="2726035"/>
            <a:ext cx="19240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</a:rPr>
              <a:t>Lorem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</a:rPr>
              <a:t>ipsum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 dolor </a:t>
            </a:r>
            <a:endParaRPr lang="en-US" sz="14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err="1"/>
              <a:t>libero</a:t>
            </a:r>
            <a:r>
              <a:rPr lang="en-US" sz="1100" dirty="0"/>
              <a:t> </a:t>
            </a:r>
            <a:r>
              <a:rPr lang="en-US" sz="1100" dirty="0" err="1"/>
              <a:t>aliquam</a:t>
            </a:r>
            <a:r>
              <a:rPr lang="en-US" sz="1100" dirty="0"/>
              <a:t>,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facilisis</a:t>
            </a:r>
            <a:r>
              <a:rPr lang="en-US" sz="1100" dirty="0"/>
              <a:t> lacus </a:t>
            </a:r>
            <a:r>
              <a:rPr lang="en-US" sz="1100" dirty="0" err="1"/>
              <a:t>pretium</a:t>
            </a:r>
            <a:r>
              <a:rPr lang="en-US" sz="1100" dirty="0"/>
              <a:t>.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590608" y="2726035"/>
            <a:ext cx="19240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 err="1">
                <a:solidFill>
                  <a:schemeClr val="accent4"/>
                </a:solidFill>
              </a:rPr>
              <a:t>Lorem</a:t>
            </a:r>
            <a:r>
              <a:rPr lang="en-US" sz="1400" b="1" dirty="0">
                <a:solidFill>
                  <a:schemeClr val="accent4"/>
                </a:solidFill>
              </a:rPr>
              <a:t> </a:t>
            </a:r>
            <a:r>
              <a:rPr lang="en-US" sz="1400" b="1" dirty="0" err="1">
                <a:solidFill>
                  <a:schemeClr val="accent4"/>
                </a:solidFill>
              </a:rPr>
              <a:t>ipsum</a:t>
            </a:r>
            <a:r>
              <a:rPr lang="en-US" sz="1400" b="1" dirty="0">
                <a:solidFill>
                  <a:schemeClr val="accent4"/>
                </a:solidFill>
              </a:rPr>
              <a:t> dolor </a:t>
            </a:r>
            <a:endParaRPr lang="en-US" sz="1400" b="1" dirty="0" smtClean="0">
              <a:solidFill>
                <a:schemeClr val="accent4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err="1"/>
              <a:t>libero</a:t>
            </a:r>
            <a:r>
              <a:rPr lang="en-US" sz="1100" dirty="0"/>
              <a:t> </a:t>
            </a:r>
            <a:r>
              <a:rPr lang="en-US" sz="1100" dirty="0" err="1"/>
              <a:t>aliquam</a:t>
            </a:r>
            <a:r>
              <a:rPr lang="en-US" sz="1100" dirty="0"/>
              <a:t>,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facilisis</a:t>
            </a:r>
            <a:r>
              <a:rPr lang="en-US" sz="1100" dirty="0"/>
              <a:t> lacus </a:t>
            </a:r>
            <a:r>
              <a:rPr lang="en-US" sz="1100" dirty="0" err="1"/>
              <a:t>pretium</a:t>
            </a:r>
            <a:r>
              <a:rPr lang="en-US" sz="11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28397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6747399" y="1348471"/>
            <a:ext cx="1623563" cy="133537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747149" y="1348471"/>
            <a:ext cx="1623563" cy="13353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759157" y="1348471"/>
            <a:ext cx="1623563" cy="1335379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60041" y="1348471"/>
            <a:ext cx="1623563" cy="133537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289939" y="1638883"/>
            <a:ext cx="563766" cy="810246"/>
            <a:chOff x="-1587" y="-1587"/>
            <a:chExt cx="341312" cy="490537"/>
          </a:xfrm>
          <a:solidFill>
            <a:schemeClr val="bg1"/>
          </a:solidFill>
        </p:grpSpPr>
        <p:sp>
          <p:nvSpPr>
            <p:cNvPr id="15" name="Freeform 139"/>
            <p:cNvSpPr>
              <a:spLocks noEditPoints="1"/>
            </p:cNvSpPr>
            <p:nvPr/>
          </p:nvSpPr>
          <p:spPr bwMode="auto">
            <a:xfrm>
              <a:off x="-1587" y="-1587"/>
              <a:ext cx="341312" cy="49053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Roboto condensed"/>
                <a:ea typeface="+mn-ea"/>
                <a:cs typeface="Roboto condensed"/>
              </a:endParaRPr>
            </a:p>
          </p:txBody>
        </p:sp>
        <p:sp>
          <p:nvSpPr>
            <p:cNvPr id="16" name="Freeform 140"/>
            <p:cNvSpPr>
              <a:spLocks/>
            </p:cNvSpPr>
            <p:nvPr/>
          </p:nvSpPr>
          <p:spPr bwMode="auto">
            <a:xfrm>
              <a:off x="74613" y="74613"/>
              <a:ext cx="101600" cy="10001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Roboto condensed"/>
                <a:ea typeface="+mn-ea"/>
                <a:cs typeface="Roboto condensed"/>
              </a:endParaRPr>
            </a:p>
          </p:txBody>
        </p:sp>
      </p:grpSp>
      <p:sp>
        <p:nvSpPr>
          <p:cNvPr id="19" name="Freeform 39"/>
          <p:cNvSpPr>
            <a:spLocks noEditPoints="1"/>
          </p:cNvSpPr>
          <p:nvPr/>
        </p:nvSpPr>
        <p:spPr bwMode="auto">
          <a:xfrm>
            <a:off x="3176305" y="1650527"/>
            <a:ext cx="789266" cy="786956"/>
          </a:xfrm>
          <a:custGeom>
            <a:avLst/>
            <a:gdLst/>
            <a:ahLst/>
            <a:cxnLst>
              <a:cxn ang="0">
                <a:pos x="176" y="48"/>
              </a:cxn>
              <a:cxn ang="0">
                <a:pos x="169" y="48"/>
              </a:cxn>
              <a:cxn ang="0">
                <a:pos x="169" y="54"/>
              </a:cxn>
              <a:cxn ang="0">
                <a:pos x="169" y="120"/>
              </a:cxn>
              <a:cxn ang="0">
                <a:pos x="169" y="127"/>
              </a:cxn>
              <a:cxn ang="0">
                <a:pos x="176" y="127"/>
              </a:cxn>
              <a:cxn ang="0">
                <a:pos x="176" y="48"/>
              </a:cxn>
              <a:cxn ang="0">
                <a:pos x="193" y="31"/>
              </a:cxn>
              <a:cxn ang="0">
                <a:pos x="80" y="31"/>
              </a:cxn>
              <a:cxn ang="0">
                <a:pos x="68" y="129"/>
              </a:cxn>
              <a:cxn ang="0">
                <a:pos x="10" y="188"/>
              </a:cxn>
              <a:cxn ang="0">
                <a:pos x="15" y="208"/>
              </a:cxn>
              <a:cxn ang="0">
                <a:pos x="35" y="214"/>
              </a:cxn>
              <a:cxn ang="0">
                <a:pos x="94" y="155"/>
              </a:cxn>
              <a:cxn ang="0">
                <a:pos x="193" y="144"/>
              </a:cxn>
              <a:cxn ang="0">
                <a:pos x="193" y="31"/>
              </a:cxn>
              <a:cxn ang="0">
                <a:pos x="183" y="134"/>
              </a:cxn>
              <a:cxn ang="0">
                <a:pos x="90" y="134"/>
              </a:cxn>
              <a:cxn ang="0">
                <a:pos x="90" y="41"/>
              </a:cxn>
              <a:cxn ang="0">
                <a:pos x="183" y="41"/>
              </a:cxn>
              <a:cxn ang="0">
                <a:pos x="183" y="134"/>
              </a:cxn>
            </a:cxnLst>
            <a:rect l="0" t="0" r="r" b="b"/>
            <a:pathLst>
              <a:path w="224" h="223">
                <a:moveTo>
                  <a:pt x="176" y="48"/>
                </a:moveTo>
                <a:cubicBezTo>
                  <a:pt x="174" y="46"/>
                  <a:pt x="171" y="46"/>
                  <a:pt x="169" y="48"/>
                </a:cubicBezTo>
                <a:cubicBezTo>
                  <a:pt x="167" y="50"/>
                  <a:pt x="167" y="53"/>
                  <a:pt x="169" y="54"/>
                </a:cubicBezTo>
                <a:cubicBezTo>
                  <a:pt x="187" y="73"/>
                  <a:pt x="187" y="102"/>
                  <a:pt x="169" y="120"/>
                </a:cubicBezTo>
                <a:cubicBezTo>
                  <a:pt x="167" y="122"/>
                  <a:pt x="167" y="125"/>
                  <a:pt x="169" y="127"/>
                </a:cubicBezTo>
                <a:cubicBezTo>
                  <a:pt x="171" y="129"/>
                  <a:pt x="174" y="129"/>
                  <a:pt x="176" y="127"/>
                </a:cubicBezTo>
                <a:cubicBezTo>
                  <a:pt x="197" y="105"/>
                  <a:pt x="197" y="70"/>
                  <a:pt x="176" y="48"/>
                </a:cubicBezTo>
                <a:close/>
                <a:moveTo>
                  <a:pt x="193" y="31"/>
                </a:moveTo>
                <a:cubicBezTo>
                  <a:pt x="161" y="0"/>
                  <a:pt x="111" y="0"/>
                  <a:pt x="80" y="31"/>
                </a:cubicBezTo>
                <a:cubicBezTo>
                  <a:pt x="53" y="58"/>
                  <a:pt x="49" y="98"/>
                  <a:pt x="68" y="129"/>
                </a:cubicBezTo>
                <a:cubicBezTo>
                  <a:pt x="10" y="188"/>
                  <a:pt x="10" y="188"/>
                  <a:pt x="10" y="188"/>
                </a:cubicBezTo>
                <a:cubicBezTo>
                  <a:pt x="10" y="188"/>
                  <a:pt x="0" y="194"/>
                  <a:pt x="15" y="208"/>
                </a:cubicBezTo>
                <a:cubicBezTo>
                  <a:pt x="30" y="223"/>
                  <a:pt x="35" y="214"/>
                  <a:pt x="35" y="214"/>
                </a:cubicBezTo>
                <a:cubicBezTo>
                  <a:pt x="94" y="155"/>
                  <a:pt x="94" y="155"/>
                  <a:pt x="94" y="155"/>
                </a:cubicBezTo>
                <a:cubicBezTo>
                  <a:pt x="125" y="174"/>
                  <a:pt x="166" y="170"/>
                  <a:pt x="193" y="144"/>
                </a:cubicBezTo>
                <a:cubicBezTo>
                  <a:pt x="224" y="113"/>
                  <a:pt x="224" y="62"/>
                  <a:pt x="193" y="31"/>
                </a:cubicBezTo>
                <a:close/>
                <a:moveTo>
                  <a:pt x="183" y="134"/>
                </a:moveTo>
                <a:cubicBezTo>
                  <a:pt x="157" y="160"/>
                  <a:pt x="115" y="160"/>
                  <a:pt x="90" y="134"/>
                </a:cubicBezTo>
                <a:cubicBezTo>
                  <a:pt x="64" y="108"/>
                  <a:pt x="64" y="67"/>
                  <a:pt x="90" y="41"/>
                </a:cubicBezTo>
                <a:cubicBezTo>
                  <a:pt x="115" y="15"/>
                  <a:pt x="157" y="15"/>
                  <a:pt x="183" y="41"/>
                </a:cubicBezTo>
                <a:cubicBezTo>
                  <a:pt x="208" y="67"/>
                  <a:pt x="208" y="108"/>
                  <a:pt x="183" y="1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oboto condensed"/>
              <a:cs typeface="Roboto condensed"/>
            </a:endParaRPr>
          </a:p>
        </p:txBody>
      </p:sp>
      <p:grpSp>
        <p:nvGrpSpPr>
          <p:cNvPr id="23" name="Group 352"/>
          <p:cNvGrpSpPr>
            <a:grpSpLocks/>
          </p:cNvGrpSpPr>
          <p:nvPr/>
        </p:nvGrpSpPr>
        <p:grpSpPr bwMode="auto">
          <a:xfrm>
            <a:off x="7239312" y="1736838"/>
            <a:ext cx="639736" cy="639736"/>
            <a:chOff x="0" y="0"/>
            <a:chExt cx="575" cy="575"/>
          </a:xfrm>
          <a:solidFill>
            <a:schemeClr val="bg1"/>
          </a:solidFill>
        </p:grpSpPr>
        <p:sp>
          <p:nvSpPr>
            <p:cNvPr id="24" name="AutoShape 348"/>
            <p:cNvSpPr>
              <a:spLocks/>
            </p:cNvSpPr>
            <p:nvPr/>
          </p:nvSpPr>
          <p:spPr bwMode="auto">
            <a:xfrm>
              <a:off x="0" y="0"/>
              <a:ext cx="575" cy="575"/>
            </a:xfrm>
            <a:custGeom>
              <a:avLst/>
              <a:gdLst>
                <a:gd name="T0" fmla="*/ 0 w 20932"/>
                <a:gd name="T1" fmla="*/ 0 h 20930"/>
                <a:gd name="T2" fmla="*/ 0 w 20932"/>
                <a:gd name="T3" fmla="*/ 0 h 20930"/>
                <a:gd name="T4" fmla="*/ 0 w 20932"/>
                <a:gd name="T5" fmla="*/ 0 h 20930"/>
                <a:gd name="T6" fmla="*/ 0 w 20932"/>
                <a:gd name="T7" fmla="*/ 0 h 20930"/>
                <a:gd name="T8" fmla="*/ 0 w 20932"/>
                <a:gd name="T9" fmla="*/ 0 h 20930"/>
                <a:gd name="T10" fmla="*/ 0 w 20932"/>
                <a:gd name="T11" fmla="*/ 0 h 20930"/>
                <a:gd name="T12" fmla="*/ 0 w 20932"/>
                <a:gd name="T13" fmla="*/ 0 h 20930"/>
                <a:gd name="T14" fmla="*/ 0 w 20932"/>
                <a:gd name="T15" fmla="*/ 0 h 20930"/>
                <a:gd name="T16" fmla="*/ 0 w 20932"/>
                <a:gd name="T17" fmla="*/ 0 h 20930"/>
                <a:gd name="T18" fmla="*/ 0 w 20932"/>
                <a:gd name="T19" fmla="*/ 0 h 20930"/>
                <a:gd name="T20" fmla="*/ 0 w 20932"/>
                <a:gd name="T21" fmla="*/ 0 h 20930"/>
                <a:gd name="T22" fmla="*/ 0 w 20932"/>
                <a:gd name="T23" fmla="*/ 0 h 20930"/>
                <a:gd name="T24" fmla="*/ 0 w 20932"/>
                <a:gd name="T25" fmla="*/ 0 h 20930"/>
                <a:gd name="T26" fmla="*/ 0 w 20932"/>
                <a:gd name="T27" fmla="*/ 0 h 20930"/>
                <a:gd name="T28" fmla="*/ 0 w 20932"/>
                <a:gd name="T29" fmla="*/ 0 h 20930"/>
                <a:gd name="T30" fmla="*/ 0 w 20932"/>
                <a:gd name="T31" fmla="*/ 0 h 20930"/>
                <a:gd name="T32" fmla="*/ 0 w 20932"/>
                <a:gd name="T33" fmla="*/ 0 h 20930"/>
                <a:gd name="T34" fmla="*/ 0 w 20932"/>
                <a:gd name="T35" fmla="*/ 0 h 20930"/>
                <a:gd name="T36" fmla="*/ 0 w 20932"/>
                <a:gd name="T37" fmla="*/ 0 h 20930"/>
                <a:gd name="T38" fmla="*/ 0 w 20932"/>
                <a:gd name="T39" fmla="*/ 0 h 2093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932" h="20930">
                  <a:moveTo>
                    <a:pt x="20723" y="16794"/>
                  </a:moveTo>
                  <a:lnTo>
                    <a:pt x="16124" y="14084"/>
                  </a:lnTo>
                  <a:cubicBezTo>
                    <a:pt x="15885" y="13962"/>
                    <a:pt x="15534" y="14017"/>
                    <a:pt x="15344" y="14207"/>
                  </a:cubicBezTo>
                  <a:lnTo>
                    <a:pt x="13991" y="15561"/>
                  </a:lnTo>
                  <a:cubicBezTo>
                    <a:pt x="13801" y="15750"/>
                    <a:pt x="13427" y="15908"/>
                    <a:pt x="13158" y="15911"/>
                  </a:cubicBezTo>
                  <a:cubicBezTo>
                    <a:pt x="13158" y="15911"/>
                    <a:pt x="11429" y="15931"/>
                    <a:pt x="8214" y="12715"/>
                  </a:cubicBezTo>
                  <a:cubicBezTo>
                    <a:pt x="4998" y="9499"/>
                    <a:pt x="5014" y="7764"/>
                    <a:pt x="5014" y="7764"/>
                  </a:cubicBezTo>
                  <a:cubicBezTo>
                    <a:pt x="5016" y="7495"/>
                    <a:pt x="5173" y="7121"/>
                    <a:pt x="5363" y="6931"/>
                  </a:cubicBezTo>
                  <a:lnTo>
                    <a:pt x="6516" y="5778"/>
                  </a:lnTo>
                  <a:cubicBezTo>
                    <a:pt x="6706" y="5588"/>
                    <a:pt x="6770" y="5233"/>
                    <a:pt x="6658" y="4989"/>
                  </a:cubicBezTo>
                  <a:lnTo>
                    <a:pt x="4121" y="216"/>
                  </a:lnTo>
                  <a:cubicBezTo>
                    <a:pt x="4008" y="-28"/>
                    <a:pt x="3762" y="-72"/>
                    <a:pt x="3572" y="117"/>
                  </a:cubicBezTo>
                  <a:lnTo>
                    <a:pt x="426" y="3257"/>
                  </a:lnTo>
                  <a:cubicBezTo>
                    <a:pt x="236" y="3446"/>
                    <a:pt x="51" y="3819"/>
                    <a:pt x="16" y="4085"/>
                  </a:cubicBezTo>
                  <a:cubicBezTo>
                    <a:pt x="16" y="4085"/>
                    <a:pt x="-598" y="8672"/>
                    <a:pt x="5829" y="15100"/>
                  </a:cubicBezTo>
                  <a:cubicBezTo>
                    <a:pt x="12255" y="21528"/>
                    <a:pt x="16842" y="20914"/>
                    <a:pt x="16842" y="20914"/>
                  </a:cubicBezTo>
                  <a:cubicBezTo>
                    <a:pt x="17108" y="20878"/>
                    <a:pt x="17480" y="20694"/>
                    <a:pt x="17670" y="20505"/>
                  </a:cubicBezTo>
                  <a:lnTo>
                    <a:pt x="20812" y="17361"/>
                  </a:lnTo>
                  <a:cubicBezTo>
                    <a:pt x="21002" y="17171"/>
                    <a:pt x="20962" y="16916"/>
                    <a:pt x="20723" y="16794"/>
                  </a:cubicBezTo>
                  <a:close/>
                  <a:moveTo>
                    <a:pt x="20723" y="1679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25" name="AutoShape 349"/>
            <p:cNvSpPr>
              <a:spLocks/>
            </p:cNvSpPr>
            <p:nvPr/>
          </p:nvSpPr>
          <p:spPr bwMode="auto">
            <a:xfrm>
              <a:off x="264" y="192"/>
              <a:ext cx="114" cy="1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6567"/>
                  </a:moveTo>
                  <a:cubicBezTo>
                    <a:pt x="3494" y="7443"/>
                    <a:pt x="6807" y="9229"/>
                    <a:pt x="9539" y="11969"/>
                  </a:cubicBezTo>
                  <a:cubicBezTo>
                    <a:pt x="12286" y="14725"/>
                    <a:pt x="14072" y="18072"/>
                    <a:pt x="14940" y="21600"/>
                  </a:cubicBezTo>
                  <a:lnTo>
                    <a:pt x="21600" y="21600"/>
                  </a:lnTo>
                  <a:cubicBezTo>
                    <a:pt x="20909" y="16135"/>
                    <a:pt x="18474" y="11082"/>
                    <a:pt x="14550" y="7129"/>
                  </a:cubicBezTo>
                  <a:cubicBezTo>
                    <a:pt x="10581" y="3127"/>
                    <a:pt x="5495" y="661"/>
                    <a:pt x="2" y="0"/>
                  </a:cubicBezTo>
                  <a:lnTo>
                    <a:pt x="2" y="6567"/>
                  </a:lnTo>
                  <a:lnTo>
                    <a:pt x="0" y="6567"/>
                  </a:lnTo>
                  <a:close/>
                  <a:moveTo>
                    <a:pt x="0" y="656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26" name="AutoShape 350"/>
            <p:cNvSpPr>
              <a:spLocks/>
            </p:cNvSpPr>
            <p:nvPr/>
          </p:nvSpPr>
          <p:spPr bwMode="auto">
            <a:xfrm>
              <a:off x="264" y="0"/>
              <a:ext cx="306" cy="3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8672" y="21600"/>
                  </a:moveTo>
                  <a:lnTo>
                    <a:pt x="21600" y="21599"/>
                  </a:lnTo>
                  <a:cubicBezTo>
                    <a:pt x="21387" y="10396"/>
                    <a:pt x="11173" y="170"/>
                    <a:pt x="1" y="0"/>
                  </a:cubicBezTo>
                  <a:lnTo>
                    <a:pt x="0" y="2871"/>
                  </a:lnTo>
                  <a:cubicBezTo>
                    <a:pt x="10018" y="3430"/>
                    <a:pt x="18072" y="11518"/>
                    <a:pt x="18672" y="21600"/>
                  </a:cubicBezTo>
                  <a:close/>
                  <a:moveTo>
                    <a:pt x="1867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27" name="AutoShape 351"/>
            <p:cNvSpPr>
              <a:spLocks/>
            </p:cNvSpPr>
            <p:nvPr/>
          </p:nvSpPr>
          <p:spPr bwMode="auto">
            <a:xfrm>
              <a:off x="264" y="96"/>
              <a:ext cx="210" cy="2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7333" y="21599"/>
                  </a:moveTo>
                  <a:lnTo>
                    <a:pt x="21600" y="21600"/>
                  </a:lnTo>
                  <a:cubicBezTo>
                    <a:pt x="20745" y="10040"/>
                    <a:pt x="11513" y="794"/>
                    <a:pt x="0" y="0"/>
                  </a:cubicBezTo>
                  <a:lnTo>
                    <a:pt x="0" y="4302"/>
                  </a:lnTo>
                  <a:cubicBezTo>
                    <a:pt x="9167" y="5080"/>
                    <a:pt x="16498" y="12409"/>
                    <a:pt x="17333" y="21599"/>
                  </a:cubicBezTo>
                  <a:close/>
                  <a:moveTo>
                    <a:pt x="17333" y="2159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</p:grpSp>
      <p:grpSp>
        <p:nvGrpSpPr>
          <p:cNvPr id="30" name="Group 447"/>
          <p:cNvGrpSpPr>
            <a:grpSpLocks/>
          </p:cNvGrpSpPr>
          <p:nvPr/>
        </p:nvGrpSpPr>
        <p:grpSpPr bwMode="auto">
          <a:xfrm>
            <a:off x="5241432" y="1745558"/>
            <a:ext cx="634996" cy="634996"/>
            <a:chOff x="0" y="0"/>
            <a:chExt cx="575" cy="575"/>
          </a:xfrm>
          <a:solidFill>
            <a:schemeClr val="bg1"/>
          </a:solidFill>
        </p:grpSpPr>
        <p:sp>
          <p:nvSpPr>
            <p:cNvPr id="32" name="AutoShape 443"/>
            <p:cNvSpPr>
              <a:spLocks/>
            </p:cNvSpPr>
            <p:nvPr/>
          </p:nvSpPr>
          <p:spPr bwMode="auto">
            <a:xfrm>
              <a:off x="0" y="296"/>
              <a:ext cx="279" cy="2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16948" y="3429"/>
                  </a:moveTo>
                  <a:lnTo>
                    <a:pt x="9450" y="10928"/>
                  </a:lnTo>
                  <a:lnTo>
                    <a:pt x="8117" y="9596"/>
                  </a:lnTo>
                  <a:lnTo>
                    <a:pt x="15616" y="2098"/>
                  </a:lnTo>
                  <a:lnTo>
                    <a:pt x="13520" y="0"/>
                  </a:lnTo>
                  <a:lnTo>
                    <a:pt x="3894" y="9626"/>
                  </a:lnTo>
                  <a:lnTo>
                    <a:pt x="3890" y="9626"/>
                  </a:lnTo>
                  <a:lnTo>
                    <a:pt x="3890" y="9630"/>
                  </a:lnTo>
                  <a:lnTo>
                    <a:pt x="3889" y="9630"/>
                  </a:lnTo>
                  <a:lnTo>
                    <a:pt x="3890" y="9630"/>
                  </a:lnTo>
                  <a:lnTo>
                    <a:pt x="0" y="21600"/>
                  </a:lnTo>
                  <a:lnTo>
                    <a:pt x="11971" y="17712"/>
                  </a:lnTo>
                  <a:lnTo>
                    <a:pt x="11972" y="17712"/>
                  </a:lnTo>
                  <a:lnTo>
                    <a:pt x="11975" y="17711"/>
                  </a:lnTo>
                  <a:lnTo>
                    <a:pt x="11975" y="17709"/>
                  </a:lnTo>
                  <a:lnTo>
                    <a:pt x="21600" y="8083"/>
                  </a:lnTo>
                  <a:lnTo>
                    <a:pt x="16948" y="3429"/>
                  </a:lnTo>
                  <a:close/>
                  <a:moveTo>
                    <a:pt x="16948" y="34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33" name="AutoShape 444"/>
            <p:cNvSpPr>
              <a:spLocks/>
            </p:cNvSpPr>
            <p:nvPr/>
          </p:nvSpPr>
          <p:spPr bwMode="auto">
            <a:xfrm>
              <a:off x="296" y="104"/>
              <a:ext cx="176" cy="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3324" y="12115"/>
                  </a:moveTo>
                  <a:lnTo>
                    <a:pt x="8825" y="6614"/>
                  </a:lnTo>
                  <a:lnTo>
                    <a:pt x="10935" y="8723"/>
                  </a:lnTo>
                  <a:lnTo>
                    <a:pt x="5434" y="14225"/>
                  </a:lnTo>
                  <a:lnTo>
                    <a:pt x="12808" y="21600"/>
                  </a:lnTo>
                  <a:lnTo>
                    <a:pt x="21600" y="12807"/>
                  </a:lnTo>
                  <a:lnTo>
                    <a:pt x="8790" y="0"/>
                  </a:lnTo>
                  <a:lnTo>
                    <a:pt x="0" y="8791"/>
                  </a:lnTo>
                  <a:lnTo>
                    <a:pt x="3324" y="12115"/>
                  </a:lnTo>
                  <a:close/>
                  <a:moveTo>
                    <a:pt x="3324" y="121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34" name="AutoShape 445"/>
            <p:cNvSpPr>
              <a:spLocks/>
            </p:cNvSpPr>
            <p:nvPr/>
          </p:nvSpPr>
          <p:spPr bwMode="auto">
            <a:xfrm>
              <a:off x="400" y="0"/>
              <a:ext cx="173" cy="17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8576"/>
                  </a:moveTo>
                  <a:lnTo>
                    <a:pt x="8573" y="0"/>
                  </a:lnTo>
                  <a:lnTo>
                    <a:pt x="21600" y="13024"/>
                  </a:lnTo>
                  <a:lnTo>
                    <a:pt x="13027" y="21600"/>
                  </a:lnTo>
                  <a:lnTo>
                    <a:pt x="0" y="8576"/>
                  </a:lnTo>
                  <a:close/>
                  <a:moveTo>
                    <a:pt x="0" y="857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  <p:sp>
          <p:nvSpPr>
            <p:cNvPr id="35" name="AutoShape 446"/>
            <p:cNvSpPr>
              <a:spLocks/>
            </p:cNvSpPr>
            <p:nvPr/>
          </p:nvSpPr>
          <p:spPr bwMode="auto">
            <a:xfrm>
              <a:off x="0" y="0"/>
              <a:ext cx="575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1600" h="21600">
                  <a:moveTo>
                    <a:pt x="16712" y="12177"/>
                  </a:moveTo>
                  <a:cubicBezTo>
                    <a:pt x="16247" y="12177"/>
                    <a:pt x="15748" y="12329"/>
                    <a:pt x="15257" y="12582"/>
                  </a:cubicBezTo>
                  <a:lnTo>
                    <a:pt x="9013" y="6331"/>
                  </a:lnTo>
                  <a:cubicBezTo>
                    <a:pt x="9263" y="5840"/>
                    <a:pt x="9413" y="5346"/>
                    <a:pt x="9413" y="4893"/>
                  </a:cubicBezTo>
                  <a:cubicBezTo>
                    <a:pt x="9413" y="2407"/>
                    <a:pt x="7052" y="0"/>
                    <a:pt x="4571" y="0"/>
                  </a:cubicBezTo>
                  <a:cubicBezTo>
                    <a:pt x="4555" y="0"/>
                    <a:pt x="4540" y="0"/>
                    <a:pt x="4525" y="0"/>
                  </a:cubicBezTo>
                  <a:cubicBezTo>
                    <a:pt x="4515" y="0"/>
                    <a:pt x="4233" y="287"/>
                    <a:pt x="4079" y="441"/>
                  </a:cubicBezTo>
                  <a:cubicBezTo>
                    <a:pt x="6081" y="2445"/>
                    <a:pt x="5916" y="2120"/>
                    <a:pt x="5916" y="3349"/>
                  </a:cubicBezTo>
                  <a:cubicBezTo>
                    <a:pt x="5916" y="4347"/>
                    <a:pt x="4320" y="5922"/>
                    <a:pt x="3346" y="5922"/>
                  </a:cubicBezTo>
                  <a:cubicBezTo>
                    <a:pt x="3132" y="5922"/>
                    <a:pt x="2966" y="5928"/>
                    <a:pt x="2828" y="5928"/>
                  </a:cubicBezTo>
                  <a:cubicBezTo>
                    <a:pt x="2150" y="5928"/>
                    <a:pt x="2140" y="5784"/>
                    <a:pt x="441" y="4083"/>
                  </a:cubicBezTo>
                  <a:cubicBezTo>
                    <a:pt x="282" y="4242"/>
                    <a:pt x="0" y="4520"/>
                    <a:pt x="0" y="4529"/>
                  </a:cubicBezTo>
                  <a:cubicBezTo>
                    <a:pt x="31" y="7031"/>
                    <a:pt x="2390" y="9422"/>
                    <a:pt x="4888" y="9422"/>
                  </a:cubicBezTo>
                  <a:cubicBezTo>
                    <a:pt x="5341" y="9422"/>
                    <a:pt x="5824" y="9278"/>
                    <a:pt x="6302" y="9038"/>
                  </a:cubicBezTo>
                  <a:lnTo>
                    <a:pt x="12567" y="15310"/>
                  </a:lnTo>
                  <a:cubicBezTo>
                    <a:pt x="12329" y="15787"/>
                    <a:pt x="12187" y="16267"/>
                    <a:pt x="12187" y="16706"/>
                  </a:cubicBezTo>
                  <a:cubicBezTo>
                    <a:pt x="12187" y="19193"/>
                    <a:pt x="14548" y="21600"/>
                    <a:pt x="17030" y="21600"/>
                  </a:cubicBezTo>
                  <a:cubicBezTo>
                    <a:pt x="17045" y="21600"/>
                    <a:pt x="17060" y="21600"/>
                    <a:pt x="17075" y="21600"/>
                  </a:cubicBezTo>
                  <a:cubicBezTo>
                    <a:pt x="17085" y="21600"/>
                    <a:pt x="17367" y="21313"/>
                    <a:pt x="17521" y="21159"/>
                  </a:cubicBezTo>
                  <a:cubicBezTo>
                    <a:pt x="15519" y="19155"/>
                    <a:pt x="15684" y="19480"/>
                    <a:pt x="15684" y="18251"/>
                  </a:cubicBezTo>
                  <a:cubicBezTo>
                    <a:pt x="15684" y="17253"/>
                    <a:pt x="17280" y="15678"/>
                    <a:pt x="18254" y="15678"/>
                  </a:cubicBezTo>
                  <a:cubicBezTo>
                    <a:pt x="18467" y="15678"/>
                    <a:pt x="18633" y="15672"/>
                    <a:pt x="18771" y="15672"/>
                  </a:cubicBezTo>
                  <a:cubicBezTo>
                    <a:pt x="19449" y="15672"/>
                    <a:pt x="19460" y="15816"/>
                    <a:pt x="21159" y="17517"/>
                  </a:cubicBezTo>
                  <a:cubicBezTo>
                    <a:pt x="21318" y="17358"/>
                    <a:pt x="21599" y="17080"/>
                    <a:pt x="21600" y="17071"/>
                  </a:cubicBezTo>
                  <a:cubicBezTo>
                    <a:pt x="21570" y="14569"/>
                    <a:pt x="19210" y="12177"/>
                    <a:pt x="16712" y="12177"/>
                  </a:cubicBezTo>
                  <a:close/>
                  <a:moveTo>
                    <a:pt x="16712" y="1217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Roboto condensed"/>
                <a:cs typeface="Roboto condensed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714845" y="2726035"/>
            <a:ext cx="171395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 err="1">
                <a:solidFill>
                  <a:schemeClr val="accent1"/>
                </a:solidFill>
              </a:rPr>
              <a:t>Lorem</a:t>
            </a: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</a:rPr>
              <a:t>ipsum</a:t>
            </a:r>
            <a:r>
              <a:rPr lang="en-US" sz="1400" b="1" dirty="0">
                <a:solidFill>
                  <a:schemeClr val="accent1"/>
                </a:solidFill>
              </a:rPr>
              <a:t> dolor </a:t>
            </a:r>
            <a:endParaRPr lang="en-US" sz="1400" b="1" dirty="0" smtClean="0">
              <a:solidFill>
                <a:schemeClr val="accent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err="1"/>
              <a:t>libero</a:t>
            </a:r>
            <a:r>
              <a:rPr lang="en-US" sz="1100" dirty="0"/>
              <a:t> </a:t>
            </a:r>
            <a:r>
              <a:rPr lang="en-US" sz="1100" dirty="0" err="1"/>
              <a:t>aliquam</a:t>
            </a:r>
            <a:r>
              <a:rPr lang="en-US" sz="1100" dirty="0"/>
              <a:t>,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facilisis</a:t>
            </a:r>
            <a:r>
              <a:rPr lang="en-US" sz="1100" dirty="0"/>
              <a:t> lacus </a:t>
            </a:r>
            <a:r>
              <a:rPr lang="en-US" sz="1100" dirty="0" err="1"/>
              <a:t>pretium</a:t>
            </a:r>
            <a:r>
              <a:rPr lang="en-US" sz="1100" dirty="0"/>
              <a:t>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13961" y="2726035"/>
            <a:ext cx="171395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 err="1">
                <a:solidFill>
                  <a:schemeClr val="accent2"/>
                </a:solidFill>
              </a:rPr>
              <a:t>Lorem</a:t>
            </a:r>
            <a:r>
              <a:rPr lang="en-US" sz="1400" b="1" dirty="0">
                <a:solidFill>
                  <a:schemeClr val="accent2"/>
                </a:solidFill>
              </a:rPr>
              <a:t> </a:t>
            </a:r>
            <a:r>
              <a:rPr lang="en-US" sz="1400" b="1" dirty="0" err="1">
                <a:solidFill>
                  <a:schemeClr val="accent2"/>
                </a:solidFill>
              </a:rPr>
              <a:t>ipsum</a:t>
            </a:r>
            <a:r>
              <a:rPr lang="en-US" sz="1400" b="1" dirty="0">
                <a:solidFill>
                  <a:schemeClr val="accent2"/>
                </a:solidFill>
              </a:rPr>
              <a:t> dolor </a:t>
            </a:r>
            <a:endParaRPr lang="en-US" sz="1400" b="1" dirty="0" smtClean="0">
              <a:solidFill>
                <a:schemeClr val="accent2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err="1"/>
              <a:t>libero</a:t>
            </a:r>
            <a:r>
              <a:rPr lang="en-US" sz="1100" dirty="0"/>
              <a:t> </a:t>
            </a:r>
            <a:r>
              <a:rPr lang="en-US" sz="1100" dirty="0" err="1"/>
              <a:t>aliquam</a:t>
            </a:r>
            <a:r>
              <a:rPr lang="en-US" sz="1100" dirty="0"/>
              <a:t>,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facilisis</a:t>
            </a:r>
            <a:r>
              <a:rPr lang="en-US" sz="1100" dirty="0"/>
              <a:t> lacus </a:t>
            </a:r>
            <a:r>
              <a:rPr lang="en-US" sz="1100" dirty="0" err="1"/>
              <a:t>pretium</a:t>
            </a:r>
            <a:r>
              <a:rPr lang="en-US" sz="1100" dirty="0"/>
              <a:t>.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701953" y="2726035"/>
            <a:ext cx="171395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</a:rPr>
              <a:t>Lorem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</a:rPr>
              <a:t>ipsum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 dolor </a:t>
            </a:r>
            <a:endParaRPr lang="en-US" sz="14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err="1"/>
              <a:t>libero</a:t>
            </a:r>
            <a:r>
              <a:rPr lang="en-US" sz="1100" dirty="0"/>
              <a:t> </a:t>
            </a:r>
            <a:r>
              <a:rPr lang="en-US" sz="1100" dirty="0" err="1"/>
              <a:t>aliquam</a:t>
            </a:r>
            <a:r>
              <a:rPr lang="en-US" sz="1100" dirty="0"/>
              <a:t>,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facilisis</a:t>
            </a:r>
            <a:r>
              <a:rPr lang="en-US" sz="1100" dirty="0"/>
              <a:t> lacus </a:t>
            </a:r>
            <a:r>
              <a:rPr lang="en-US" sz="1100" dirty="0" err="1"/>
              <a:t>pretium</a:t>
            </a:r>
            <a:r>
              <a:rPr lang="en-US" sz="1100" dirty="0"/>
              <a:t>.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702203" y="2726035"/>
            <a:ext cx="171395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 err="1">
                <a:solidFill>
                  <a:schemeClr val="accent4"/>
                </a:solidFill>
              </a:rPr>
              <a:t>Lorem</a:t>
            </a:r>
            <a:r>
              <a:rPr lang="en-US" sz="1400" b="1" dirty="0">
                <a:solidFill>
                  <a:schemeClr val="accent4"/>
                </a:solidFill>
              </a:rPr>
              <a:t> </a:t>
            </a:r>
            <a:r>
              <a:rPr lang="en-US" sz="1400" b="1" dirty="0" err="1">
                <a:solidFill>
                  <a:schemeClr val="accent4"/>
                </a:solidFill>
              </a:rPr>
              <a:t>ipsum</a:t>
            </a:r>
            <a:r>
              <a:rPr lang="en-US" sz="1400" b="1" dirty="0">
                <a:solidFill>
                  <a:schemeClr val="accent4"/>
                </a:solidFill>
              </a:rPr>
              <a:t> dolor </a:t>
            </a:r>
            <a:endParaRPr lang="en-US" sz="1400" b="1" dirty="0" smtClean="0">
              <a:solidFill>
                <a:schemeClr val="accent4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100" dirty="0" smtClean="0"/>
              <a:t>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non </a:t>
            </a:r>
            <a:r>
              <a:rPr lang="en-US" sz="1100" dirty="0" err="1"/>
              <a:t>libero</a:t>
            </a:r>
            <a:r>
              <a:rPr lang="en-US" sz="1100" dirty="0"/>
              <a:t> </a:t>
            </a:r>
            <a:r>
              <a:rPr lang="en-US" sz="1100" dirty="0" err="1"/>
              <a:t>aliquam</a:t>
            </a:r>
            <a:r>
              <a:rPr lang="en-US" sz="1100" dirty="0"/>
              <a:t>,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facilisis</a:t>
            </a:r>
            <a:r>
              <a:rPr lang="en-US" sz="1100" dirty="0"/>
              <a:t> lacus </a:t>
            </a:r>
            <a:r>
              <a:rPr lang="en-US" sz="1100" dirty="0" err="1"/>
              <a:t>pretium</a:t>
            </a:r>
            <a:r>
              <a:rPr lang="en-US" sz="11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45125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202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Divider Slide</a:t>
            </a:r>
            <a:r>
              <a:rPr lang="en-US" sz="9600" dirty="0" smtClean="0">
                <a:solidFill>
                  <a:schemeClr val="accent1"/>
                </a:solidFill>
                <a:cs typeface="Georgia"/>
              </a:rPr>
              <a:t>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3942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16000" y="1646800"/>
            <a:ext cx="711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cs typeface="Georgia"/>
              </a:rPr>
              <a:t>Lorem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ipsum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 dolor sit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amet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,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consectetur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adipiscing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elit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.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Fusce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suscipit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neque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 non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libero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aliquam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,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ut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facilisis</a:t>
            </a:r>
            <a:r>
              <a:rPr lang="en-US" sz="3200" dirty="0">
                <a:solidFill>
                  <a:schemeClr val="bg1"/>
                </a:solidFill>
                <a:cs typeface="Georgia"/>
              </a:rPr>
              <a:t> lacus </a:t>
            </a:r>
            <a:r>
              <a:rPr lang="en-US" sz="3200" dirty="0" err="1">
                <a:solidFill>
                  <a:schemeClr val="bg1"/>
                </a:solidFill>
                <a:cs typeface="Georgia"/>
              </a:rPr>
              <a:t>pretium</a:t>
            </a:r>
            <a:r>
              <a:rPr lang="en-US" sz="3200" dirty="0" smtClean="0">
                <a:solidFill>
                  <a:schemeClr val="bg1"/>
                </a:solidFill>
                <a:cs typeface="Georgia"/>
              </a:rPr>
              <a:t>. </a:t>
            </a:r>
            <a:endParaRPr lang="en-US" sz="3200" dirty="0">
              <a:solidFill>
                <a:schemeClr val="bg1"/>
              </a:solidFill>
              <a:cs typeface="Georgia"/>
            </a:endParaRPr>
          </a:p>
        </p:txBody>
      </p:sp>
      <p:sp>
        <p:nvSpPr>
          <p:cNvPr id="4" name="Freeform 7"/>
          <p:cNvSpPr>
            <a:spLocks noEditPoints="1"/>
          </p:cNvSpPr>
          <p:nvPr/>
        </p:nvSpPr>
        <p:spPr bwMode="auto">
          <a:xfrm>
            <a:off x="6329304" y="3416427"/>
            <a:ext cx="2907550" cy="2357388"/>
          </a:xfrm>
          <a:custGeom>
            <a:avLst/>
            <a:gdLst>
              <a:gd name="T0" fmla="*/ 2455 w 5524"/>
              <a:gd name="T1" fmla="*/ 1692 h 4479"/>
              <a:gd name="T2" fmla="*/ 2215 w 5524"/>
              <a:gd name="T3" fmla="*/ 2692 h 4479"/>
              <a:gd name="T4" fmla="*/ 1651 w 5524"/>
              <a:gd name="T5" fmla="*/ 3476 h 4479"/>
              <a:gd name="T6" fmla="*/ 921 w 5524"/>
              <a:gd name="T7" fmla="*/ 4085 h 4479"/>
              <a:gd name="T8" fmla="*/ 282 w 5524"/>
              <a:gd name="T9" fmla="*/ 4479 h 4479"/>
              <a:gd name="T10" fmla="*/ 0 w 5524"/>
              <a:gd name="T11" fmla="*/ 3990 h 4479"/>
              <a:gd name="T12" fmla="*/ 651 w 5524"/>
              <a:gd name="T13" fmla="*/ 3579 h 4479"/>
              <a:gd name="T14" fmla="*/ 1128 w 5524"/>
              <a:gd name="T15" fmla="*/ 3177 h 4479"/>
              <a:gd name="T16" fmla="*/ 1485 w 5524"/>
              <a:gd name="T17" fmla="*/ 2659 h 4479"/>
              <a:gd name="T18" fmla="*/ 1651 w 5524"/>
              <a:gd name="T19" fmla="*/ 1949 h 4479"/>
              <a:gd name="T20" fmla="*/ 1253 w 5524"/>
              <a:gd name="T21" fmla="*/ 1949 h 4479"/>
              <a:gd name="T22" fmla="*/ 440 w 5524"/>
              <a:gd name="T23" fmla="*/ 1684 h 4479"/>
              <a:gd name="T24" fmla="*/ 149 w 5524"/>
              <a:gd name="T25" fmla="*/ 946 h 4479"/>
              <a:gd name="T26" fmla="*/ 415 w 5524"/>
              <a:gd name="T27" fmla="*/ 303 h 4479"/>
              <a:gd name="T28" fmla="*/ 1136 w 5524"/>
              <a:gd name="T29" fmla="*/ 0 h 4479"/>
              <a:gd name="T30" fmla="*/ 2148 w 5524"/>
              <a:gd name="T31" fmla="*/ 469 h 4479"/>
              <a:gd name="T32" fmla="*/ 2455 w 5524"/>
              <a:gd name="T33" fmla="*/ 1692 h 4479"/>
              <a:gd name="T34" fmla="*/ 5524 w 5524"/>
              <a:gd name="T35" fmla="*/ 1692 h 4479"/>
              <a:gd name="T36" fmla="*/ 5284 w 5524"/>
              <a:gd name="T37" fmla="*/ 2692 h 4479"/>
              <a:gd name="T38" fmla="*/ 4720 w 5524"/>
              <a:gd name="T39" fmla="*/ 3476 h 4479"/>
              <a:gd name="T40" fmla="*/ 3990 w 5524"/>
              <a:gd name="T41" fmla="*/ 4085 h 4479"/>
              <a:gd name="T42" fmla="*/ 3351 w 5524"/>
              <a:gd name="T43" fmla="*/ 4479 h 4479"/>
              <a:gd name="T44" fmla="*/ 3069 w 5524"/>
              <a:gd name="T45" fmla="*/ 3990 h 4479"/>
              <a:gd name="T46" fmla="*/ 3720 w 5524"/>
              <a:gd name="T47" fmla="*/ 3579 h 4479"/>
              <a:gd name="T48" fmla="*/ 4197 w 5524"/>
              <a:gd name="T49" fmla="*/ 3177 h 4479"/>
              <a:gd name="T50" fmla="*/ 4554 w 5524"/>
              <a:gd name="T51" fmla="*/ 2659 h 4479"/>
              <a:gd name="T52" fmla="*/ 4720 w 5524"/>
              <a:gd name="T53" fmla="*/ 1949 h 4479"/>
              <a:gd name="T54" fmla="*/ 4322 w 5524"/>
              <a:gd name="T55" fmla="*/ 1949 h 4479"/>
              <a:gd name="T56" fmla="*/ 3509 w 5524"/>
              <a:gd name="T57" fmla="*/ 1684 h 4479"/>
              <a:gd name="T58" fmla="*/ 3218 w 5524"/>
              <a:gd name="T59" fmla="*/ 946 h 4479"/>
              <a:gd name="T60" fmla="*/ 3484 w 5524"/>
              <a:gd name="T61" fmla="*/ 303 h 4479"/>
              <a:gd name="T62" fmla="*/ 4206 w 5524"/>
              <a:gd name="T63" fmla="*/ 0 h 4479"/>
              <a:gd name="T64" fmla="*/ 5217 w 5524"/>
              <a:gd name="T65" fmla="*/ 469 h 4479"/>
              <a:gd name="T66" fmla="*/ 5524 w 5524"/>
              <a:gd name="T67" fmla="*/ 1692 h 4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524" h="4479">
                <a:moveTo>
                  <a:pt x="2455" y="1692"/>
                </a:moveTo>
                <a:cubicBezTo>
                  <a:pt x="2455" y="2057"/>
                  <a:pt x="2375" y="2391"/>
                  <a:pt x="2215" y="2692"/>
                </a:cubicBezTo>
                <a:cubicBezTo>
                  <a:pt x="2054" y="2993"/>
                  <a:pt x="1866" y="3255"/>
                  <a:pt x="1651" y="3476"/>
                </a:cubicBezTo>
                <a:cubicBezTo>
                  <a:pt x="1429" y="3703"/>
                  <a:pt x="1186" y="3906"/>
                  <a:pt x="921" y="4085"/>
                </a:cubicBezTo>
                <a:cubicBezTo>
                  <a:pt x="655" y="4265"/>
                  <a:pt x="442" y="4396"/>
                  <a:pt x="282" y="4479"/>
                </a:cubicBezTo>
                <a:cubicBezTo>
                  <a:pt x="0" y="3990"/>
                  <a:pt x="0" y="3990"/>
                  <a:pt x="0" y="3990"/>
                </a:cubicBezTo>
                <a:cubicBezTo>
                  <a:pt x="227" y="3857"/>
                  <a:pt x="444" y="3720"/>
                  <a:pt x="651" y="3579"/>
                </a:cubicBezTo>
                <a:cubicBezTo>
                  <a:pt x="859" y="3438"/>
                  <a:pt x="1017" y="3304"/>
                  <a:pt x="1128" y="3177"/>
                </a:cubicBezTo>
                <a:cubicBezTo>
                  <a:pt x="1277" y="3011"/>
                  <a:pt x="1396" y="2838"/>
                  <a:pt x="1485" y="2659"/>
                </a:cubicBezTo>
                <a:cubicBezTo>
                  <a:pt x="1573" y="2479"/>
                  <a:pt x="1629" y="2243"/>
                  <a:pt x="1651" y="1949"/>
                </a:cubicBezTo>
                <a:cubicBezTo>
                  <a:pt x="1253" y="1949"/>
                  <a:pt x="1253" y="1949"/>
                  <a:pt x="1253" y="1949"/>
                </a:cubicBezTo>
                <a:cubicBezTo>
                  <a:pt x="904" y="1949"/>
                  <a:pt x="633" y="1861"/>
                  <a:pt x="440" y="1684"/>
                </a:cubicBezTo>
                <a:cubicBezTo>
                  <a:pt x="246" y="1507"/>
                  <a:pt x="149" y="1261"/>
                  <a:pt x="149" y="946"/>
                </a:cubicBezTo>
                <a:cubicBezTo>
                  <a:pt x="149" y="719"/>
                  <a:pt x="238" y="505"/>
                  <a:pt x="415" y="303"/>
                </a:cubicBezTo>
                <a:cubicBezTo>
                  <a:pt x="592" y="101"/>
                  <a:pt x="832" y="0"/>
                  <a:pt x="1136" y="0"/>
                </a:cubicBezTo>
                <a:cubicBezTo>
                  <a:pt x="1606" y="0"/>
                  <a:pt x="1944" y="156"/>
                  <a:pt x="2148" y="469"/>
                </a:cubicBezTo>
                <a:cubicBezTo>
                  <a:pt x="2353" y="781"/>
                  <a:pt x="2455" y="1189"/>
                  <a:pt x="2455" y="1692"/>
                </a:cubicBezTo>
                <a:close/>
                <a:moveTo>
                  <a:pt x="5524" y="1692"/>
                </a:moveTo>
                <a:cubicBezTo>
                  <a:pt x="5524" y="2057"/>
                  <a:pt x="5444" y="2391"/>
                  <a:pt x="5284" y="2692"/>
                </a:cubicBezTo>
                <a:cubicBezTo>
                  <a:pt x="5123" y="2993"/>
                  <a:pt x="4935" y="3255"/>
                  <a:pt x="4720" y="3476"/>
                </a:cubicBezTo>
                <a:cubicBezTo>
                  <a:pt x="4499" y="3703"/>
                  <a:pt x="4255" y="3906"/>
                  <a:pt x="3990" y="4085"/>
                </a:cubicBezTo>
                <a:cubicBezTo>
                  <a:pt x="3724" y="4265"/>
                  <a:pt x="3511" y="4396"/>
                  <a:pt x="3351" y="4479"/>
                </a:cubicBezTo>
                <a:cubicBezTo>
                  <a:pt x="3069" y="3990"/>
                  <a:pt x="3069" y="3990"/>
                  <a:pt x="3069" y="3990"/>
                </a:cubicBezTo>
                <a:cubicBezTo>
                  <a:pt x="3296" y="3857"/>
                  <a:pt x="3513" y="3720"/>
                  <a:pt x="3720" y="3579"/>
                </a:cubicBezTo>
                <a:cubicBezTo>
                  <a:pt x="3928" y="3438"/>
                  <a:pt x="4087" y="3304"/>
                  <a:pt x="4197" y="3177"/>
                </a:cubicBezTo>
                <a:cubicBezTo>
                  <a:pt x="4347" y="3011"/>
                  <a:pt x="4465" y="2838"/>
                  <a:pt x="4554" y="2659"/>
                </a:cubicBezTo>
                <a:cubicBezTo>
                  <a:pt x="4642" y="2479"/>
                  <a:pt x="4698" y="2243"/>
                  <a:pt x="4720" y="1949"/>
                </a:cubicBezTo>
                <a:cubicBezTo>
                  <a:pt x="4322" y="1949"/>
                  <a:pt x="4322" y="1949"/>
                  <a:pt x="4322" y="1949"/>
                </a:cubicBezTo>
                <a:cubicBezTo>
                  <a:pt x="3973" y="1949"/>
                  <a:pt x="3702" y="1861"/>
                  <a:pt x="3509" y="1684"/>
                </a:cubicBezTo>
                <a:cubicBezTo>
                  <a:pt x="3315" y="1507"/>
                  <a:pt x="3218" y="1261"/>
                  <a:pt x="3218" y="946"/>
                </a:cubicBezTo>
                <a:cubicBezTo>
                  <a:pt x="3218" y="719"/>
                  <a:pt x="3307" y="505"/>
                  <a:pt x="3484" y="303"/>
                </a:cubicBezTo>
                <a:cubicBezTo>
                  <a:pt x="3661" y="101"/>
                  <a:pt x="3901" y="0"/>
                  <a:pt x="4206" y="0"/>
                </a:cubicBezTo>
                <a:cubicBezTo>
                  <a:pt x="4675" y="0"/>
                  <a:pt x="5013" y="156"/>
                  <a:pt x="5217" y="469"/>
                </a:cubicBezTo>
                <a:cubicBezTo>
                  <a:pt x="5422" y="781"/>
                  <a:pt x="5524" y="1189"/>
                  <a:pt x="5524" y="1692"/>
                </a:cubicBez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-344129" y="-751170"/>
            <a:ext cx="2907550" cy="2357824"/>
          </a:xfrm>
          <a:custGeom>
            <a:avLst/>
            <a:gdLst>
              <a:gd name="T0" fmla="*/ 2455 w 5524"/>
              <a:gd name="T1" fmla="*/ 496 h 4480"/>
              <a:gd name="T2" fmla="*/ 1825 w 5524"/>
              <a:gd name="T3" fmla="*/ 881 h 4480"/>
              <a:gd name="T4" fmla="*/ 1335 w 5524"/>
              <a:gd name="T5" fmla="*/ 1307 h 4480"/>
              <a:gd name="T6" fmla="*/ 978 w 5524"/>
              <a:gd name="T7" fmla="*/ 1828 h 4480"/>
              <a:gd name="T8" fmla="*/ 804 w 5524"/>
              <a:gd name="T9" fmla="*/ 2530 h 4480"/>
              <a:gd name="T10" fmla="*/ 1202 w 5524"/>
              <a:gd name="T11" fmla="*/ 2530 h 4480"/>
              <a:gd name="T12" fmla="*/ 2011 w 5524"/>
              <a:gd name="T13" fmla="*/ 2783 h 4480"/>
              <a:gd name="T14" fmla="*/ 2306 w 5524"/>
              <a:gd name="T15" fmla="*/ 3526 h 4480"/>
              <a:gd name="T16" fmla="*/ 2044 w 5524"/>
              <a:gd name="T17" fmla="*/ 4177 h 4480"/>
              <a:gd name="T18" fmla="*/ 1327 w 5524"/>
              <a:gd name="T19" fmla="*/ 4480 h 4480"/>
              <a:gd name="T20" fmla="*/ 307 w 5524"/>
              <a:gd name="T21" fmla="*/ 4012 h 4480"/>
              <a:gd name="T22" fmla="*/ 0 w 5524"/>
              <a:gd name="T23" fmla="*/ 2782 h 4480"/>
              <a:gd name="T24" fmla="*/ 232 w 5524"/>
              <a:gd name="T25" fmla="*/ 1801 h 4480"/>
              <a:gd name="T26" fmla="*/ 796 w 5524"/>
              <a:gd name="T27" fmla="*/ 1011 h 4480"/>
              <a:gd name="T28" fmla="*/ 1518 w 5524"/>
              <a:gd name="T29" fmla="*/ 406 h 4480"/>
              <a:gd name="T30" fmla="*/ 2156 w 5524"/>
              <a:gd name="T31" fmla="*/ 0 h 4480"/>
              <a:gd name="T32" fmla="*/ 2455 w 5524"/>
              <a:gd name="T33" fmla="*/ 496 h 4480"/>
              <a:gd name="T34" fmla="*/ 5524 w 5524"/>
              <a:gd name="T35" fmla="*/ 496 h 4480"/>
              <a:gd name="T36" fmla="*/ 4894 w 5524"/>
              <a:gd name="T37" fmla="*/ 881 h 4480"/>
              <a:gd name="T38" fmla="*/ 4404 w 5524"/>
              <a:gd name="T39" fmla="*/ 1307 h 4480"/>
              <a:gd name="T40" fmla="*/ 4043 w 5524"/>
              <a:gd name="T41" fmla="*/ 1832 h 4480"/>
              <a:gd name="T42" fmla="*/ 3873 w 5524"/>
              <a:gd name="T43" fmla="*/ 2530 h 4480"/>
              <a:gd name="T44" fmla="*/ 4272 w 5524"/>
              <a:gd name="T45" fmla="*/ 2530 h 4480"/>
              <a:gd name="T46" fmla="*/ 5080 w 5524"/>
              <a:gd name="T47" fmla="*/ 2783 h 4480"/>
              <a:gd name="T48" fmla="*/ 5375 w 5524"/>
              <a:gd name="T49" fmla="*/ 3526 h 4480"/>
              <a:gd name="T50" fmla="*/ 5113 w 5524"/>
              <a:gd name="T51" fmla="*/ 4177 h 4480"/>
              <a:gd name="T52" fmla="*/ 4396 w 5524"/>
              <a:gd name="T53" fmla="*/ 4480 h 4480"/>
              <a:gd name="T54" fmla="*/ 3376 w 5524"/>
              <a:gd name="T55" fmla="*/ 4012 h 4480"/>
              <a:gd name="T56" fmla="*/ 3069 w 5524"/>
              <a:gd name="T57" fmla="*/ 2782 h 4480"/>
              <a:gd name="T58" fmla="*/ 3301 w 5524"/>
              <a:gd name="T59" fmla="*/ 1801 h 4480"/>
              <a:gd name="T60" fmla="*/ 3865 w 5524"/>
              <a:gd name="T61" fmla="*/ 1011 h 4480"/>
              <a:gd name="T62" fmla="*/ 4587 w 5524"/>
              <a:gd name="T63" fmla="*/ 406 h 4480"/>
              <a:gd name="T64" fmla="*/ 5225 w 5524"/>
              <a:gd name="T65" fmla="*/ 0 h 4480"/>
              <a:gd name="T66" fmla="*/ 5524 w 5524"/>
              <a:gd name="T67" fmla="*/ 496 h 4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524" h="4480">
                <a:moveTo>
                  <a:pt x="2455" y="496"/>
                </a:moveTo>
                <a:cubicBezTo>
                  <a:pt x="2195" y="645"/>
                  <a:pt x="1985" y="773"/>
                  <a:pt x="1825" y="881"/>
                </a:cubicBezTo>
                <a:cubicBezTo>
                  <a:pt x="1664" y="988"/>
                  <a:pt x="1501" y="1130"/>
                  <a:pt x="1335" y="1307"/>
                </a:cubicBezTo>
                <a:cubicBezTo>
                  <a:pt x="1180" y="1472"/>
                  <a:pt x="1061" y="1646"/>
                  <a:pt x="978" y="1828"/>
                </a:cubicBezTo>
                <a:cubicBezTo>
                  <a:pt x="896" y="2010"/>
                  <a:pt x="837" y="2244"/>
                  <a:pt x="804" y="2530"/>
                </a:cubicBezTo>
                <a:cubicBezTo>
                  <a:pt x="1202" y="2530"/>
                  <a:pt x="1202" y="2530"/>
                  <a:pt x="1202" y="2530"/>
                </a:cubicBezTo>
                <a:cubicBezTo>
                  <a:pt x="1545" y="2530"/>
                  <a:pt x="1815" y="2615"/>
                  <a:pt x="2011" y="2783"/>
                </a:cubicBezTo>
                <a:cubicBezTo>
                  <a:pt x="2207" y="2952"/>
                  <a:pt x="2306" y="3199"/>
                  <a:pt x="2306" y="3526"/>
                </a:cubicBezTo>
                <a:cubicBezTo>
                  <a:pt x="2306" y="3758"/>
                  <a:pt x="2219" y="3975"/>
                  <a:pt x="2044" y="4177"/>
                </a:cubicBezTo>
                <a:cubicBezTo>
                  <a:pt x="1870" y="4379"/>
                  <a:pt x="1631" y="4480"/>
                  <a:pt x="1327" y="4480"/>
                </a:cubicBezTo>
                <a:cubicBezTo>
                  <a:pt x="851" y="4480"/>
                  <a:pt x="511" y="4324"/>
                  <a:pt x="307" y="4012"/>
                </a:cubicBezTo>
                <a:cubicBezTo>
                  <a:pt x="102" y="3700"/>
                  <a:pt x="0" y="3290"/>
                  <a:pt x="0" y="2782"/>
                </a:cubicBezTo>
                <a:cubicBezTo>
                  <a:pt x="0" y="2423"/>
                  <a:pt x="77" y="2096"/>
                  <a:pt x="232" y="1801"/>
                </a:cubicBezTo>
                <a:cubicBezTo>
                  <a:pt x="387" y="1506"/>
                  <a:pt x="575" y="1242"/>
                  <a:pt x="796" y="1011"/>
                </a:cubicBezTo>
                <a:cubicBezTo>
                  <a:pt x="1023" y="773"/>
                  <a:pt x="1263" y="572"/>
                  <a:pt x="1518" y="406"/>
                </a:cubicBezTo>
                <a:cubicBezTo>
                  <a:pt x="1772" y="241"/>
                  <a:pt x="1985" y="105"/>
                  <a:pt x="2156" y="0"/>
                </a:cubicBezTo>
                <a:lnTo>
                  <a:pt x="2455" y="496"/>
                </a:lnTo>
                <a:close/>
                <a:moveTo>
                  <a:pt x="5524" y="496"/>
                </a:moveTo>
                <a:cubicBezTo>
                  <a:pt x="5264" y="645"/>
                  <a:pt x="5054" y="773"/>
                  <a:pt x="4894" y="881"/>
                </a:cubicBezTo>
                <a:cubicBezTo>
                  <a:pt x="4733" y="988"/>
                  <a:pt x="4570" y="1130"/>
                  <a:pt x="4404" y="1307"/>
                </a:cubicBezTo>
                <a:cubicBezTo>
                  <a:pt x="4244" y="1477"/>
                  <a:pt x="4123" y="1653"/>
                  <a:pt x="4043" y="1832"/>
                </a:cubicBezTo>
                <a:cubicBezTo>
                  <a:pt x="3963" y="2011"/>
                  <a:pt x="3907" y="2244"/>
                  <a:pt x="3873" y="2530"/>
                </a:cubicBezTo>
                <a:cubicBezTo>
                  <a:pt x="4272" y="2530"/>
                  <a:pt x="4272" y="2530"/>
                  <a:pt x="4272" y="2530"/>
                </a:cubicBezTo>
                <a:cubicBezTo>
                  <a:pt x="4614" y="2530"/>
                  <a:pt x="4884" y="2615"/>
                  <a:pt x="5080" y="2783"/>
                </a:cubicBezTo>
                <a:cubicBezTo>
                  <a:pt x="5276" y="2952"/>
                  <a:pt x="5375" y="3199"/>
                  <a:pt x="5375" y="3526"/>
                </a:cubicBezTo>
                <a:cubicBezTo>
                  <a:pt x="5375" y="3758"/>
                  <a:pt x="5288" y="3975"/>
                  <a:pt x="5113" y="4177"/>
                </a:cubicBezTo>
                <a:cubicBezTo>
                  <a:pt x="4939" y="4379"/>
                  <a:pt x="4700" y="4480"/>
                  <a:pt x="4396" y="4480"/>
                </a:cubicBezTo>
                <a:cubicBezTo>
                  <a:pt x="3920" y="4480"/>
                  <a:pt x="3580" y="4324"/>
                  <a:pt x="3376" y="4012"/>
                </a:cubicBezTo>
                <a:cubicBezTo>
                  <a:pt x="3171" y="3700"/>
                  <a:pt x="3069" y="3290"/>
                  <a:pt x="3069" y="2782"/>
                </a:cubicBezTo>
                <a:cubicBezTo>
                  <a:pt x="3069" y="2423"/>
                  <a:pt x="3146" y="2096"/>
                  <a:pt x="3301" y="1801"/>
                </a:cubicBezTo>
                <a:cubicBezTo>
                  <a:pt x="3456" y="1506"/>
                  <a:pt x="3644" y="1242"/>
                  <a:pt x="3865" y="1011"/>
                </a:cubicBezTo>
                <a:cubicBezTo>
                  <a:pt x="4092" y="773"/>
                  <a:pt x="4332" y="572"/>
                  <a:pt x="4587" y="406"/>
                </a:cubicBezTo>
                <a:cubicBezTo>
                  <a:pt x="4841" y="241"/>
                  <a:pt x="5054" y="105"/>
                  <a:pt x="5225" y="0"/>
                </a:cubicBezTo>
                <a:lnTo>
                  <a:pt x="5524" y="496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8</a:t>
            </a:fld>
            <a:endParaRPr lang="en-US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4648200" y="1409290"/>
            <a:ext cx="4086123" cy="2699165"/>
          </a:xfrm>
          <a:prstGeom prst="rect">
            <a:avLst/>
          </a:prstGeom>
        </p:spPr>
        <p:txBody>
          <a:bodyPr>
            <a:noAutofit/>
          </a:bodyPr>
          <a:lstStyle>
            <a:lvl1pPr marL="169863" indent="-1698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714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 charset="2"/>
              <a:buChar char=""/>
              <a:tabLst>
                <a:tab pos="5111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550" dirty="0" err="1" smtClean="0"/>
              <a:t>Lorem</a:t>
            </a:r>
            <a:r>
              <a:rPr lang="en-US" sz="1550" dirty="0" smtClean="0"/>
              <a:t> </a:t>
            </a:r>
            <a:r>
              <a:rPr lang="en-US" sz="1550" dirty="0" err="1" smtClean="0"/>
              <a:t>ipsum</a:t>
            </a:r>
            <a:r>
              <a:rPr lang="en-US" sz="1550" dirty="0" smtClean="0"/>
              <a:t> dolor sit </a:t>
            </a:r>
            <a:r>
              <a:rPr lang="en-US" sz="1550" dirty="0" err="1" smtClean="0"/>
              <a:t>amet</a:t>
            </a:r>
            <a:r>
              <a:rPr lang="en-US" sz="1550" dirty="0" smtClean="0"/>
              <a:t>, </a:t>
            </a:r>
            <a:r>
              <a:rPr lang="en-US" sz="1550" dirty="0" err="1" smtClean="0"/>
              <a:t>consectetur</a:t>
            </a:r>
            <a:r>
              <a:rPr lang="en-US" sz="1550" dirty="0" smtClean="0"/>
              <a:t> </a:t>
            </a:r>
            <a:r>
              <a:rPr lang="en-US" sz="1550" dirty="0" err="1" smtClean="0"/>
              <a:t>adipiscing</a:t>
            </a:r>
            <a:r>
              <a:rPr lang="en-US" sz="1550" dirty="0" smtClean="0"/>
              <a:t> </a:t>
            </a:r>
            <a:r>
              <a:rPr lang="en-US" sz="1550" dirty="0" err="1" smtClean="0"/>
              <a:t>elit</a:t>
            </a:r>
            <a:r>
              <a:rPr lang="en-US" sz="1550" dirty="0" smtClean="0"/>
              <a:t>. </a:t>
            </a:r>
            <a:r>
              <a:rPr lang="en-US" sz="1550" dirty="0" err="1" smtClean="0"/>
              <a:t>Fusce</a:t>
            </a:r>
            <a:r>
              <a:rPr lang="en-US" sz="1550" dirty="0" smtClean="0"/>
              <a:t> </a:t>
            </a:r>
            <a:r>
              <a:rPr lang="en-US" sz="1550" dirty="0" err="1" smtClean="0"/>
              <a:t>suscipit</a:t>
            </a:r>
            <a:r>
              <a:rPr lang="en-US" sz="1550" dirty="0" smtClean="0"/>
              <a:t> </a:t>
            </a:r>
            <a:r>
              <a:rPr lang="en-US" sz="1550" dirty="0" err="1" smtClean="0"/>
              <a:t>neque</a:t>
            </a:r>
            <a:r>
              <a:rPr lang="en-US" sz="1550" dirty="0" smtClean="0"/>
              <a:t> non </a:t>
            </a:r>
            <a:r>
              <a:rPr lang="en-US" sz="1550" dirty="0" err="1" smtClean="0"/>
              <a:t>libero</a:t>
            </a:r>
            <a:r>
              <a:rPr lang="en-US" sz="1550" dirty="0" smtClean="0"/>
              <a:t> </a:t>
            </a:r>
            <a:r>
              <a:rPr lang="en-US" sz="1550" dirty="0" err="1" smtClean="0"/>
              <a:t>aliquam</a:t>
            </a:r>
            <a:r>
              <a:rPr lang="en-US" sz="1550" dirty="0" smtClean="0"/>
              <a:t>, </a:t>
            </a:r>
            <a:r>
              <a:rPr lang="en-US" sz="1550" dirty="0" err="1" smtClean="0"/>
              <a:t>ut</a:t>
            </a:r>
            <a:r>
              <a:rPr lang="en-US" sz="1550" dirty="0" smtClean="0"/>
              <a:t> </a:t>
            </a:r>
            <a:r>
              <a:rPr lang="en-US" sz="1550" dirty="0" err="1" smtClean="0"/>
              <a:t>facilisis</a:t>
            </a:r>
            <a:r>
              <a:rPr lang="en-US" sz="1550" dirty="0" smtClean="0"/>
              <a:t> lacus </a:t>
            </a:r>
            <a:r>
              <a:rPr lang="en-US" sz="1550" dirty="0" err="1" smtClean="0"/>
              <a:t>pretium</a:t>
            </a:r>
            <a:r>
              <a:rPr lang="en-US" sz="1550" dirty="0" smtClean="0"/>
              <a:t>. </a:t>
            </a:r>
            <a:r>
              <a:rPr lang="en-US" sz="1550" dirty="0" err="1" smtClean="0"/>
              <a:t>Sed</a:t>
            </a:r>
            <a:r>
              <a:rPr lang="en-US" sz="1550" dirty="0" smtClean="0"/>
              <a:t> </a:t>
            </a:r>
            <a:r>
              <a:rPr lang="en-US" sz="1550" dirty="0" err="1" smtClean="0"/>
              <a:t>imperdiet</a:t>
            </a:r>
            <a:r>
              <a:rPr lang="en-US" sz="1550" dirty="0" smtClean="0"/>
              <a:t> </a:t>
            </a:r>
            <a:r>
              <a:rPr lang="en-US" sz="1550" dirty="0" err="1" smtClean="0"/>
              <a:t>tincidunt</a:t>
            </a:r>
            <a:r>
              <a:rPr lang="en-US" sz="1550" dirty="0" smtClean="0"/>
              <a:t> </a:t>
            </a:r>
            <a:r>
              <a:rPr lang="en-US" sz="1550" dirty="0" err="1" smtClean="0"/>
              <a:t>velit</a:t>
            </a:r>
            <a:r>
              <a:rPr lang="en-US" sz="1550" dirty="0" smtClean="0"/>
              <a:t> </a:t>
            </a:r>
            <a:r>
              <a:rPr lang="en-US" sz="1550" dirty="0" err="1" smtClean="0"/>
              <a:t>laoreet</a:t>
            </a:r>
            <a:r>
              <a:rPr lang="en-US" sz="1550" dirty="0" smtClean="0"/>
              <a:t> </a:t>
            </a:r>
            <a:r>
              <a:rPr lang="en-US" sz="1550" dirty="0" err="1" smtClean="0"/>
              <a:t>facilisis</a:t>
            </a:r>
            <a:r>
              <a:rPr lang="en-US" sz="1550" dirty="0" smtClean="0"/>
              <a:t>. </a:t>
            </a:r>
            <a:r>
              <a:rPr lang="en-US" sz="1550" dirty="0" err="1" smtClean="0"/>
              <a:t>Praesent</a:t>
            </a:r>
            <a:r>
              <a:rPr lang="en-US" sz="1550" dirty="0" smtClean="0"/>
              <a:t> tempus </a:t>
            </a:r>
            <a:r>
              <a:rPr lang="en-US" sz="1550" dirty="0" err="1" smtClean="0"/>
              <a:t>ipsum</a:t>
            </a:r>
            <a:r>
              <a:rPr lang="en-US" sz="1550" dirty="0" smtClean="0"/>
              <a:t> </a:t>
            </a:r>
            <a:r>
              <a:rPr lang="en-US" sz="1550" dirty="0" err="1" smtClean="0"/>
              <a:t>suscipit</a:t>
            </a:r>
            <a:r>
              <a:rPr lang="en-US" sz="1550" dirty="0" smtClean="0"/>
              <a:t>, dictum </a:t>
            </a:r>
            <a:r>
              <a:rPr lang="en-US" sz="1550" dirty="0" err="1" smtClean="0"/>
              <a:t>nulla</a:t>
            </a:r>
            <a:r>
              <a:rPr lang="en-US" sz="1550" dirty="0" smtClean="0"/>
              <a:t> a, </a:t>
            </a:r>
            <a:r>
              <a:rPr lang="en-US" sz="1550" dirty="0" err="1" smtClean="0"/>
              <a:t>sagittis</a:t>
            </a:r>
            <a:r>
              <a:rPr lang="en-US" sz="1550" dirty="0" smtClean="0"/>
              <a:t> </a:t>
            </a:r>
            <a:r>
              <a:rPr lang="en-US" sz="1550" dirty="0" err="1" smtClean="0"/>
              <a:t>sapien</a:t>
            </a:r>
            <a:r>
              <a:rPr lang="en-US" sz="1550" dirty="0" smtClean="0"/>
              <a:t>. </a:t>
            </a:r>
            <a:r>
              <a:rPr lang="en-US" sz="1550" dirty="0" err="1" smtClean="0"/>
              <a:t>Curabitur</a:t>
            </a:r>
            <a:r>
              <a:rPr lang="en-US" sz="1550" dirty="0" smtClean="0"/>
              <a:t> a </a:t>
            </a:r>
            <a:r>
              <a:rPr lang="en-US" sz="1550" dirty="0" err="1" smtClean="0"/>
              <a:t>nisl</a:t>
            </a:r>
            <a:r>
              <a:rPr lang="en-US" sz="1550" dirty="0" smtClean="0"/>
              <a:t> </a:t>
            </a:r>
            <a:r>
              <a:rPr lang="en-US" sz="1550" dirty="0" err="1" smtClean="0"/>
              <a:t>facilisis</a:t>
            </a:r>
            <a:r>
              <a:rPr lang="en-US" sz="1550" dirty="0" smtClean="0"/>
              <a:t> </a:t>
            </a:r>
            <a:r>
              <a:rPr lang="en-US" sz="1550" dirty="0" err="1" smtClean="0"/>
              <a:t>lectus</a:t>
            </a:r>
            <a:r>
              <a:rPr lang="en-US" sz="1550" dirty="0" smtClean="0"/>
              <a:t> </a:t>
            </a:r>
            <a:r>
              <a:rPr lang="en-US" sz="1550" dirty="0" err="1" smtClean="0"/>
              <a:t>posuere</a:t>
            </a:r>
            <a:r>
              <a:rPr lang="en-US" sz="1550" dirty="0" smtClean="0"/>
              <a:t> </a:t>
            </a:r>
            <a:r>
              <a:rPr lang="en-US" sz="1550" dirty="0" err="1" smtClean="0"/>
              <a:t>pharetra</a:t>
            </a:r>
            <a:r>
              <a:rPr lang="en-US" sz="1550" dirty="0" smtClean="0"/>
              <a:t> </a:t>
            </a:r>
            <a:r>
              <a:rPr lang="en-US" sz="1550" dirty="0" err="1" smtClean="0"/>
              <a:t>porta</a:t>
            </a:r>
            <a:r>
              <a:rPr lang="en-US" sz="1550" dirty="0" smtClean="0"/>
              <a:t> </a:t>
            </a:r>
            <a:r>
              <a:rPr lang="en-US" sz="1550" dirty="0" err="1" smtClean="0"/>
              <a:t>sed</a:t>
            </a:r>
            <a:r>
              <a:rPr lang="en-US" sz="1550" dirty="0" smtClean="0"/>
              <a:t> </a:t>
            </a:r>
            <a:r>
              <a:rPr lang="en-US" sz="1550" dirty="0" err="1" smtClean="0"/>
              <a:t>neque</a:t>
            </a:r>
            <a:r>
              <a:rPr lang="en-US" sz="1550" dirty="0" smtClean="0"/>
              <a:t>. </a:t>
            </a:r>
            <a:r>
              <a:rPr lang="en-US" sz="1550" dirty="0" err="1" smtClean="0"/>
              <a:t>Fusce</a:t>
            </a:r>
            <a:r>
              <a:rPr lang="en-US" sz="1550" dirty="0" smtClean="0"/>
              <a:t> </a:t>
            </a:r>
            <a:r>
              <a:rPr lang="en-US" sz="1550" dirty="0" err="1" smtClean="0"/>
              <a:t>porttitor</a:t>
            </a:r>
            <a:r>
              <a:rPr lang="en-US" sz="1550" dirty="0" smtClean="0"/>
              <a:t> </a:t>
            </a:r>
            <a:r>
              <a:rPr lang="en-US" sz="1550" dirty="0" err="1" smtClean="0"/>
              <a:t>venenatis</a:t>
            </a:r>
            <a:r>
              <a:rPr lang="en-US" sz="1550" dirty="0" smtClean="0"/>
              <a:t> </a:t>
            </a:r>
            <a:r>
              <a:rPr lang="en-US" sz="1550" dirty="0" err="1" smtClean="0"/>
              <a:t>ipsum</a:t>
            </a:r>
            <a:r>
              <a:rPr lang="en-US" sz="1550" dirty="0" smtClean="0"/>
              <a:t> at </a:t>
            </a:r>
            <a:r>
              <a:rPr lang="en-US" sz="1550" dirty="0" err="1" smtClean="0"/>
              <a:t>ullamcorper</a:t>
            </a:r>
            <a:r>
              <a:rPr lang="en-US" sz="1550" dirty="0" smtClean="0"/>
              <a:t>. </a:t>
            </a:r>
            <a:r>
              <a:rPr lang="en-US" sz="1550" dirty="0" err="1" smtClean="0"/>
              <a:t>Suspendisse</a:t>
            </a:r>
            <a:r>
              <a:rPr lang="en-US" sz="1550" dirty="0" smtClean="0"/>
              <a:t> </a:t>
            </a:r>
            <a:r>
              <a:rPr lang="en-US" sz="1550" dirty="0" err="1" smtClean="0"/>
              <a:t>sodales</a:t>
            </a:r>
            <a:r>
              <a:rPr lang="en-US" sz="1550" dirty="0" smtClean="0"/>
              <a:t> </a:t>
            </a:r>
            <a:r>
              <a:rPr lang="en-US" sz="1550" dirty="0" err="1" smtClean="0"/>
              <a:t>leo</a:t>
            </a:r>
            <a:r>
              <a:rPr lang="en-US" sz="1550" dirty="0" smtClean="0"/>
              <a:t> </a:t>
            </a:r>
            <a:r>
              <a:rPr lang="en-US" sz="1550" dirty="0" err="1" smtClean="0"/>
              <a:t>vehicula</a:t>
            </a:r>
            <a:r>
              <a:rPr lang="en-US" sz="1550" dirty="0" smtClean="0"/>
              <a:t> </a:t>
            </a:r>
            <a:r>
              <a:rPr lang="en-US" sz="1550" dirty="0" err="1" smtClean="0"/>
              <a:t>libero</a:t>
            </a:r>
            <a:r>
              <a:rPr lang="en-US" sz="1550" dirty="0" smtClean="0"/>
              <a:t> </a:t>
            </a:r>
            <a:r>
              <a:rPr lang="en-US" sz="1550" dirty="0" err="1" smtClean="0"/>
              <a:t>pharetra</a:t>
            </a:r>
            <a:r>
              <a:rPr lang="en-US" sz="1550" dirty="0" smtClean="0"/>
              <a:t>, ac </a:t>
            </a:r>
            <a:r>
              <a:rPr lang="en-US" sz="1550" dirty="0" err="1" smtClean="0"/>
              <a:t>porttitor</a:t>
            </a:r>
            <a:r>
              <a:rPr lang="en-US" sz="1550" dirty="0" smtClean="0"/>
              <a:t> </a:t>
            </a:r>
            <a:r>
              <a:rPr lang="en-US" sz="1550" dirty="0" err="1" smtClean="0"/>
              <a:t>metus</a:t>
            </a:r>
            <a:r>
              <a:rPr lang="en-US" sz="1550" dirty="0" smtClean="0"/>
              <a:t> </a:t>
            </a:r>
            <a:r>
              <a:rPr lang="en-US" sz="1550" dirty="0" err="1" smtClean="0"/>
              <a:t>mollis</a:t>
            </a:r>
            <a:r>
              <a:rPr lang="en-US" sz="1550" dirty="0" smtClean="0"/>
              <a:t>. </a:t>
            </a:r>
            <a:r>
              <a:rPr lang="en-US" sz="1550" dirty="0" err="1" smtClean="0"/>
              <a:t>Morbi</a:t>
            </a:r>
            <a:r>
              <a:rPr lang="en-US" sz="1550" dirty="0" smtClean="0"/>
              <a:t> </a:t>
            </a:r>
            <a:r>
              <a:rPr lang="en-US" sz="1550" dirty="0" err="1" smtClean="0"/>
              <a:t>adipiscing</a:t>
            </a:r>
            <a:r>
              <a:rPr lang="en-US" sz="1550" dirty="0" smtClean="0"/>
              <a:t> lacus </a:t>
            </a:r>
            <a:r>
              <a:rPr lang="en-US" sz="1550" dirty="0" err="1" smtClean="0"/>
              <a:t>eros</a:t>
            </a:r>
            <a:r>
              <a:rPr lang="en-US" sz="1550" dirty="0" smtClean="0"/>
              <a:t>, </a:t>
            </a:r>
            <a:r>
              <a:rPr lang="en-US" sz="1550" dirty="0" err="1" smtClean="0"/>
              <a:t>vel</a:t>
            </a:r>
            <a:r>
              <a:rPr lang="en-US" sz="1550" dirty="0" smtClean="0"/>
              <a:t> </a:t>
            </a:r>
            <a:r>
              <a:rPr lang="en-US" sz="1550" dirty="0" err="1" smtClean="0"/>
              <a:t>varius</a:t>
            </a:r>
            <a:r>
              <a:rPr lang="en-US" sz="1550" dirty="0" smtClean="0"/>
              <a:t> </a:t>
            </a:r>
            <a:r>
              <a:rPr lang="en-US" sz="1550" dirty="0" err="1" smtClean="0"/>
              <a:t>urna</a:t>
            </a:r>
            <a:r>
              <a:rPr lang="en-US" sz="1550" dirty="0" smtClean="0"/>
              <a:t> </a:t>
            </a:r>
            <a:r>
              <a:rPr lang="en-US" sz="1550" dirty="0" err="1" smtClean="0"/>
              <a:t>malesuada</a:t>
            </a:r>
            <a:r>
              <a:rPr lang="en-US" sz="1550" dirty="0" smtClean="0"/>
              <a:t>.</a:t>
            </a:r>
            <a:endParaRPr lang="en-US" sz="1550" dirty="0"/>
          </a:p>
        </p:txBody>
      </p:sp>
      <p:pic>
        <p:nvPicPr>
          <p:cNvPr id="4" name="Picture 3" descr="shutterstock_20477460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160" y="1409289"/>
            <a:ext cx="4023033" cy="268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4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Bar chart 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937454806"/>
              </p:ext>
            </p:extLst>
          </p:nvPr>
        </p:nvGraphicFramePr>
        <p:xfrm>
          <a:off x="3166270" y="1009651"/>
          <a:ext cx="2537751" cy="360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1545" y="1226345"/>
            <a:ext cx="2623122" cy="40011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en-US"/>
            </a:defPPr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1000" dirty="0" smtClean="0">
                <a:solidFill>
                  <a:srgbClr val="E2432F"/>
                </a:solidFill>
                <a:latin typeface="+mn-lt"/>
                <a:cs typeface="Impact"/>
              </a:rPr>
              <a:t>BIG AVERAGE</a:t>
            </a:r>
          </a:p>
          <a:p>
            <a:r>
              <a:rPr lang="en-US" sz="1000" dirty="0" smtClean="0">
                <a:solidFill>
                  <a:srgbClr val="E2432F"/>
                </a:solidFill>
                <a:latin typeface="+mn-lt"/>
                <a:cs typeface="Impact"/>
              </a:rPr>
              <a:t>2010-2016</a:t>
            </a:r>
            <a:endParaRPr lang="en-US" sz="1000" dirty="0">
              <a:solidFill>
                <a:srgbClr val="E2432F"/>
              </a:solidFill>
              <a:latin typeface="+mn-lt"/>
              <a:cs typeface="Impac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45" y="2434880"/>
            <a:ext cx="2623122" cy="40011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/>
                </a:solidFill>
                <a:latin typeface="Roboto condensed"/>
                <a:cs typeface="Roboto condensed"/>
              </a:defRPr>
            </a:lvl1pPr>
          </a:lstStyle>
          <a:p>
            <a:r>
              <a:rPr lang="en-US" dirty="0">
                <a:latin typeface="+mn-lt"/>
                <a:cs typeface="Impact"/>
              </a:rPr>
              <a:t>INDUSTRY AVERAGE</a:t>
            </a:r>
          </a:p>
          <a:p>
            <a:r>
              <a:rPr lang="en-US" dirty="0">
                <a:latin typeface="+mn-lt"/>
                <a:cs typeface="Impact"/>
              </a:rPr>
              <a:t>2010-2016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45" y="3007085"/>
            <a:ext cx="2990845" cy="40011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en-US"/>
            </a:defPPr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1000" dirty="0" smtClean="0">
                <a:solidFill>
                  <a:schemeClr val="tx2"/>
                </a:solidFill>
                <a:latin typeface="+mn-lt"/>
                <a:cs typeface="Impact"/>
              </a:rPr>
              <a:t>SECONDARY AVERAGE</a:t>
            </a:r>
          </a:p>
          <a:p>
            <a:r>
              <a:rPr lang="en-US" sz="1000" dirty="0" smtClean="0">
                <a:solidFill>
                  <a:schemeClr val="tx2"/>
                </a:solidFill>
                <a:latin typeface="+mn-lt"/>
                <a:cs typeface="Impact"/>
              </a:rPr>
              <a:t>2010-2016</a:t>
            </a:r>
            <a:endParaRPr lang="en-US" sz="1000" dirty="0">
              <a:solidFill>
                <a:schemeClr val="tx2"/>
              </a:solidFill>
              <a:latin typeface="+mn-lt"/>
              <a:cs typeface="Impac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81000" y="1619823"/>
            <a:ext cx="5035436" cy="0"/>
          </a:xfrm>
          <a:prstGeom prst="line">
            <a:avLst/>
          </a:prstGeom>
          <a:ln>
            <a:solidFill>
              <a:srgbClr val="E2432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81000" y="2822290"/>
            <a:ext cx="430263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381000" y="3388145"/>
            <a:ext cx="356449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868539" y="1447833"/>
            <a:ext cx="2938911" cy="929897"/>
            <a:chOff x="5868539" y="1447833"/>
            <a:chExt cx="2938911" cy="929897"/>
          </a:xfrm>
        </p:grpSpPr>
        <p:sp>
          <p:nvSpPr>
            <p:cNvPr id="12" name="Text Placeholder 2"/>
            <p:cNvSpPr txBox="1">
              <a:spLocks/>
            </p:cNvSpPr>
            <p:nvPr/>
          </p:nvSpPr>
          <p:spPr>
            <a:xfrm>
              <a:off x="6267450" y="1447833"/>
              <a:ext cx="2540000" cy="929897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A</a:t>
              </a:r>
              <a:r>
                <a:rPr lang="en-US" altLang="ko-KR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dipiscing</a:t>
              </a:r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elit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Integer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nec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odio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Praesent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lib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ero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Sed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cursus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ante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dapibus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diam.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Sed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nisi.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Nulla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quis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sem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at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nibh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elementum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imperdiet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Duis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sagittis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ipsum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Praesent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mauris</a:t>
              </a:r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Integer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nec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odio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Praesent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lib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ero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Sed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cursus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ante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dapibus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diam.  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868539" y="1556188"/>
              <a:ext cx="325847" cy="320492"/>
              <a:chOff x="388489" y="1714220"/>
              <a:chExt cx="325847" cy="320492"/>
            </a:xfrm>
          </p:grpSpPr>
          <p:sp>
            <p:nvSpPr>
              <p:cNvPr id="14" name="Oval 13"/>
              <p:cNvSpPr/>
              <p:nvPr/>
            </p:nvSpPr>
            <p:spPr>
              <a:xfrm flipH="1">
                <a:off x="388489" y="1714220"/>
                <a:ext cx="320492" cy="320492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E2432F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 Placeholder 2"/>
              <p:cNvSpPr txBox="1">
                <a:spLocks/>
              </p:cNvSpPr>
              <p:nvPr/>
            </p:nvSpPr>
            <p:spPr>
              <a:xfrm>
                <a:off x="388489" y="1752320"/>
                <a:ext cx="325847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 smtClean="0">
                    <a:solidFill>
                      <a:srgbClr val="E2432F"/>
                    </a:solidFill>
                    <a:latin typeface="Impact"/>
                    <a:cs typeface="Impact"/>
                  </a:rPr>
                  <a:t>01</a:t>
                </a:r>
                <a:endParaRPr lang="en-US" sz="900" dirty="0">
                  <a:solidFill>
                    <a:srgbClr val="E2432F"/>
                  </a:solidFill>
                  <a:latin typeface="Impact"/>
                  <a:cs typeface="Impact"/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868539" y="2481107"/>
            <a:ext cx="2938911" cy="929897"/>
            <a:chOff x="5868539" y="2481107"/>
            <a:chExt cx="2938911" cy="929897"/>
          </a:xfrm>
        </p:grpSpPr>
        <p:sp>
          <p:nvSpPr>
            <p:cNvPr id="17" name="Text Placeholder 2"/>
            <p:cNvSpPr txBox="1">
              <a:spLocks/>
            </p:cNvSpPr>
            <p:nvPr/>
          </p:nvSpPr>
          <p:spPr>
            <a:xfrm>
              <a:off x="6267450" y="2481107"/>
              <a:ext cx="2540000" cy="929897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A</a:t>
              </a:r>
              <a:r>
                <a:rPr lang="en-US" altLang="ko-KR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dipiscing</a:t>
              </a:r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elit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Integer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nec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odio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Praesent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lib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ero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Sed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cursus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ante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dapibus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diam.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Sed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nisi.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Nulla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quis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sem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at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nibh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elementum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imperdiet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Duis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sagittis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ipsum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Praesent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mauris</a:t>
              </a:r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Integer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nec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odio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Praesent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lib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ero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Sed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cursus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ante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dapibus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diam.  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868539" y="2589462"/>
              <a:ext cx="325847" cy="320492"/>
              <a:chOff x="388489" y="1714220"/>
              <a:chExt cx="325847" cy="320492"/>
            </a:xfrm>
          </p:grpSpPr>
          <p:sp>
            <p:nvSpPr>
              <p:cNvPr id="19" name="Oval 18"/>
              <p:cNvSpPr/>
              <p:nvPr/>
            </p:nvSpPr>
            <p:spPr>
              <a:xfrm flipH="1">
                <a:off x="388489" y="1714220"/>
                <a:ext cx="320492" cy="320492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595959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 Placeholder 2"/>
              <p:cNvSpPr txBox="1">
                <a:spLocks/>
              </p:cNvSpPr>
              <p:nvPr/>
            </p:nvSpPr>
            <p:spPr>
              <a:xfrm>
                <a:off x="388489" y="1752320"/>
                <a:ext cx="325847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 smtClean="0">
                    <a:solidFill>
                      <a:srgbClr val="595959"/>
                    </a:solidFill>
                    <a:latin typeface="Impact"/>
                    <a:cs typeface="Impact"/>
                  </a:rPr>
                  <a:t>02</a:t>
                </a:r>
                <a:endParaRPr lang="en-US" sz="900" dirty="0">
                  <a:solidFill>
                    <a:srgbClr val="595959"/>
                  </a:solidFill>
                  <a:latin typeface="Impact"/>
                  <a:cs typeface="Impact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5868539" y="3514380"/>
            <a:ext cx="2938911" cy="929897"/>
            <a:chOff x="5868539" y="3514380"/>
            <a:chExt cx="2938911" cy="929897"/>
          </a:xfrm>
        </p:grpSpPr>
        <p:sp>
          <p:nvSpPr>
            <p:cNvPr id="22" name="Text Placeholder 2"/>
            <p:cNvSpPr txBox="1">
              <a:spLocks/>
            </p:cNvSpPr>
            <p:nvPr/>
          </p:nvSpPr>
          <p:spPr>
            <a:xfrm>
              <a:off x="6267450" y="3514380"/>
              <a:ext cx="2540000" cy="929897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A</a:t>
              </a:r>
              <a:r>
                <a:rPr lang="en-US" altLang="ko-KR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dipiscing</a:t>
              </a:r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elit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Integer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nec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odio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Praesent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lib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ero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Sed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cursus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ante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dapibus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diam.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Sed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nisi.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Nulla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quis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sem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at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nibh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elementum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imperdiet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Duis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sagittis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ipsum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Praesent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mauris</a:t>
              </a:r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Integer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nec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odio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Praesent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lib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ero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.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Sed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cursus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ante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dapibus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diam.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868539" y="3622735"/>
              <a:ext cx="325847" cy="320492"/>
              <a:chOff x="388489" y="1714220"/>
              <a:chExt cx="325847" cy="320492"/>
            </a:xfrm>
          </p:grpSpPr>
          <p:sp>
            <p:nvSpPr>
              <p:cNvPr id="24" name="Oval 23"/>
              <p:cNvSpPr/>
              <p:nvPr/>
            </p:nvSpPr>
            <p:spPr>
              <a:xfrm flipH="1">
                <a:off x="388489" y="1714220"/>
                <a:ext cx="320492" cy="320492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65000"/>
                    <a:lumOff val="35000"/>
                  </a:schemeClr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 Placeholder 2"/>
              <p:cNvSpPr txBox="1">
                <a:spLocks/>
              </p:cNvSpPr>
              <p:nvPr/>
            </p:nvSpPr>
            <p:spPr>
              <a:xfrm>
                <a:off x="388489" y="1752320"/>
                <a:ext cx="325847" cy="231913"/>
              </a:xfrm>
              <a:prstGeom prst="rect">
                <a:avLst/>
              </a:prstGeom>
            </p:spPr>
            <p:txBody>
              <a:bodyPr vert="horz"/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800" kern="1200" baseline="0">
                    <a:solidFill>
                      <a:schemeClr val="bg1">
                        <a:lumMod val="65000"/>
                      </a:schemeClr>
                    </a:solidFill>
                    <a:latin typeface="Roboto condensed"/>
                    <a:ea typeface="+mn-ea"/>
                    <a:cs typeface="Roboto condensed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 smtClean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Impact"/>
                    <a:cs typeface="Impact"/>
                  </a:rPr>
                  <a:t>03</a:t>
                </a:r>
                <a:endParaRPr lang="en-US" sz="900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Impact"/>
                  <a:cs typeface="Impac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3762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ta Scien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2432F"/>
      </a:accent1>
      <a:accent2>
        <a:srgbClr val="394E59"/>
      </a:accent2>
      <a:accent3>
        <a:srgbClr val="7FD6E6"/>
      </a:accent3>
      <a:accent4>
        <a:srgbClr val="A0ABAF"/>
      </a:accent4>
      <a:accent5>
        <a:srgbClr val="505050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 2">
      <a:majorFont>
        <a:latin typeface="Corbe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43">
    <a:dk1>
      <a:srgbClr val="A2A2A2"/>
    </a:dk1>
    <a:lt1>
      <a:srgbClr val="626262"/>
    </a:lt1>
    <a:dk2>
      <a:srgbClr val="FFFFFF"/>
    </a:dk2>
    <a:lt2>
      <a:srgbClr val="D8D8D8"/>
    </a:lt2>
    <a:accent1>
      <a:srgbClr val="8DCACD"/>
    </a:accent1>
    <a:accent2>
      <a:srgbClr val="2C8F92"/>
    </a:accent2>
    <a:accent3>
      <a:srgbClr val="B1EFF3"/>
    </a:accent3>
    <a:accent4>
      <a:srgbClr val="A5A5A5"/>
    </a:accent4>
    <a:accent5>
      <a:srgbClr val="55DCE3"/>
    </a:accent5>
    <a:accent6>
      <a:srgbClr val="F79646"/>
    </a:accent6>
    <a:hlink>
      <a:srgbClr val="0000FF"/>
    </a:hlink>
    <a:folHlink>
      <a:srgbClr val="800080"/>
    </a:folHlink>
  </a:clrScheme>
  <a:fontScheme name="Custom 31">
    <a:majorFont>
      <a:latin typeface="Lato Bold"/>
      <a:ea typeface=""/>
      <a:cs typeface=""/>
    </a:majorFont>
    <a:minorFont>
      <a:latin typeface="Lato Light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43">
    <a:dk1>
      <a:srgbClr val="A2A2A2"/>
    </a:dk1>
    <a:lt1>
      <a:srgbClr val="626262"/>
    </a:lt1>
    <a:dk2>
      <a:srgbClr val="FFFFFF"/>
    </a:dk2>
    <a:lt2>
      <a:srgbClr val="D8D8D8"/>
    </a:lt2>
    <a:accent1>
      <a:srgbClr val="8DCACD"/>
    </a:accent1>
    <a:accent2>
      <a:srgbClr val="2C8F92"/>
    </a:accent2>
    <a:accent3>
      <a:srgbClr val="B1EFF3"/>
    </a:accent3>
    <a:accent4>
      <a:srgbClr val="A5A5A5"/>
    </a:accent4>
    <a:accent5>
      <a:srgbClr val="55DCE3"/>
    </a:accent5>
    <a:accent6>
      <a:srgbClr val="F79646"/>
    </a:accent6>
    <a:hlink>
      <a:srgbClr val="0000FF"/>
    </a:hlink>
    <a:folHlink>
      <a:srgbClr val="800080"/>
    </a:folHlink>
  </a:clrScheme>
  <a:fontScheme name="Custom 31">
    <a:majorFont>
      <a:latin typeface="Lato Bold"/>
      <a:ea typeface=""/>
      <a:cs typeface=""/>
    </a:majorFont>
    <a:minorFont>
      <a:latin typeface="Lato Light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43">
    <a:dk1>
      <a:srgbClr val="A2A2A2"/>
    </a:dk1>
    <a:lt1>
      <a:srgbClr val="626262"/>
    </a:lt1>
    <a:dk2>
      <a:srgbClr val="FFFFFF"/>
    </a:dk2>
    <a:lt2>
      <a:srgbClr val="D8D8D8"/>
    </a:lt2>
    <a:accent1>
      <a:srgbClr val="8DCACD"/>
    </a:accent1>
    <a:accent2>
      <a:srgbClr val="2C8F92"/>
    </a:accent2>
    <a:accent3>
      <a:srgbClr val="B1EFF3"/>
    </a:accent3>
    <a:accent4>
      <a:srgbClr val="A5A5A5"/>
    </a:accent4>
    <a:accent5>
      <a:srgbClr val="55DCE3"/>
    </a:accent5>
    <a:accent6>
      <a:srgbClr val="F79646"/>
    </a:accent6>
    <a:hlink>
      <a:srgbClr val="0000FF"/>
    </a:hlink>
    <a:folHlink>
      <a:srgbClr val="800080"/>
    </a:folHlink>
  </a:clrScheme>
  <a:fontScheme name="Custom 31">
    <a:majorFont>
      <a:latin typeface="Lato Bold"/>
      <a:ea typeface=""/>
      <a:cs typeface=""/>
    </a:majorFont>
    <a:minorFont>
      <a:latin typeface="Lato Light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30">
    <a:dk1>
      <a:srgbClr val="A2A2A2"/>
    </a:dk1>
    <a:lt1>
      <a:srgbClr val="626262"/>
    </a:lt1>
    <a:dk2>
      <a:srgbClr val="FFFFFF"/>
    </a:dk2>
    <a:lt2>
      <a:srgbClr val="D8D8D8"/>
    </a:lt2>
    <a:accent1>
      <a:srgbClr val="72C5E2"/>
    </a:accent1>
    <a:accent2>
      <a:srgbClr val="258FB5"/>
    </a:accent2>
    <a:accent3>
      <a:srgbClr val="BDE6F5"/>
    </a:accent3>
    <a:accent4>
      <a:srgbClr val="A5A5A5"/>
    </a:accent4>
    <a:accent5>
      <a:srgbClr val="A0E6F0"/>
    </a:accent5>
    <a:accent6>
      <a:srgbClr val="F79646"/>
    </a:accent6>
    <a:hlink>
      <a:srgbClr val="0000FF"/>
    </a:hlink>
    <a:folHlink>
      <a:srgbClr val="800080"/>
    </a:folHlink>
  </a:clrScheme>
  <a:fontScheme name="Custom 1">
    <a:majorFont>
      <a:latin typeface="Open Sans Extrabold"/>
      <a:ea typeface=""/>
      <a:cs typeface=""/>
    </a:majorFont>
    <a:minorFont>
      <a:latin typeface="Open Sans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Custom 30">
    <a:dk1>
      <a:srgbClr val="A2A2A2"/>
    </a:dk1>
    <a:lt1>
      <a:srgbClr val="626262"/>
    </a:lt1>
    <a:dk2>
      <a:srgbClr val="FFFFFF"/>
    </a:dk2>
    <a:lt2>
      <a:srgbClr val="D8D8D8"/>
    </a:lt2>
    <a:accent1>
      <a:srgbClr val="72C5E2"/>
    </a:accent1>
    <a:accent2>
      <a:srgbClr val="258FB5"/>
    </a:accent2>
    <a:accent3>
      <a:srgbClr val="BDE6F5"/>
    </a:accent3>
    <a:accent4>
      <a:srgbClr val="A5A5A5"/>
    </a:accent4>
    <a:accent5>
      <a:srgbClr val="A0E6F0"/>
    </a:accent5>
    <a:accent6>
      <a:srgbClr val="F79646"/>
    </a:accent6>
    <a:hlink>
      <a:srgbClr val="0000FF"/>
    </a:hlink>
    <a:folHlink>
      <a:srgbClr val="800080"/>
    </a:folHlink>
  </a:clrScheme>
  <a:fontScheme name="Custom 1">
    <a:majorFont>
      <a:latin typeface="Open Sans Extrabold"/>
      <a:ea typeface=""/>
      <a:cs typeface=""/>
    </a:majorFont>
    <a:minorFont>
      <a:latin typeface="Open Sans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1700</Words>
  <Application>Microsoft Macintosh PowerPoint</Application>
  <PresentationFormat>On-screen Show (16:9)</PresentationFormat>
  <Paragraphs>280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Presentation Title</vt:lpstr>
      <vt:lpstr>Presentation Title</vt:lpstr>
      <vt:lpstr>Presentation Title</vt:lpstr>
      <vt:lpstr>About us</vt:lpstr>
      <vt:lpstr>About us</vt:lpstr>
      <vt:lpstr>PowerPoint Presentation</vt:lpstr>
      <vt:lpstr>PowerPoint Presentation</vt:lpstr>
      <vt:lpstr>Slide title</vt:lpstr>
      <vt:lpstr>Bar chart one</vt:lpstr>
      <vt:lpstr>Bar chart two</vt:lpstr>
      <vt:lpstr>Bar chart three</vt:lpstr>
      <vt:lpstr>PowerPoint Presentation</vt:lpstr>
      <vt:lpstr>Our team</vt:lpstr>
      <vt:lpstr>Creative Process</vt:lpstr>
      <vt:lpstr>Pie chart one</vt:lpstr>
      <vt:lpstr>PowerPoint Presentation</vt:lpstr>
      <vt:lpstr>Pie chart two</vt:lpstr>
      <vt:lpstr>Pie chart three</vt:lpstr>
      <vt:lpstr>PowerPoint Presentation</vt:lpstr>
      <vt:lpstr>Line chart one</vt:lpstr>
      <vt:lpstr>Line chart two - smooth line</vt:lpstr>
      <vt:lpstr>Two axis</vt:lpstr>
      <vt:lpstr>PowerPoint Presentation</vt:lpstr>
      <vt:lpstr>Table</vt:lpstr>
      <vt:lpstr>Flow chart</vt:lpstr>
      <vt:lpstr>PowerPoint Presentation</vt:lpstr>
      <vt:lpstr>SWOT analysis</vt:lpstr>
      <vt:lpstr>World Map</vt:lpstr>
      <vt:lpstr>Puzzle diagram</vt:lpstr>
      <vt:lpstr>Icons</vt:lpstr>
      <vt:lpstr>Icons</vt:lpstr>
      <vt:lpstr>PowerPoint Presentation</vt:lpstr>
    </vt:vector>
  </TitlesOfParts>
  <Company>Helena Hebel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Helena Hebel</dc:creator>
  <cp:lastModifiedBy>Justin Charness</cp:lastModifiedBy>
  <cp:revision>105</cp:revision>
  <dcterms:created xsi:type="dcterms:W3CDTF">2015-03-17T17:36:23Z</dcterms:created>
  <dcterms:modified xsi:type="dcterms:W3CDTF">2015-03-27T06:34:22Z</dcterms:modified>
</cp:coreProperties>
</file>